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9202400" cy="2766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7"/>
    <p:restoredTop sz="96327"/>
  </p:normalViewPr>
  <p:slideViewPr>
    <p:cSldViewPr snapToGrid="0">
      <p:cViewPr>
        <p:scale>
          <a:sx n="63" d="100"/>
          <a:sy n="63" d="100"/>
        </p:scale>
        <p:origin x="4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4526864"/>
            <a:ext cx="16322040" cy="962998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14528220"/>
            <a:ext cx="14401800" cy="6678240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1472671"/>
            <a:ext cx="4140518" cy="23441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1472671"/>
            <a:ext cx="12181523" cy="23441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6895949"/>
            <a:ext cx="16562070" cy="1150603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8510840"/>
            <a:ext cx="16562070" cy="6050754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7363354"/>
            <a:ext cx="8161020" cy="17550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7363354"/>
            <a:ext cx="8161020" cy="17550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472677"/>
            <a:ext cx="16562070" cy="5346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6780691"/>
            <a:ext cx="8123514" cy="332311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10103802"/>
            <a:ext cx="8123514" cy="14861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6780691"/>
            <a:ext cx="8163521" cy="3323112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10103802"/>
            <a:ext cx="8163521" cy="14861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44040"/>
            <a:ext cx="6193274" cy="64541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3982620"/>
            <a:ext cx="9721215" cy="19656954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298180"/>
            <a:ext cx="6193274" cy="1537340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844040"/>
            <a:ext cx="6193274" cy="645414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3982620"/>
            <a:ext cx="9721215" cy="19656954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8298180"/>
            <a:ext cx="6193274" cy="1537340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1472677"/>
            <a:ext cx="16562070" cy="534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7363354"/>
            <a:ext cx="16562070" cy="1755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25637284"/>
            <a:ext cx="4320540" cy="1472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DC03-63CF-8640-B3E4-284CAD11ADC9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25637284"/>
            <a:ext cx="6480810" cy="1472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25637284"/>
            <a:ext cx="4320540" cy="1472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B5B2-171D-964B-8329-5973F265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png"/><Relationship Id="rId40" Type="http://schemas.openxmlformats.org/officeDocument/2006/relationships/image" Target="../media/image39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emf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png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emf"/><Relationship Id="rId38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0E3D399-9F1F-4726-4488-ABD840A8F0DE}"/>
              </a:ext>
            </a:extLst>
          </p:cNvPr>
          <p:cNvGrpSpPr/>
          <p:nvPr/>
        </p:nvGrpSpPr>
        <p:grpSpPr>
          <a:xfrm>
            <a:off x="10814" y="2990434"/>
            <a:ext cx="2857500" cy="21620205"/>
            <a:chOff x="-52248" y="3049728"/>
            <a:chExt cx="2857500" cy="2162020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2B0DF13-B7C4-8BAC-64F6-89DBEE3C2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248" y="3049728"/>
              <a:ext cx="2857500" cy="7366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6B29D22-E936-C83E-FFD4-901FD448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2248" y="10342351"/>
              <a:ext cx="2857500" cy="749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BFC7AA-B371-EA73-5108-577DE708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2248" y="16996018"/>
              <a:ext cx="2857500" cy="749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82A3760-D781-D1DA-EA06-B10F54789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2248" y="23933333"/>
              <a:ext cx="2857500" cy="73660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0D9385C-C364-FC1B-8690-9BEE9E3A0C05}"/>
              </a:ext>
            </a:extLst>
          </p:cNvPr>
          <p:cNvSpPr txBox="1"/>
          <p:nvPr/>
        </p:nvSpPr>
        <p:spPr>
          <a:xfrm>
            <a:off x="3982269" y="100103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223212-C7D5-A9A0-A135-6A8D2E8354FC}"/>
              </a:ext>
            </a:extLst>
          </p:cNvPr>
          <p:cNvSpPr txBox="1"/>
          <p:nvPr/>
        </p:nvSpPr>
        <p:spPr>
          <a:xfrm>
            <a:off x="3402735" y="161420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16800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9CAEC815-62EA-0758-7314-B59F3F4939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80" t="2001" r="1585" b="644"/>
          <a:stretch/>
        </p:blipFill>
        <p:spPr>
          <a:xfrm>
            <a:off x="3007132" y="387908"/>
            <a:ext cx="3076657" cy="670255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996294-6EE8-5FE7-B8C8-B59492C25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629" y="49326"/>
            <a:ext cx="2768600" cy="2667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1C376D-6699-B2D7-E597-11CF638299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23" t="1730" r="6342"/>
          <a:stretch/>
        </p:blipFill>
        <p:spPr>
          <a:xfrm>
            <a:off x="2994447" y="7150550"/>
            <a:ext cx="3038964" cy="670255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1B54854-BBB7-CD57-6FD2-926665C355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49" t="913" r="6451"/>
          <a:stretch/>
        </p:blipFill>
        <p:spPr>
          <a:xfrm>
            <a:off x="3002448" y="13894613"/>
            <a:ext cx="3022962" cy="670255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51D4B25-0217-7EEB-9730-71F72CD761D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8" t="3598" r="2776"/>
          <a:stretch/>
        </p:blipFill>
        <p:spPr>
          <a:xfrm>
            <a:off x="3004207" y="20830252"/>
            <a:ext cx="3019444" cy="670255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942491C-4579-B0D0-61C8-6CD596937A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6979" y="690261"/>
            <a:ext cx="1993900" cy="3175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D793744-9784-E368-8054-7BC28455E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8079" y="7438142"/>
            <a:ext cx="2171700" cy="3175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BCCC248-973D-FB56-25D7-3E495A81BA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2966" y="14158188"/>
            <a:ext cx="2349500" cy="3175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A2AA892-26AB-2426-4146-52AACEE4CF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2966" y="21058262"/>
            <a:ext cx="2349500" cy="3175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7E2C69D8-DF17-0698-5BDD-1CBCBBEFA09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810" t="1267" r="1503"/>
          <a:stretch/>
        </p:blipFill>
        <p:spPr>
          <a:xfrm>
            <a:off x="6223263" y="7150550"/>
            <a:ext cx="3033710" cy="670255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C34AAD2-2F4A-DA0C-BD3C-A7DB8C893D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355" t="550" r="8939" b="-1"/>
          <a:stretch/>
        </p:blipFill>
        <p:spPr>
          <a:xfrm>
            <a:off x="6209922" y="20830252"/>
            <a:ext cx="3059787" cy="67025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55E275D-DFFD-1F96-8C69-EFB34F7B80D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84" t="4462" r="3817"/>
          <a:stretch/>
        </p:blipFill>
        <p:spPr>
          <a:xfrm>
            <a:off x="6217073" y="387908"/>
            <a:ext cx="3112946" cy="67025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599763-7296-F789-F079-A7E9D6873F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84647" y="49326"/>
            <a:ext cx="2781300" cy="2667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93C618-DC2F-835C-3890-5B18482638B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347" t="1952" r="1208"/>
          <a:stretch/>
        </p:blipFill>
        <p:spPr>
          <a:xfrm>
            <a:off x="6258953" y="13894613"/>
            <a:ext cx="3032689" cy="670255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AE40FAD-0C06-468D-6F71-2AD9F6B9F9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8347" y="690261"/>
            <a:ext cx="1993900" cy="3175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4FB1D5B-1419-B59D-831E-394469DC4E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89447" y="7438142"/>
            <a:ext cx="2171700" cy="3175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C640A319-DBDD-198F-8F44-E0E991420F5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49533" y="14158188"/>
            <a:ext cx="2349500" cy="3175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8A9B094-3C00-1D26-7D10-67CAA4328BF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00547" y="21058262"/>
            <a:ext cx="2349500" cy="317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1E343B5-1733-7B43-FAD3-11A1124987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31180" y="49326"/>
            <a:ext cx="2781300" cy="2667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96D7BC8-D489-8350-BCCA-153D106AA6A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2279" t="911" r="3151" b="-911"/>
          <a:stretch/>
        </p:blipFill>
        <p:spPr>
          <a:xfrm>
            <a:off x="9516575" y="387908"/>
            <a:ext cx="3046736" cy="670255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9554B5F-9845-AAB6-7F1D-6DBF7B550D7A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4640" t="788"/>
          <a:stretch/>
        </p:blipFill>
        <p:spPr>
          <a:xfrm>
            <a:off x="9457903" y="7150550"/>
            <a:ext cx="3127855" cy="670255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377AB85-9F89-84EE-3B7C-8E1BCFC60EA6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847" t="2185" r="1952" b="438"/>
          <a:stretch/>
        </p:blipFill>
        <p:spPr>
          <a:xfrm>
            <a:off x="9499379" y="13894613"/>
            <a:ext cx="3044902" cy="67025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A1A3C65-D8D6-1AD2-9CC2-F8678488FB77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390" t="3256" r="2263"/>
          <a:stretch/>
        </p:blipFill>
        <p:spPr>
          <a:xfrm>
            <a:off x="9503547" y="20830252"/>
            <a:ext cx="3036566" cy="67025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EEEDF7D-8E34-F735-7029-86AFA6A5F46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24880" y="690261"/>
            <a:ext cx="1993900" cy="3175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681196D-5B8B-E058-5A90-0E53577BECE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828030" y="21058262"/>
            <a:ext cx="2387600" cy="3175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BD2A716-DFE1-2FFD-C5B6-F92FD071CD2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47080" y="14158188"/>
            <a:ext cx="2349500" cy="3175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0F281AAE-C000-F58D-5634-2F16CD7E798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935980" y="7438142"/>
            <a:ext cx="2171700" cy="3175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32005CE-E948-2946-B01C-DB81F179088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135423" y="7303406"/>
            <a:ext cx="2032000" cy="3175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5FEF2F1-284F-E096-3C4F-C3E146EE4E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5" t="2278"/>
          <a:stretch/>
        </p:blipFill>
        <p:spPr>
          <a:xfrm>
            <a:off x="12721955" y="387908"/>
            <a:ext cx="3076364" cy="67025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7594B7-8C83-1497-24AC-BB808EC9138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2864472" y="49326"/>
            <a:ext cx="2781300" cy="2667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E5C043C-5F68-8D6E-200D-00C1867C62CA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t="1422"/>
          <a:stretch/>
        </p:blipFill>
        <p:spPr>
          <a:xfrm>
            <a:off x="12711891" y="13894613"/>
            <a:ext cx="3096492" cy="670255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1739C9C-9B21-7C52-1F9B-0EAA57E8C4F1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3968" t="957" r="6521"/>
          <a:stretch/>
        </p:blipFill>
        <p:spPr>
          <a:xfrm>
            <a:off x="12731119" y="20830252"/>
            <a:ext cx="3058037" cy="670255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0959E55B-1F7E-7081-B343-89D8BAD40FA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3155237" y="14158188"/>
            <a:ext cx="2209800" cy="3175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D8408CF-46E1-AB70-2F02-63C83D4E235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085387" y="21058262"/>
            <a:ext cx="2349500" cy="3175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25927B0-74BA-ED7C-BBF5-972B7EF4D90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142537" y="722011"/>
            <a:ext cx="2235200" cy="254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B94E663-53F4-2100-6267-DAD97BBCF3D9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5" t="2278"/>
          <a:stretch/>
        </p:blipFill>
        <p:spPr>
          <a:xfrm>
            <a:off x="12721955" y="7150550"/>
            <a:ext cx="3076364" cy="6702552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F24A9DE3-4F41-671D-48D2-F6465F853D8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142537" y="7469892"/>
            <a:ext cx="2235200" cy="254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150F355-0A38-B2F0-A295-F32F27B4F32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5" t="2278"/>
          <a:stretch/>
        </p:blipFill>
        <p:spPr>
          <a:xfrm>
            <a:off x="15934517" y="387908"/>
            <a:ext cx="3076364" cy="67025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B78CB9-4277-0B75-BC4B-256B9C7E3BC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208472" y="49326"/>
            <a:ext cx="2528455" cy="2667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EA52E08-8569-7A70-9CC1-48A102609CD6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077" t="1689" r="7986"/>
          <a:stretch/>
        </p:blipFill>
        <p:spPr>
          <a:xfrm>
            <a:off x="15943892" y="20830252"/>
            <a:ext cx="3057615" cy="670255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7FB3C431-48DC-4371-96AB-65C963F9645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6386849" y="21058262"/>
            <a:ext cx="2171700" cy="3175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ADA394E-571D-D603-61BA-7C22F310BD4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355099" y="722011"/>
            <a:ext cx="2235200" cy="254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61F01920-68B1-79B7-2199-A5BF0D4ACF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5" t="2278"/>
          <a:stretch/>
        </p:blipFill>
        <p:spPr>
          <a:xfrm>
            <a:off x="15934517" y="7150550"/>
            <a:ext cx="3076364" cy="6702552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2B1E826-156A-7AA1-7080-CDFED559C302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35" t="2278"/>
          <a:stretch/>
        </p:blipFill>
        <p:spPr>
          <a:xfrm>
            <a:off x="15934517" y="13894613"/>
            <a:ext cx="3076364" cy="670255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F1C5890-E973-07F5-7852-6F4434EBAA5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355099" y="7469892"/>
            <a:ext cx="2235200" cy="254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4856BC8-B422-2760-77D8-8AD56F6AE4E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355099" y="14189938"/>
            <a:ext cx="2235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10</cp:revision>
  <dcterms:created xsi:type="dcterms:W3CDTF">2022-10-01T22:37:59Z</dcterms:created>
  <dcterms:modified xsi:type="dcterms:W3CDTF">2022-10-03T05:30:36Z</dcterms:modified>
</cp:coreProperties>
</file>