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1F698-D0A3-890C-FB61-587F216AF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34871-4B0D-C69D-E114-C19616DD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0FACE-5535-A7A8-6A16-00A60E41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FBFB-324F-D07B-4D3B-A07116D1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FE9D3-E074-8A87-6322-2E80BC71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4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FDE7-D1AD-A794-16EE-8753C39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41B28-49DA-B9DB-0D14-148535A7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3BB4-090E-C103-9759-F364C5FF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1B4C4-224C-4831-F1A9-65601340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1033-4C39-D636-9CC6-45EA8EF5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01F59D-6D1A-A369-8C7F-3BD492F16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35CFE-AB7E-AC13-1D00-C85E44B28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56FC6-0F49-B461-D156-5360726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176D-F6D0-927E-4BE1-821B213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C606-653A-F5DE-DD60-9B9CBCFE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9F299-CFBB-DC1B-8699-2D6654B7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EE7F-5BAD-0BE7-A54E-DC4A60C15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D325-3133-E083-22A4-A4E8709B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FC995-4F73-D508-AC67-0264657B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B8C4D-7402-D773-C94E-5DA538D9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4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A37C-B102-6633-A572-5980C5C7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F8DD8-3921-7276-1F32-6DB128AE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7E1C-4B9A-36DE-D9A7-50237B0D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743A-7220-A671-DEF1-B4BEBF66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10A80-FF93-4A71-6E52-C9303F57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29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3EC5-8D1A-790D-C4E6-D6920907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BFA03-85A2-DDAB-4B96-C252294B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2E2C0-AC1E-00E9-AC9E-6687D5D3D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3A9FF-0468-2FB6-C390-1202205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147B0-2B91-7E87-B6FE-B5AB05A5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1BB59-7AD6-A66B-5614-98D3E157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091-FC87-3127-F1FF-F1CF971B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CA1FF-A056-3075-D651-DF10A3E70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8A616-72D5-D7B2-3AB2-58E2C3B5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3021F-EB61-8D88-6F7F-F200230F7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22E58-17A2-DE49-6F9B-61F99EF35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1E1E7-0484-AD46-14E6-A7EADDF8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13CB09-7B3D-96BD-DFD9-FB63858B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5E18B-0010-342F-F3A2-64731F0B5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5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9BE9-8EE0-5C70-D34A-1CEF0AE2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647C9-D287-9B76-3E6C-5EF87EA3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5A7DF-0F74-C8EF-CB08-B51C3F4E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DB936-2957-609D-64F2-68902B709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1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CC82A-86BE-4D66-41CC-14E83976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4F2CE-68DA-6022-5AC8-5F5F4628F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668C7-EBAD-C8EB-A412-C67207E8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8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8729-81A4-103F-883C-32679242E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D9BC5-CB31-37C5-0FA2-0EC640B6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16D56-01AC-6E96-2D7C-8FBB836A6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1D539-0ABB-66D9-D56A-D585A168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7A093-FE65-9C3F-6015-978C5C03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5AC19-C2C4-1D89-E0D9-061EB8FE3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6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8DAC-6775-B825-8197-B3222E9B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1A82C-C16E-4085-7597-8BE67204E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A5C7E-225B-7372-79AD-8386885C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1AEFD-E05C-FB43-1552-F7261D18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2579B-1727-503C-C77E-1D94729D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6D97F-F13B-5D2A-9EC6-E71CEEF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2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2EF548-4F23-12D4-784B-8285AF123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D844E-EE28-4386-86AB-FE7856DA4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58019-CAF2-1F88-7B01-C0D3519F3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404A-BBA4-5E4C-BB7F-65E19EDE70E5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6C985-B969-FEB9-98F5-BAF36C4ED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1A4E-E48C-3033-1D7D-C4346925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B4A9F-E505-5C44-B1EA-49CA663870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FB63B0A-5C14-6DB1-6606-A167661314DF}"/>
              </a:ext>
            </a:extLst>
          </p:cNvPr>
          <p:cNvGrpSpPr/>
          <p:nvPr/>
        </p:nvGrpSpPr>
        <p:grpSpPr>
          <a:xfrm>
            <a:off x="5308600" y="2454120"/>
            <a:ext cx="1574800" cy="1949760"/>
            <a:chOff x="7059508" y="4644667"/>
            <a:chExt cx="1574800" cy="1949760"/>
          </a:xfrm>
        </p:grpSpPr>
        <p:pic>
          <p:nvPicPr>
            <p:cNvPr id="20" name="Picture 4" descr="Python (programming language) - Wikipedia">
              <a:extLst>
                <a:ext uri="{FF2B5EF4-FFF2-40B4-BE49-F238E27FC236}">
                  <a16:creationId xmlns:a16="http://schemas.microsoft.com/office/drawing/2014/main" id="{8E9F77AB-A00E-2DCF-A28B-7002278F9F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64"/>
            <a:stretch/>
          </p:blipFill>
          <p:spPr bwMode="auto">
            <a:xfrm>
              <a:off x="7059508" y="4847624"/>
              <a:ext cx="1574800" cy="1574114"/>
            </a:xfrm>
            <a:prstGeom prst="rect">
              <a:avLst/>
            </a:prstGeom>
            <a:noFill/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53FFDD-159C-E664-B8A3-F5E5AAFB4D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lum bright="4000"/>
            </a:blip>
            <a:srcRect l="19864" t="43254" r="52908" b="41901"/>
            <a:stretch/>
          </p:blipFill>
          <p:spPr>
            <a:xfrm>
              <a:off x="7059508" y="4644667"/>
              <a:ext cx="922319" cy="65074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39C52C9-1D53-73BF-B3EA-1FC98301C7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9993" t="43072" r="52779" b="42724"/>
            <a:stretch/>
          </p:blipFill>
          <p:spPr>
            <a:xfrm rot="10800000">
              <a:off x="7617057" y="5971799"/>
              <a:ext cx="922318" cy="6226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922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Martin, Shawn</dc:creator>
  <cp:lastModifiedBy>Martin, Shawn</cp:lastModifiedBy>
  <cp:revision>2</cp:revision>
  <dcterms:created xsi:type="dcterms:W3CDTF">2023-10-10T20:26:44Z</dcterms:created>
  <dcterms:modified xsi:type="dcterms:W3CDTF">2023-10-11T01:01:49Z</dcterms:modified>
</cp:coreProperties>
</file>