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78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35474-9D4B-43E0-853C-5E57FB9F04A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2B20-65E7-4C9A-BA1D-CCE33AB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8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344-91C0-42DD-BF18-F476895D5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IOT Smart Plant Monitoring System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16D8-6DA2-4306-A2B5-53E17420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5825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804-F7CD-444D-A4DB-98E43B8B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52" y="1854820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dirty="0"/>
              <a:t>Our objective was to create a smart plant monitoring system which connects to 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real time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Web page</a:t>
            </a:r>
          </a:p>
          <a:p>
            <a:endParaRPr lang="en-US" sz="16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F064A-8699-4095-9F1B-36A1D0B8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46" y="451891"/>
            <a:ext cx="4602374" cy="2310763"/>
          </a:xfrm>
          <a:prstGeom prst="rect">
            <a:avLst/>
          </a:prstGeom>
          <a:effectLst/>
        </p:spPr>
      </p:pic>
      <p:pic>
        <p:nvPicPr>
          <p:cNvPr id="9" name="Picture 8" descr="A picture containing text, indoor, table, green&#10;&#10;Description automatically generated">
            <a:extLst>
              <a:ext uri="{FF2B5EF4-FFF2-40B4-BE49-F238E27FC236}">
                <a16:creationId xmlns:a16="http://schemas.microsoft.com/office/drawing/2014/main" id="{AAD1D9A6-58AE-4B1B-9C65-7372501D2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37" y="3429000"/>
            <a:ext cx="5196247" cy="2481207"/>
          </a:xfrm>
          <a:prstGeom prst="rect">
            <a:avLst/>
          </a:prstGeom>
          <a:effectLst/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0ADF4A-5586-4BA5-97D3-A1B4942CB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88" y="1452624"/>
            <a:ext cx="2228850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96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92CC-09C6-4A8A-99E2-5996110B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Devices used in our project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C02253D-B6AA-4954-AEB2-444952B3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1BF-C48D-4F77-9BB1-9BE0222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ESP8266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ESP8266 is a low-cost Wi-Fi microchip, with a full TCP/IP stack and microcontroller capability,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6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F944740-8B36-4648-B213-0A76E926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50A5-BCFC-417B-91FE-C2C0E7EC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1" y="798137"/>
            <a:ext cx="416650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Moisture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Soil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moisture sensors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is a sensor which is used to check the amount of water in the soil.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numerous research applications, e.g. in agricultural science and horticulture including irrigation planning, climate research, or environmental science including solute transport studies and as auxiliary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for soil respiration measurements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3C2B29D-307B-482F-96CA-D8BC4744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664B-BA7D-495B-A48B-772B6AFF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1" y="704054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5v Relay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5V Relay Module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relay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interface board, it can be controlled directly by a wide range of microcontrollers such as Arduino, AVR, PIC, ARM and so on. It uses a low level triggered control signal (3.3-5VDC) to control the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71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close-up of a machine&#10;&#10;Description automatically generated with medium confidence">
            <a:extLst>
              <a:ext uri="{FF2B5EF4-FFF2-40B4-BE49-F238E27FC236}">
                <a16:creationId xmlns:a16="http://schemas.microsoft.com/office/drawing/2014/main" id="{340D7D0C-5BF0-4FB2-A52C-110C9390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482610"/>
            <a:ext cx="5449889" cy="389277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C383-2445-43F1-A35D-1CAE3073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1" y="571500"/>
            <a:ext cx="4166509" cy="45401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solenoid water valve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solenoid valve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an electro-mechanical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valve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that is commonly employed to control the flow of liquid or gas. ... Pilot operated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valves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the most widely used,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utilise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system line pressure to open and close the main 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valve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body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79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4C4F7-70E5-4F70-B3AA-3519C57E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Our Circuit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B772F93-A1F3-431D-A2CE-1923764B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Our circuit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ESP8266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Moisture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5V Relay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Solenoid water valve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97A85D3-01CC-43CA-9CE7-E620338FE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5"/>
          <a:stretch/>
        </p:blipFill>
        <p:spPr>
          <a:xfrm>
            <a:off x="6315959" y="1"/>
            <a:ext cx="5876461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551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225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Century Gothic</vt:lpstr>
      <vt:lpstr>Roboto</vt:lpstr>
      <vt:lpstr>Wingdings 3</vt:lpstr>
      <vt:lpstr>Ion</vt:lpstr>
      <vt:lpstr>IOT Smart Plant Monitoring System </vt:lpstr>
      <vt:lpstr>Objective</vt:lpstr>
      <vt:lpstr>Devices used in our project</vt:lpstr>
      <vt:lpstr>PowerPoint Presentation</vt:lpstr>
      <vt:lpstr>PowerPoint Presentation</vt:lpstr>
      <vt:lpstr>PowerPoint Presentation</vt:lpstr>
      <vt:lpstr>Our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Plant Monitoring System </dc:title>
  <dc:creator>sandil ratanapala</dc:creator>
  <cp:lastModifiedBy>sandil ratanapala</cp:lastModifiedBy>
  <cp:revision>7</cp:revision>
  <dcterms:created xsi:type="dcterms:W3CDTF">2021-06-07T02:51:03Z</dcterms:created>
  <dcterms:modified xsi:type="dcterms:W3CDTF">2021-06-07T03:47:14Z</dcterms:modified>
</cp:coreProperties>
</file>