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301751-C0EE-4D5D-8410-9BC0B2EBE736}" v="6" dt="2022-11-16T15:40:00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sira Jayasinghe" userId="236fefd9-a759-4246-92a1-62d69e0a0d57" providerId="ADAL" clId="{28301751-C0EE-4D5D-8410-9BC0B2EBE736}"/>
    <pc:docChg chg="custSel delSld modSld">
      <pc:chgData name="Sisira Jayasinghe" userId="236fefd9-a759-4246-92a1-62d69e0a0d57" providerId="ADAL" clId="{28301751-C0EE-4D5D-8410-9BC0B2EBE736}" dt="2022-11-16T15:58:03.828" v="379" actId="6549"/>
      <pc:docMkLst>
        <pc:docMk/>
      </pc:docMkLst>
      <pc:sldChg chg="modSp mod">
        <pc:chgData name="Sisira Jayasinghe" userId="236fefd9-a759-4246-92a1-62d69e0a0d57" providerId="ADAL" clId="{28301751-C0EE-4D5D-8410-9BC0B2EBE736}" dt="2022-11-16T15:44:08.078" v="362" actId="20577"/>
        <pc:sldMkLst>
          <pc:docMk/>
          <pc:sldMk cId="1601343495" sldId="258"/>
        </pc:sldMkLst>
        <pc:spChg chg="mod">
          <ac:chgData name="Sisira Jayasinghe" userId="236fefd9-a759-4246-92a1-62d69e0a0d57" providerId="ADAL" clId="{28301751-C0EE-4D5D-8410-9BC0B2EBE736}" dt="2022-11-16T15:44:08.078" v="362" actId="20577"/>
          <ac:spMkLst>
            <pc:docMk/>
            <pc:sldMk cId="1601343495" sldId="258"/>
            <ac:spMk id="3" creationId="{647F1997-71BD-02E8-9487-9B11FA537AAA}"/>
          </ac:spMkLst>
        </pc:spChg>
      </pc:sldChg>
      <pc:sldChg chg="addSp delSp modSp mod">
        <pc:chgData name="Sisira Jayasinghe" userId="236fefd9-a759-4246-92a1-62d69e0a0d57" providerId="ADAL" clId="{28301751-C0EE-4D5D-8410-9BC0B2EBE736}" dt="2022-11-16T15:27:55.607" v="184"/>
        <pc:sldMkLst>
          <pc:docMk/>
          <pc:sldMk cId="3602652084" sldId="259"/>
        </pc:sldMkLst>
        <pc:picChg chg="del">
          <ac:chgData name="Sisira Jayasinghe" userId="236fefd9-a759-4246-92a1-62d69e0a0d57" providerId="ADAL" clId="{28301751-C0EE-4D5D-8410-9BC0B2EBE736}" dt="2022-11-16T15:27:54.854" v="183" actId="478"/>
          <ac:picMkLst>
            <pc:docMk/>
            <pc:sldMk cId="3602652084" sldId="259"/>
            <ac:picMk id="5" creationId="{161A324D-916D-0308-A350-5C1BED042296}"/>
          </ac:picMkLst>
        </pc:picChg>
        <pc:picChg chg="add mod">
          <ac:chgData name="Sisira Jayasinghe" userId="236fefd9-a759-4246-92a1-62d69e0a0d57" providerId="ADAL" clId="{28301751-C0EE-4D5D-8410-9BC0B2EBE736}" dt="2022-11-16T15:27:55.607" v="184"/>
          <ac:picMkLst>
            <pc:docMk/>
            <pc:sldMk cId="3602652084" sldId="259"/>
            <ac:picMk id="8" creationId="{8052ED7F-46A1-78C3-19B1-74B272A14042}"/>
          </ac:picMkLst>
        </pc:picChg>
      </pc:sldChg>
      <pc:sldChg chg="del">
        <pc:chgData name="Sisira Jayasinghe" userId="236fefd9-a759-4246-92a1-62d69e0a0d57" providerId="ADAL" clId="{28301751-C0EE-4D5D-8410-9BC0B2EBE736}" dt="2022-11-16T15:29:03.596" v="185" actId="47"/>
        <pc:sldMkLst>
          <pc:docMk/>
          <pc:sldMk cId="2197640554" sldId="260"/>
        </pc:sldMkLst>
      </pc:sldChg>
      <pc:sldChg chg="modSp mod">
        <pc:chgData name="Sisira Jayasinghe" userId="236fefd9-a759-4246-92a1-62d69e0a0d57" providerId="ADAL" clId="{28301751-C0EE-4D5D-8410-9BC0B2EBE736}" dt="2022-11-16T15:31:04.535" v="186" actId="1076"/>
        <pc:sldMkLst>
          <pc:docMk/>
          <pc:sldMk cId="1535723161" sldId="262"/>
        </pc:sldMkLst>
        <pc:picChg chg="mod">
          <ac:chgData name="Sisira Jayasinghe" userId="236fefd9-a759-4246-92a1-62d69e0a0d57" providerId="ADAL" clId="{28301751-C0EE-4D5D-8410-9BC0B2EBE736}" dt="2022-11-16T15:31:04.535" v="186" actId="1076"/>
          <ac:picMkLst>
            <pc:docMk/>
            <pc:sldMk cId="1535723161" sldId="262"/>
            <ac:picMk id="5" creationId="{A813B9B3-C800-75B2-9BBA-C8376FCA69D9}"/>
          </ac:picMkLst>
        </pc:picChg>
      </pc:sldChg>
      <pc:sldChg chg="addSp delSp modSp mod">
        <pc:chgData name="Sisira Jayasinghe" userId="236fefd9-a759-4246-92a1-62d69e0a0d57" providerId="ADAL" clId="{28301751-C0EE-4D5D-8410-9BC0B2EBE736}" dt="2022-11-16T15:58:03.828" v="379" actId="6549"/>
        <pc:sldMkLst>
          <pc:docMk/>
          <pc:sldMk cId="756776445" sldId="263"/>
        </pc:sldMkLst>
        <pc:spChg chg="mod">
          <ac:chgData name="Sisira Jayasinghe" userId="236fefd9-a759-4246-92a1-62d69e0a0d57" providerId="ADAL" clId="{28301751-C0EE-4D5D-8410-9BC0B2EBE736}" dt="2022-11-16T15:58:03.828" v="379" actId="6549"/>
          <ac:spMkLst>
            <pc:docMk/>
            <pc:sldMk cId="756776445" sldId="263"/>
            <ac:spMk id="7" creationId="{FEFAA21F-ECA4-1101-AA2C-7763AB9BED29}"/>
          </ac:spMkLst>
        </pc:spChg>
        <pc:picChg chg="add mod">
          <ac:chgData name="Sisira Jayasinghe" userId="236fefd9-a759-4246-92a1-62d69e0a0d57" providerId="ADAL" clId="{28301751-C0EE-4D5D-8410-9BC0B2EBE736}" dt="2022-11-16T15:31:18.402" v="190" actId="1076"/>
          <ac:picMkLst>
            <pc:docMk/>
            <pc:sldMk cId="756776445" sldId="263"/>
            <ac:picMk id="6" creationId="{E8B7CCCE-2381-FBF5-EDBA-87B3D56CD00B}"/>
          </ac:picMkLst>
        </pc:picChg>
        <pc:picChg chg="del mod">
          <ac:chgData name="Sisira Jayasinghe" userId="236fefd9-a759-4246-92a1-62d69e0a0d57" providerId="ADAL" clId="{28301751-C0EE-4D5D-8410-9BC0B2EBE736}" dt="2022-11-16T15:31:08.545" v="188" actId="478"/>
          <ac:picMkLst>
            <pc:docMk/>
            <pc:sldMk cId="756776445" sldId="263"/>
            <ac:picMk id="9" creationId="{0DD35D52-8BA6-F392-4FFB-3725CA7ED8EC}"/>
          </ac:picMkLst>
        </pc:picChg>
      </pc:sldChg>
      <pc:sldChg chg="addSp modSp mod">
        <pc:chgData name="Sisira Jayasinghe" userId="236fefd9-a759-4246-92a1-62d69e0a0d57" providerId="ADAL" clId="{28301751-C0EE-4D5D-8410-9BC0B2EBE736}" dt="2022-11-16T15:39:11.301" v="353" actId="20577"/>
        <pc:sldMkLst>
          <pc:docMk/>
          <pc:sldMk cId="2909385814" sldId="264"/>
        </pc:sldMkLst>
        <pc:spChg chg="mod">
          <ac:chgData name="Sisira Jayasinghe" userId="236fefd9-a759-4246-92a1-62d69e0a0d57" providerId="ADAL" clId="{28301751-C0EE-4D5D-8410-9BC0B2EBE736}" dt="2022-11-16T15:39:11.301" v="353" actId="20577"/>
          <ac:spMkLst>
            <pc:docMk/>
            <pc:sldMk cId="2909385814" sldId="264"/>
            <ac:spMk id="7" creationId="{FEFAA21F-ECA4-1101-AA2C-7763AB9BED29}"/>
          </ac:spMkLst>
        </pc:spChg>
        <pc:picChg chg="add mod">
          <ac:chgData name="Sisira Jayasinghe" userId="236fefd9-a759-4246-92a1-62d69e0a0d57" providerId="ADAL" clId="{28301751-C0EE-4D5D-8410-9BC0B2EBE736}" dt="2022-11-16T15:36:39.746" v="276" actId="1076"/>
          <ac:picMkLst>
            <pc:docMk/>
            <pc:sldMk cId="2909385814" sldId="264"/>
            <ac:picMk id="2" creationId="{385E8241-848B-D843-E2E2-08E51F07AB7B}"/>
          </ac:picMkLst>
        </pc:picChg>
        <pc:picChg chg="mod">
          <ac:chgData name="Sisira Jayasinghe" userId="236fefd9-a759-4246-92a1-62d69e0a0d57" providerId="ADAL" clId="{28301751-C0EE-4D5D-8410-9BC0B2EBE736}" dt="2022-11-16T15:37:41.586" v="279" actId="14100"/>
          <ac:picMkLst>
            <pc:docMk/>
            <pc:sldMk cId="2909385814" sldId="264"/>
            <ac:picMk id="9" creationId="{0DD35D52-8BA6-F392-4FFB-3725CA7ED8EC}"/>
          </ac:picMkLst>
        </pc:picChg>
        <pc:picChg chg="add mod">
          <ac:chgData name="Sisira Jayasinghe" userId="236fefd9-a759-4246-92a1-62d69e0a0d57" providerId="ADAL" clId="{28301751-C0EE-4D5D-8410-9BC0B2EBE736}" dt="2022-11-16T15:37:33.459" v="278" actId="1076"/>
          <ac:picMkLst>
            <pc:docMk/>
            <pc:sldMk cId="2909385814" sldId="264"/>
            <ac:picMk id="7170" creationId="{179A4CE2-9FE1-5652-9007-CC58F7EE4AC7}"/>
          </ac:picMkLst>
        </pc:picChg>
      </pc:sldChg>
      <pc:sldChg chg="addSp delSp modSp mod">
        <pc:chgData name="Sisira Jayasinghe" userId="236fefd9-a759-4246-92a1-62d69e0a0d57" providerId="ADAL" clId="{28301751-C0EE-4D5D-8410-9BC0B2EBE736}" dt="2022-11-16T15:40:20.075" v="359" actId="478"/>
        <pc:sldMkLst>
          <pc:docMk/>
          <pc:sldMk cId="1561993848" sldId="265"/>
        </pc:sldMkLst>
        <pc:picChg chg="add del mod">
          <ac:chgData name="Sisira Jayasinghe" userId="236fefd9-a759-4246-92a1-62d69e0a0d57" providerId="ADAL" clId="{28301751-C0EE-4D5D-8410-9BC0B2EBE736}" dt="2022-11-16T15:40:20.075" v="359" actId="478"/>
          <ac:picMkLst>
            <pc:docMk/>
            <pc:sldMk cId="1561993848" sldId="265"/>
            <ac:picMk id="3" creationId="{22F49934-F919-3481-3709-8C9C6FE96A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30DD-DBD3-0C2F-BA30-52D1A21A7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38368-C806-6584-BEA5-3D214FB7A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7009F-7554-5947-EBC9-82C49D66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86DB-694E-4625-B454-355AC199C17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1C605-08F4-D7E4-62EC-F9154440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1A258-01BF-9F7F-4137-98177A3B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0094-38E7-42C7-9405-AD5AD6AD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0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50FE0-DDE3-885F-479F-7AE40DEB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7B623-2F65-A624-7221-034F7FB93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620FE-B980-2758-AEA3-4CABC908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86DB-694E-4625-B454-355AC199C17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C6AFB-1235-0403-1FB5-A145230B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46B08-F60D-6C0B-6F74-1B8B2B73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0094-38E7-42C7-9405-AD5AD6AD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6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1EE59-804D-0962-3644-6098020F3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0D991-6547-B1F6-F259-82321A1C1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F51B5-2E24-C901-22DD-BD3B5D7A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86DB-694E-4625-B454-355AC199C17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3363C-F488-267E-CC3F-23D450C6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45747-5546-4556-AC88-D364EB71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0094-38E7-42C7-9405-AD5AD6AD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2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866F-342A-C22F-5AB3-9E27EA42C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E3A1-2447-7226-333C-9C90E06C8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9ECF5-929B-43C5-122A-31E39C10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86DB-694E-4625-B454-355AC199C17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F6BA0-D628-2EC0-AC3B-5381D409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0712E-B636-6BBC-F17C-938AB28E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0094-38E7-42C7-9405-AD5AD6AD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51EA-F6B7-2A27-2B93-8B7CA0A4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A331D-9B8C-EDDC-A7ED-1355DCB35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DA57C-6764-AEFE-B02E-8A9A7A26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86DB-694E-4625-B454-355AC199C17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BA7B5-DB60-61DD-6366-D3AE3870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6905F-6015-460B-BC43-57A2375C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0094-38E7-42C7-9405-AD5AD6AD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1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E720-1252-02B7-659E-8546B977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1951-9635-2A10-BAE2-8B0F7EFE5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4B270-5D75-FE3C-8C9A-0D06589A9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A672C-302D-39F5-9320-188124D3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86DB-694E-4625-B454-355AC199C17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C3239-AB62-B945-2294-10957F59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80A8C-2AA5-882F-1DE7-07955FE1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0094-38E7-42C7-9405-AD5AD6AD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37F1-4E8D-0D8C-1F5D-AFA7D1D3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A1462-E202-CACF-B9D3-E1CA0D997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E90E1-E69B-644A-FD9D-E95B71A95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ACD62-2751-D315-BCC8-A0370EE9D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2BB4B-4660-0850-AF94-F7D94E97A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AAB3E-FE9E-E343-170D-51E16FC5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86DB-694E-4625-B454-355AC199C17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EF6D3-326C-AEF1-D83D-1ECF3606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C0B50-24E7-861D-315A-9B50ABB0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0094-38E7-42C7-9405-AD5AD6AD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026C-F770-753D-7C81-95B43C26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05ECC-0B9E-3EC5-5F45-193046BF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86DB-694E-4625-B454-355AC199C17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25A59-111F-B39E-9631-C96650ED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145D7-B11F-10A4-94A2-DD7E3B63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0094-38E7-42C7-9405-AD5AD6AD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7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EBDBF-9905-5B8D-A70C-D2029EEC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86DB-694E-4625-B454-355AC199C17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3DCBB-58A2-F2D7-A518-EB260C58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0ED4C-8083-96D9-A261-42D12374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0094-38E7-42C7-9405-AD5AD6AD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8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0BC0-1368-C61C-B6CE-27DD1EDA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DC2E9-7C22-5C66-806E-9C1A50362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BAA5C-A505-39F5-6BDD-D68756373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F21DE-F401-900E-946D-33A4E00C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86DB-694E-4625-B454-355AC199C17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DE6B2-119B-5B8B-3FF6-15BF052F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C6F4C-901B-23F4-1B33-E38AA43C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0094-38E7-42C7-9405-AD5AD6AD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802E-4F6B-12A3-B836-B8D8663B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8F02D-2B70-BA31-CEA5-08F39C758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DA222-2ACB-E11E-09BA-416FE6675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E2315-BCA9-C468-BD94-E8890D8F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86DB-694E-4625-B454-355AC199C17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D309E-17BA-93B2-788D-206B9713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877DC-4016-D6BA-82C9-1F07AD65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0094-38E7-42C7-9405-AD5AD6AD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0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C25CBD-066D-8E9E-F86E-45359BE8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90DDE-1CB3-C0C2-072C-ADDA4B52D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23105-C30B-FE41-4DCD-BAA2FDBAE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086DB-694E-4625-B454-355AC199C17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2F6B8-948F-EF7A-F18E-09F79C294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C1BE4-FD4C-8212-9B7D-D8DDECF4D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50094-38E7-42C7-9405-AD5AD6AD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6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kpik.com/fruit-vegetable-apple-assorted-vegetables-65739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EC84A1-57F9-406E-786A-94465ECCAB63}"/>
              </a:ext>
            </a:extLst>
          </p:cNvPr>
          <p:cNvSpPr/>
          <p:nvPr/>
        </p:nvSpPr>
        <p:spPr>
          <a:xfrm>
            <a:off x="1401418" y="982027"/>
            <a:ext cx="871661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Life is easy with Mobile App Technologies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09EE5-50C2-9C19-9168-8C7BDCD1AE91}"/>
              </a:ext>
            </a:extLst>
          </p:cNvPr>
          <p:cNvSpPr/>
          <p:nvPr/>
        </p:nvSpPr>
        <p:spPr>
          <a:xfrm>
            <a:off x="1212574" y="4998810"/>
            <a:ext cx="96774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By Sandila Sujayana – Grade 09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17</a:t>
            </a:r>
            <a:r>
              <a:rPr lang="en-US" sz="5400" b="1" baseline="300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th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 Nov 2022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721E7-EBAD-EA7D-B87C-CAB7FBD5883A}"/>
              </a:ext>
            </a:extLst>
          </p:cNvPr>
          <p:cNvSpPr txBox="1"/>
          <p:nvPr/>
        </p:nvSpPr>
        <p:spPr>
          <a:xfrm>
            <a:off x="15406815" y="-1687564"/>
            <a:ext cx="672650" cy="45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Join The Campaign To Reduce Food Waste In The Uk - Save Food Waste  Transparent PNG - 2029x1575 - Free Download on NicePNG">
            <a:extLst>
              <a:ext uri="{FF2B5EF4-FFF2-40B4-BE49-F238E27FC236}">
                <a16:creationId xmlns:a16="http://schemas.microsoft.com/office/drawing/2014/main" id="{B42A97A1-FAFB-80E4-124D-1B39D1649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996" y="410275"/>
            <a:ext cx="1384537" cy="114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49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D03E-FD70-5EFF-4B73-37723101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F1997-71BD-02E8-9487-9B11FA53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Poppins" panose="020B0502040204020203" pitchFamily="2" charset="0"/>
              </a:rPr>
              <a:t>Theme or Field that app facilitate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Poppins" panose="020B0502040204020203" pitchFamily="2" charset="0"/>
              </a:rPr>
              <a:t>purpose of the app?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Poppins" panose="020B0502040204020203" pitchFamily="2" charset="0"/>
              </a:rPr>
              <a:t>Name of the app.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Poppins" panose="020B0502040204020203" pitchFamily="2" charset="0"/>
              </a:rPr>
              <a:t>GUIs.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Poppins" panose="020B0502040204020203" pitchFamily="2" charset="0"/>
              </a:rPr>
              <a:t>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Poppins" panose="020B0502040204020203" pitchFamily="2" charset="0"/>
              </a:rPr>
              <a:t>Technologies and procedures.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Poppins" panose="020B0502040204020203" pitchFamily="2" charset="0"/>
              </a:rPr>
              <a:t>How problem/scenario solved?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Poppins" panose="020B0502040204020203" pitchFamily="2" charset="0"/>
              </a:rPr>
              <a:t>Future improvements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Poppins" panose="020B0502040204020203" pitchFamily="2" charset="0"/>
              </a:rPr>
              <a:t>End</a:t>
            </a:r>
            <a:endParaRPr lang="en-US" b="0" i="0" dirty="0">
              <a:effectLst/>
              <a:latin typeface="Poppins" panose="020B0502040204020203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Poppins" panose="020B0502040204020203" pitchFamily="2" charset="0"/>
            </a:endParaRPr>
          </a:p>
          <a:p>
            <a:endParaRPr lang="en-US" dirty="0"/>
          </a:p>
        </p:txBody>
      </p:sp>
      <p:pic>
        <p:nvPicPr>
          <p:cNvPr id="1026" name="Picture 2" descr="Outsource Mobile App Development Services: iOS, Android, Hybrid| Invensis  Technologies">
            <a:extLst>
              <a:ext uri="{FF2B5EF4-FFF2-40B4-BE49-F238E27FC236}">
                <a16:creationId xmlns:a16="http://schemas.microsoft.com/office/drawing/2014/main" id="{3A65C49B-8F32-D168-6937-077355285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22" y="4159250"/>
            <a:ext cx="4141107" cy="23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Join The Campaign To Reduce Food Waste In The Uk - Save Food Waste  Transparent PNG - 2029x1575 - Free Download on NicePNG">
            <a:extLst>
              <a:ext uri="{FF2B5EF4-FFF2-40B4-BE49-F238E27FC236}">
                <a16:creationId xmlns:a16="http://schemas.microsoft.com/office/drawing/2014/main" id="{36E4972E-394D-BFC5-3547-4654B5B50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996" y="410275"/>
            <a:ext cx="1384537" cy="114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61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, vegetable, fruit, including&#10;&#10;Description automatically generated">
            <a:extLst>
              <a:ext uri="{FF2B5EF4-FFF2-40B4-BE49-F238E27FC236}">
                <a16:creationId xmlns:a16="http://schemas.microsoft.com/office/drawing/2014/main" id="{161A324D-916D-0308-A350-5C1BED042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32642" y="2563419"/>
            <a:ext cx="4198978" cy="2048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98D03E-FD70-5EFF-4B73-37723101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30" y="124241"/>
            <a:ext cx="10435689" cy="1143504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Theme or Field &amp; Purpose of the app</a:t>
            </a:r>
            <a:endParaRPr lang="en-US" sz="2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F1997-71BD-02E8-9487-9B11FA53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43" y="1659834"/>
            <a:ext cx="11514177" cy="503794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Poppins" panose="020B0502040204020203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Due to Covid19 and Economic Crisis, Sri Lanka is facing a </a:t>
            </a:r>
            <a:r>
              <a:rPr lang="en-US" b="1" dirty="0">
                <a:solidFill>
                  <a:srgbClr val="FF0000"/>
                </a:solidFill>
              </a:rPr>
              <a:t>food crisis</a:t>
            </a:r>
            <a:r>
              <a:rPr lang="en-US" dirty="0"/>
              <a:t>!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Vegetable and Food prices increased rapidly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Low production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High wastage / damage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Third party involvement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BEST </a:t>
            </a:r>
            <a:r>
              <a:rPr lang="en-US" b="1" dirty="0"/>
              <a:t>SOLUTION</a:t>
            </a:r>
            <a:r>
              <a:rPr lang="en-US" dirty="0"/>
              <a:t> is effective distribution of Fruits and Vegetables without third parties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Fresh Items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Low cost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Less wastage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4665A-3087-F97A-6CA5-688F56694B4A}"/>
              </a:ext>
            </a:extLst>
          </p:cNvPr>
          <p:cNvSpPr/>
          <p:nvPr/>
        </p:nvSpPr>
        <p:spPr>
          <a:xfrm>
            <a:off x="2304875" y="1002125"/>
            <a:ext cx="69560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Fruits and Vegetable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D552C0-2F10-926D-BF0A-83877C48574E}"/>
              </a:ext>
            </a:extLst>
          </p:cNvPr>
          <p:cNvSpPr/>
          <p:nvPr/>
        </p:nvSpPr>
        <p:spPr>
          <a:xfrm>
            <a:off x="3361081" y="5127970"/>
            <a:ext cx="50490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Save Food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8" name="Picture 2" descr="Join The Campaign To Reduce Food Waste In The Uk - Save Food Waste  Transparent PNG - 2029x1575 - Free Download on NicePNG">
            <a:extLst>
              <a:ext uri="{FF2B5EF4-FFF2-40B4-BE49-F238E27FC236}">
                <a16:creationId xmlns:a16="http://schemas.microsoft.com/office/drawing/2014/main" id="{731E4919-7378-9A6C-49A8-7C1BBC3B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996" y="410275"/>
            <a:ext cx="1384537" cy="114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34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D03E-FD70-5EFF-4B73-37723101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414"/>
            <a:ext cx="10435689" cy="1499616"/>
          </a:xfrm>
        </p:spPr>
        <p:txBody>
          <a:bodyPr>
            <a:normAutofit/>
          </a:bodyPr>
          <a:lstStyle/>
          <a:p>
            <a:pPr algn="l"/>
            <a:r>
              <a:rPr lang="en-US" sz="2800" b="0" i="0" dirty="0">
                <a:effectLst/>
                <a:latin typeface="Poppins" panose="020B0502040204020203" pitchFamily="2" charset="0"/>
              </a:rPr>
              <a:t>Name of the app??.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F1997-71BD-02E8-9487-9B11FA53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43" y="2054777"/>
            <a:ext cx="11514177" cy="457280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Poppins" panose="020B0502040204020203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Support the farmers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They get more money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Sync with latest technologies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Contribute minimize the </a:t>
            </a:r>
            <a:r>
              <a:rPr lang="en-US" b="1" dirty="0">
                <a:solidFill>
                  <a:srgbClr val="FF0000"/>
                </a:solidFill>
              </a:rPr>
              <a:t>economic crisis!!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4665A-3087-F97A-6CA5-688F56694B4A}"/>
              </a:ext>
            </a:extLst>
          </p:cNvPr>
          <p:cNvSpPr/>
          <p:nvPr/>
        </p:nvSpPr>
        <p:spPr>
          <a:xfrm>
            <a:off x="665014" y="1268365"/>
            <a:ext cx="7459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i-LK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ගොවි සවිය - 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GOVI SAVIYA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D552C0-2F10-926D-BF0A-83877C48574E}"/>
              </a:ext>
            </a:extLst>
          </p:cNvPr>
          <p:cNvSpPr/>
          <p:nvPr/>
        </p:nvSpPr>
        <p:spPr>
          <a:xfrm>
            <a:off x="1800637" y="5198166"/>
            <a:ext cx="50490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Save Food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Picture 2" descr="Join The Campaign To Reduce Food Waste In The Uk - Save Food Waste  Transparent PNG - 2029x1575 - Free Download on NicePNG">
            <a:extLst>
              <a:ext uri="{FF2B5EF4-FFF2-40B4-BE49-F238E27FC236}">
                <a16:creationId xmlns:a16="http://schemas.microsoft.com/office/drawing/2014/main" id="{E7584CD9-C10A-61C3-B832-619A83D0E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996" y="410275"/>
            <a:ext cx="1384537" cy="114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our Ways Smart Technology Can Help Farmers | Greater Mekong Subregion (GMS)">
            <a:extLst>
              <a:ext uri="{FF2B5EF4-FFF2-40B4-BE49-F238E27FC236}">
                <a16:creationId xmlns:a16="http://schemas.microsoft.com/office/drawing/2014/main" id="{8052ED7F-46A1-78C3-19B1-74B272A14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090" y="3719246"/>
            <a:ext cx="5473652" cy="289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65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D03E-FD70-5EFF-4B73-37723101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414"/>
            <a:ext cx="10435689" cy="1499616"/>
          </a:xfrm>
        </p:spPr>
        <p:txBody>
          <a:bodyPr>
            <a:normAutofit/>
          </a:bodyPr>
          <a:lstStyle/>
          <a:p>
            <a:pPr algn="l"/>
            <a:r>
              <a:rPr lang="en-US" sz="2800" b="0" i="0" dirty="0">
                <a:effectLst/>
                <a:latin typeface="Poppins" panose="020B0502040204020203" pitchFamily="2" charset="0"/>
              </a:rPr>
              <a:t>GUIs… / User Interfaces…??</a:t>
            </a:r>
          </a:p>
        </p:txBody>
      </p:sp>
      <p:pic>
        <p:nvPicPr>
          <p:cNvPr id="4" name="Picture 2" descr="Join The Campaign To Reduce Food Waste In The Uk - Save Food Waste  Transparent PNG - 2029x1575 - Free Download on NicePNG">
            <a:extLst>
              <a:ext uri="{FF2B5EF4-FFF2-40B4-BE49-F238E27FC236}">
                <a16:creationId xmlns:a16="http://schemas.microsoft.com/office/drawing/2014/main" id="{0EBAC6F5-DA37-FBC2-E31D-8BEB456E5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996" y="410275"/>
            <a:ext cx="1384537" cy="114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FAA21F-ECA4-1101-AA2C-7763AB9B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89144" cy="4801961"/>
          </a:xfrm>
        </p:spPr>
        <p:txBody>
          <a:bodyPr/>
          <a:lstStyle/>
          <a:p>
            <a:r>
              <a:rPr lang="en-US" dirty="0"/>
              <a:t>Login / Registration Windows for</a:t>
            </a:r>
          </a:p>
          <a:p>
            <a:pPr lvl="1"/>
            <a:r>
              <a:rPr lang="en-US" dirty="0"/>
              <a:t>Farmers</a:t>
            </a:r>
          </a:p>
          <a:p>
            <a:pPr lvl="1"/>
            <a:r>
              <a:rPr lang="en-US" dirty="0"/>
              <a:t>Clients/Buyers</a:t>
            </a:r>
          </a:p>
          <a:p>
            <a:pPr lvl="1"/>
            <a:r>
              <a:rPr lang="en-US" dirty="0"/>
              <a:t>Super / admin user</a:t>
            </a:r>
          </a:p>
          <a:p>
            <a:r>
              <a:rPr lang="en-US" dirty="0"/>
              <a:t>Stock Monitor</a:t>
            </a:r>
          </a:p>
          <a:p>
            <a:r>
              <a:rPr lang="en-US" dirty="0"/>
              <a:t>Market Place</a:t>
            </a:r>
          </a:p>
          <a:p>
            <a:r>
              <a:rPr lang="en-US" dirty="0"/>
              <a:t>Order / Check out</a:t>
            </a:r>
          </a:p>
          <a:p>
            <a:r>
              <a:rPr lang="en-US" dirty="0"/>
              <a:t>Payment window</a:t>
            </a:r>
          </a:p>
          <a:p>
            <a:r>
              <a:rPr lang="en-US" dirty="0"/>
              <a:t>Notification / Alerts about news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D35D52-8BA6-F392-4FFB-3725CA7ED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545" y="274411"/>
            <a:ext cx="35242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1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D03E-FD70-5EFF-4B73-37723101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7" y="0"/>
            <a:ext cx="10435689" cy="1499616"/>
          </a:xfrm>
        </p:spPr>
        <p:txBody>
          <a:bodyPr>
            <a:normAutofit/>
          </a:bodyPr>
          <a:lstStyle/>
          <a:p>
            <a:pPr algn="l"/>
            <a:r>
              <a:rPr lang="en-US" sz="2800" b="0" i="0" dirty="0">
                <a:effectLst/>
                <a:latin typeface="Poppins" panose="020B0502040204020203" pitchFamily="2" charset="0"/>
              </a:rPr>
              <a:t>GUIs continue…??</a:t>
            </a:r>
          </a:p>
        </p:txBody>
      </p:sp>
      <p:pic>
        <p:nvPicPr>
          <p:cNvPr id="4" name="Picture 2" descr="Join The Campaign To Reduce Food Waste In The Uk - Save Food Waste  Transparent PNG - 2029x1575 - Free Download on NicePNG">
            <a:extLst>
              <a:ext uri="{FF2B5EF4-FFF2-40B4-BE49-F238E27FC236}">
                <a16:creationId xmlns:a16="http://schemas.microsoft.com/office/drawing/2014/main" id="{0EBAC6F5-DA37-FBC2-E31D-8BEB456E5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474" y="372396"/>
            <a:ext cx="1384537" cy="114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13B9B3-C800-75B2-9BBA-C8376FCA6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599" y="225886"/>
            <a:ext cx="3571875" cy="6353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F2EE99-AA1C-7070-76F8-241F3C914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18" y="3889224"/>
            <a:ext cx="2652863" cy="24774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45F078-B384-5CC9-BAD4-0507DF553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618" y="1304787"/>
            <a:ext cx="2461531" cy="24774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243DFF-A2E0-1EA3-FA6E-9C175487DD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4079" y="367868"/>
            <a:ext cx="3524250" cy="621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2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Join The Campaign To Reduce Food Waste In The Uk - Save Food Waste  Transparent PNG - 2029x1575 - Free Download on NicePNG">
            <a:extLst>
              <a:ext uri="{FF2B5EF4-FFF2-40B4-BE49-F238E27FC236}">
                <a16:creationId xmlns:a16="http://schemas.microsoft.com/office/drawing/2014/main" id="{0EBAC6F5-DA37-FBC2-E31D-8BEB456E5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996" y="410275"/>
            <a:ext cx="1384537" cy="114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FAA21F-ECA4-1101-AA2C-7763AB9B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67" y="274410"/>
            <a:ext cx="5798240" cy="6353175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Poppins" panose="020B0502040204020203" pitchFamily="2" charset="0"/>
              </a:rPr>
              <a:t>Features</a:t>
            </a:r>
          </a:p>
          <a:p>
            <a:pPr lvl="1"/>
            <a:r>
              <a:rPr lang="en-US" dirty="0">
                <a:latin typeface="Poppins" panose="020B0502040204020203" pitchFamily="2" charset="0"/>
              </a:rPr>
              <a:t>Searching facility</a:t>
            </a:r>
          </a:p>
          <a:p>
            <a:pPr lvl="1"/>
            <a:r>
              <a:rPr lang="en-US" dirty="0">
                <a:latin typeface="Poppins" panose="020B0502040204020203" pitchFamily="2" charset="0"/>
              </a:rPr>
              <a:t>View sample items </a:t>
            </a:r>
          </a:p>
          <a:p>
            <a:pPr lvl="1"/>
            <a:r>
              <a:rPr lang="en-US" dirty="0">
                <a:latin typeface="Poppins" panose="020B0502040204020203" pitchFamily="2" charset="0"/>
              </a:rPr>
              <a:t>Quick and simple registration</a:t>
            </a:r>
          </a:p>
          <a:p>
            <a:pPr lvl="1"/>
            <a:r>
              <a:rPr lang="en-US" dirty="0">
                <a:latin typeface="Poppins" panose="020B0502040204020203" pitchFamily="2" charset="0"/>
              </a:rPr>
              <a:t>Ability order small quantity to large</a:t>
            </a:r>
          </a:p>
          <a:p>
            <a:pPr lvl="1"/>
            <a:endParaRPr lang="en-US" b="0" i="0" dirty="0">
              <a:effectLst/>
              <a:latin typeface="Poppins" panose="020B0502040204020203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Poppins" panose="020B0502040204020203" pitchFamily="2" charset="0"/>
              </a:rPr>
              <a:t>Technologies</a:t>
            </a:r>
            <a:endParaRPr lang="en-US" b="0" i="0" dirty="0">
              <a:effectLst/>
              <a:latin typeface="Poppins" panose="020B0502040204020203" pitchFamily="2" charset="0"/>
            </a:endParaRPr>
          </a:p>
          <a:p>
            <a:pPr lvl="2"/>
            <a:r>
              <a:rPr lang="en-US" dirty="0">
                <a:latin typeface="Poppins" panose="020B0502040204020203" pitchFamily="2" charset="0"/>
              </a:rPr>
              <a:t>Java / Kotlin / CSS/HTML</a:t>
            </a:r>
          </a:p>
          <a:p>
            <a:pPr lvl="2"/>
            <a:r>
              <a:rPr lang="en-US" b="0" i="0" dirty="0">
                <a:effectLst/>
                <a:latin typeface="Poppins" panose="020B0502040204020203" pitchFamily="2" charset="0"/>
              </a:rPr>
              <a:t>Need further learning…</a:t>
            </a:r>
          </a:p>
          <a:p>
            <a:r>
              <a:rPr lang="en-US" b="0" i="0" dirty="0">
                <a:effectLst/>
                <a:latin typeface="Poppins" panose="020B0502040204020203" pitchFamily="2" charset="0"/>
              </a:rPr>
              <a:t>Procedures</a:t>
            </a:r>
          </a:p>
          <a:p>
            <a:pPr lvl="2"/>
            <a:r>
              <a:rPr lang="en-US" dirty="0">
                <a:latin typeface="Poppins" panose="020B0502040204020203" pitchFamily="2" charset="0"/>
              </a:rPr>
              <a:t>Identify requirement </a:t>
            </a:r>
          </a:p>
          <a:p>
            <a:pPr lvl="3"/>
            <a:r>
              <a:rPr lang="en-US" dirty="0">
                <a:latin typeface="Poppins" panose="020B0502040204020203" pitchFamily="2" charset="0"/>
              </a:rPr>
              <a:t>Interview /discussion with farmers</a:t>
            </a:r>
          </a:p>
          <a:p>
            <a:pPr lvl="2"/>
            <a:r>
              <a:rPr lang="en-US" b="0" i="0" dirty="0">
                <a:effectLst/>
                <a:latin typeface="Poppins" panose="020B0502040204020203" pitchFamily="2" charset="0"/>
              </a:rPr>
              <a:t>Design concept</a:t>
            </a:r>
          </a:p>
          <a:p>
            <a:pPr lvl="2"/>
            <a:r>
              <a:rPr lang="en-US" dirty="0">
                <a:latin typeface="Poppins" panose="020B0502040204020203" pitchFamily="2" charset="0"/>
              </a:rPr>
              <a:t>Prototype</a:t>
            </a:r>
          </a:p>
          <a:p>
            <a:pPr lvl="3"/>
            <a:r>
              <a:rPr lang="en-US" b="0" i="0" dirty="0">
                <a:effectLst/>
                <a:latin typeface="Poppins" panose="020B0502040204020203" pitchFamily="2" charset="0"/>
              </a:rPr>
              <a:t>FIGMA UI Designer</a:t>
            </a:r>
            <a:endParaRPr lang="en-US" dirty="0">
              <a:latin typeface="Poppins" panose="020B0502040204020203" pitchFamily="2" charset="0"/>
            </a:endParaRPr>
          </a:p>
          <a:p>
            <a:pPr lvl="2"/>
            <a:r>
              <a:rPr lang="en-US" dirty="0">
                <a:latin typeface="Poppins" panose="020B0502040204020203" pitchFamily="2" charset="0"/>
              </a:rPr>
              <a:t>development</a:t>
            </a:r>
          </a:p>
          <a:p>
            <a:pPr lvl="2"/>
            <a:endParaRPr lang="en-US" b="0" i="0" dirty="0">
              <a:effectLst/>
              <a:latin typeface="Poppins" panose="020B0502040204020203" pitchFamily="2" charset="0"/>
            </a:endParaRPr>
          </a:p>
          <a:p>
            <a:pPr lvl="1"/>
            <a:endParaRPr lang="en-US" b="0" i="0" dirty="0">
              <a:effectLst/>
              <a:latin typeface="Poppins" panose="020B0502040204020203" pitchFamily="2" charset="0"/>
            </a:endParaRPr>
          </a:p>
          <a:p>
            <a:pPr lvl="1"/>
            <a:endParaRPr lang="en-US" b="0" i="0" dirty="0">
              <a:effectLst/>
              <a:latin typeface="Poppins" panose="020B0502040204020203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7CCCE-2381-FBF5-EDBA-87B3D56C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59" y="252412"/>
            <a:ext cx="35718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7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Join The Campaign To Reduce Food Waste In The Uk - Save Food Waste  Transparent PNG - 2029x1575 - Free Download on NicePNG">
            <a:extLst>
              <a:ext uri="{FF2B5EF4-FFF2-40B4-BE49-F238E27FC236}">
                <a16:creationId xmlns:a16="http://schemas.microsoft.com/office/drawing/2014/main" id="{0EBAC6F5-DA37-FBC2-E31D-8BEB456E5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996" y="410275"/>
            <a:ext cx="1384537" cy="114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FAA21F-ECA4-1101-AA2C-7763AB9B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67" y="274410"/>
            <a:ext cx="5798240" cy="63531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Poppins" panose="020B0502040204020203" pitchFamily="2" charset="0"/>
              </a:rPr>
              <a:t>How problem/scenario solved?</a:t>
            </a:r>
          </a:p>
          <a:p>
            <a:pPr lvl="1"/>
            <a:r>
              <a:rPr lang="en-US" b="0" i="0" dirty="0">
                <a:effectLst/>
                <a:latin typeface="Poppins" panose="020B0502040204020203" pitchFamily="2" charset="0"/>
              </a:rPr>
              <a:t>Island wide farmers can involve without cost</a:t>
            </a:r>
          </a:p>
          <a:p>
            <a:pPr lvl="1"/>
            <a:r>
              <a:rPr lang="en-US" b="0" i="0" dirty="0">
                <a:effectLst/>
                <a:latin typeface="Poppins" panose="020B0502040204020203" pitchFamily="2" charset="0"/>
              </a:rPr>
              <a:t>Fruits/Vegetables from Farm itself can be sold directly for any clients</a:t>
            </a:r>
          </a:p>
          <a:p>
            <a:pPr lvl="1"/>
            <a:endParaRPr lang="en-US" b="0" i="0" dirty="0">
              <a:effectLst/>
              <a:latin typeface="Poppins" panose="020B0502040204020203" pitchFamily="2" charset="0"/>
            </a:endParaRPr>
          </a:p>
          <a:p>
            <a:pPr lvl="1"/>
            <a:endParaRPr lang="en-US" b="0" i="0" dirty="0">
              <a:effectLst/>
              <a:latin typeface="Poppins" panose="020B0502040204020203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Poppins" panose="020B0502040204020203" pitchFamily="2" charset="0"/>
              </a:rPr>
              <a:t>Future improvements</a:t>
            </a:r>
          </a:p>
          <a:p>
            <a:pPr lvl="1"/>
            <a:r>
              <a:rPr lang="en-US" b="0" i="0" dirty="0">
                <a:effectLst/>
                <a:latin typeface="Poppins" panose="020B0502040204020203" pitchFamily="2" charset="0"/>
              </a:rPr>
              <a:t>Expand for selling  plants </a:t>
            </a:r>
          </a:p>
          <a:p>
            <a:pPr lvl="1"/>
            <a:r>
              <a:rPr lang="en-US" dirty="0">
                <a:latin typeface="Poppins" panose="020B0502040204020203" pitchFamily="2" charset="0"/>
              </a:rPr>
              <a:t>For Vegetable / fruits seeds</a:t>
            </a:r>
          </a:p>
          <a:p>
            <a:pPr lvl="1"/>
            <a:r>
              <a:rPr lang="en-US" dirty="0">
                <a:latin typeface="Poppins" panose="020B0502040204020203" pitchFamily="2" charset="0"/>
              </a:rPr>
              <a:t>Knowledge sharing / Training</a:t>
            </a:r>
          </a:p>
          <a:p>
            <a:pPr lvl="2"/>
            <a:r>
              <a:rPr lang="en-US" dirty="0">
                <a:latin typeface="Poppins" panose="020B0502040204020203" pitchFamily="2" charset="0"/>
              </a:rPr>
              <a:t>Farmers can share experiences / stories each other</a:t>
            </a:r>
            <a:endParaRPr lang="en-US" b="0" i="0" dirty="0">
              <a:effectLst/>
              <a:latin typeface="Poppins" panose="020B0502040204020203" pitchFamily="2" charset="0"/>
            </a:endParaRPr>
          </a:p>
          <a:p>
            <a:pPr lvl="1"/>
            <a:endParaRPr lang="en-US" b="0" i="0" dirty="0">
              <a:effectLst/>
              <a:latin typeface="Poppins" panose="020B0502040204020203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D35D52-8BA6-F392-4FFB-3725CA7ED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868" y="1737803"/>
            <a:ext cx="2381665" cy="47099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85E8241-848B-D843-E2E2-08E51F07A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347" y="410275"/>
            <a:ext cx="2976880" cy="4293434"/>
          </a:xfrm>
          <a:prstGeom prst="rect">
            <a:avLst/>
          </a:prstGeom>
        </p:spPr>
      </p:pic>
      <p:pic>
        <p:nvPicPr>
          <p:cNvPr id="7170" name="Picture 2" descr="Espoma | Save Seeds for Sustainability">
            <a:extLst>
              <a:ext uri="{FF2B5EF4-FFF2-40B4-BE49-F238E27FC236}">
                <a16:creationId xmlns:a16="http://schemas.microsoft.com/office/drawing/2014/main" id="{179A4CE2-9FE1-5652-9007-CC58F7EE4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347" y="488451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38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Join The Campaign To Reduce Food Waste In The Uk - Save Food Waste  Transparent PNG - 2029x1575 - Free Download on NicePNG">
            <a:extLst>
              <a:ext uri="{FF2B5EF4-FFF2-40B4-BE49-F238E27FC236}">
                <a16:creationId xmlns:a16="http://schemas.microsoft.com/office/drawing/2014/main" id="{0EBAC6F5-DA37-FBC2-E31D-8BEB456E5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996" y="410275"/>
            <a:ext cx="1384537" cy="114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FAA21F-ECA4-1101-AA2C-7763AB9B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60" y="410275"/>
            <a:ext cx="5798240" cy="63531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b="0" i="0" dirty="0">
              <a:effectLst/>
              <a:latin typeface="Poppins" panose="020B0502040204020203" pitchFamily="2" charset="0"/>
            </a:endParaRPr>
          </a:p>
          <a:p>
            <a:pPr marL="457200" lvl="1" indent="0">
              <a:buNone/>
            </a:pPr>
            <a:endParaRPr lang="en-US" dirty="0">
              <a:latin typeface="Poppins" panose="020B0502040204020203" pitchFamily="2" charset="0"/>
            </a:endParaRPr>
          </a:p>
          <a:p>
            <a:pPr marL="457200" lvl="1" indent="0">
              <a:buNone/>
            </a:pPr>
            <a:endParaRPr lang="en-US" b="0" i="0" dirty="0">
              <a:effectLst/>
              <a:latin typeface="Poppins" panose="020B0502040204020203" pitchFamily="2" charset="0"/>
            </a:endParaRPr>
          </a:p>
          <a:p>
            <a:pPr marL="457200" lvl="1" indent="0">
              <a:buNone/>
            </a:pPr>
            <a:endParaRPr lang="en-US" dirty="0">
              <a:latin typeface="Poppins" panose="020B0502040204020203" pitchFamily="2" charset="0"/>
            </a:endParaRPr>
          </a:p>
          <a:p>
            <a:pPr marL="457200" lvl="1" indent="0">
              <a:buNone/>
            </a:pPr>
            <a:endParaRPr lang="en-US" b="0" i="0" dirty="0">
              <a:effectLst/>
              <a:latin typeface="Poppins" panose="020B0502040204020203" pitchFamily="2" charset="0"/>
            </a:endParaRPr>
          </a:p>
          <a:p>
            <a:pPr marL="457200" lvl="1" indent="0" algn="ctr">
              <a:buNone/>
            </a:pPr>
            <a:endParaRPr lang="en-US" dirty="0">
              <a:latin typeface="Poppins" panose="020B0502040204020203" pitchFamily="2" charset="0"/>
            </a:endParaRPr>
          </a:p>
          <a:p>
            <a:pPr marL="457200" lvl="1" indent="0" algn="ctr">
              <a:buNone/>
            </a:pPr>
            <a:r>
              <a:rPr lang="en-US" b="0" i="0" dirty="0">
                <a:effectLst/>
                <a:latin typeface="Poppins" panose="020B0502040204020203" pitchFamily="2" charset="0"/>
              </a:rPr>
              <a:t>Q &amp; A ?</a:t>
            </a:r>
          </a:p>
          <a:p>
            <a:pPr marL="457200" lvl="1" indent="0" algn="ctr">
              <a:buNone/>
            </a:pPr>
            <a:endParaRPr lang="en-US" b="0" i="0" dirty="0">
              <a:effectLst/>
              <a:latin typeface="Poppins" panose="020B0502040204020203" pitchFamily="2" charset="0"/>
            </a:endParaRPr>
          </a:p>
          <a:p>
            <a:pPr marL="457200" lvl="1" indent="0" algn="ctr">
              <a:buNone/>
            </a:pPr>
            <a:r>
              <a:rPr lang="en-US" dirty="0">
                <a:latin typeface="Poppins" panose="020B0502040204020203" pitchFamily="2" charset="0"/>
              </a:rPr>
              <a:t>Let's help each other and uplift my mother, Sri Lanka.!!</a:t>
            </a:r>
          </a:p>
          <a:p>
            <a:pPr marL="457200" lvl="1" indent="0" algn="ctr">
              <a:buNone/>
            </a:pPr>
            <a:r>
              <a:rPr lang="en-US" dirty="0">
                <a:latin typeface="Poppins" panose="020B0502040204020203" pitchFamily="2" charset="0"/>
              </a:rPr>
              <a:t> </a:t>
            </a:r>
          </a:p>
          <a:p>
            <a:pPr marL="457200" lvl="1" indent="0" algn="ctr">
              <a:buNone/>
            </a:pPr>
            <a:r>
              <a:rPr lang="en-US" dirty="0">
                <a:latin typeface="Poppins" panose="020B0502040204020203" pitchFamily="2" charset="0"/>
              </a:rPr>
              <a:t>Thank you !!</a:t>
            </a:r>
            <a:r>
              <a:rPr lang="en-US" b="0" i="0" dirty="0">
                <a:effectLst/>
                <a:latin typeface="Poppins" panose="020B0502040204020203" pitchFamily="2" charset="0"/>
              </a:rPr>
              <a:t>  </a:t>
            </a:r>
          </a:p>
          <a:p>
            <a:pPr lvl="1"/>
            <a:endParaRPr lang="en-US" b="0" i="0" dirty="0">
              <a:effectLst/>
              <a:latin typeface="Poppins" panose="020B0502040204020203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D35D52-8BA6-F392-4FFB-3725CA7ED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545" y="274411"/>
            <a:ext cx="3524250" cy="6353175"/>
          </a:xfrm>
          <a:prstGeom prst="rect">
            <a:avLst/>
          </a:prstGeom>
        </p:spPr>
      </p:pic>
      <p:pic>
        <p:nvPicPr>
          <p:cNvPr id="2" name="Picture 2" descr="Smiley - Wikipedia">
            <a:extLst>
              <a:ext uri="{FF2B5EF4-FFF2-40B4-BE49-F238E27FC236}">
                <a16:creationId xmlns:a16="http://schemas.microsoft.com/office/drawing/2014/main" id="{9B1E5F52-17EE-3D16-A055-B7B8465A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205" y="4102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99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296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Poppins</vt:lpstr>
      <vt:lpstr>Wingdings</vt:lpstr>
      <vt:lpstr>Office Theme</vt:lpstr>
      <vt:lpstr>PowerPoint Presentation</vt:lpstr>
      <vt:lpstr>Agenda</vt:lpstr>
      <vt:lpstr>Theme or Field &amp; Purpose of the app</vt:lpstr>
      <vt:lpstr>Name of the app??.</vt:lpstr>
      <vt:lpstr>GUIs… / User Interfaces…??</vt:lpstr>
      <vt:lpstr>GUIs continue…??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Sisira Jayasinghe</dc:creator>
  <cp:lastModifiedBy>Sisira Jayasinghe</cp:lastModifiedBy>
  <cp:revision>1</cp:revision>
  <dcterms:created xsi:type="dcterms:W3CDTF">2022-11-16T12:06:03Z</dcterms:created>
  <dcterms:modified xsi:type="dcterms:W3CDTF">2022-11-16T15:58:06Z</dcterms:modified>
</cp:coreProperties>
</file>