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1" r:id="rId3"/>
    <p:sldId id="258" r:id="rId4"/>
    <p:sldId id="264" r:id="rId5"/>
    <p:sldId id="260" r:id="rId6"/>
    <p:sldId id="257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00" autoAdjust="0"/>
  </p:normalViewPr>
  <p:slideViewPr>
    <p:cSldViewPr snapToGrid="0">
      <p:cViewPr varScale="1">
        <p:scale>
          <a:sx n="64" d="100"/>
          <a:sy n="64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1813-9DCC-4C27-B980-1E5DBF7BB23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A4FA-9292-4C4C-ABA1-E0FA9C71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and sky light levels.</a:t>
            </a:r>
          </a:p>
          <a:p>
            <a:r>
              <a:rPr lang="en-US" dirty="0"/>
              <a:t>No shadows or diffuse lighting.</a:t>
            </a:r>
          </a:p>
          <a:p>
            <a:r>
              <a:rPr lang="en-US" dirty="0"/>
              <a:t>Ambient occlusion.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Diffuse lighting (light/dark sides based on sun).</a:t>
            </a:r>
          </a:p>
          <a:p>
            <a:r>
              <a:rPr lang="en-US" dirty="0"/>
              <a:t>Shadow casting.</a:t>
            </a:r>
          </a:p>
          <a:p>
            <a:r>
              <a:rPr lang="en-US" dirty="0"/>
              <a:t>Shadow noise and blurring.</a:t>
            </a:r>
          </a:p>
          <a:p>
            <a:r>
              <a:rPr lang="en-US" dirty="0"/>
              <a:t>Transparent and colored shadows.</a:t>
            </a:r>
          </a:p>
          <a:p>
            <a:r>
              <a:rPr lang="en-US" dirty="0"/>
              <a:t>Apply lighting to entities as well.</a:t>
            </a:r>
          </a:p>
          <a:p>
            <a:r>
              <a:rPr lang="en-US" dirty="0"/>
              <a:t>Sky light-level adjusted ambient lighting.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Vertex shader for terrain/entities to curve like the Earth.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5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4 colors (7).</a:t>
            </a:r>
          </a:p>
          <a:p>
            <a:r>
              <a:rPr lang="en-US" dirty="0"/>
              <a:t>Dithering.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54 colors.</a:t>
            </a:r>
          </a:p>
          <a:p>
            <a:r>
              <a:rPr lang="en-US" dirty="0"/>
              <a:t>Pixelation (4x).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to128 colors.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57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8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0593-295A-FAA5-4DF0-B266ED601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Exploring Minecraft Shaders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EF70-FDAD-9800-380F-271F276D5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By Tucker &amp; Spencer</a:t>
            </a:r>
          </a:p>
        </p:txBody>
      </p:sp>
    </p:spTree>
    <p:extLst>
      <p:ext uri="{BB962C8B-B14F-4D97-AF65-F5344CB8AC3E}">
        <p14:creationId xmlns:p14="http://schemas.microsoft.com/office/powerpoint/2010/main" val="14702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B2EE-B836-0147-0A12-0DEB2F8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Writing Minecraft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484F-627C-AFCC-CC42-17B6F157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Minecraft Java Edition </a:t>
            </a:r>
            <a:r>
              <a:rPr lang="en-US" sz="2400" dirty="0">
                <a:latin typeface="Bahnschrift" panose="020B0502040204020203" pitchFamily="34" charset="0"/>
              </a:rPr>
              <a:t>(1.19.2)</a:t>
            </a:r>
          </a:p>
          <a:p>
            <a:r>
              <a:rPr lang="en-US" sz="2400" b="1" dirty="0" err="1">
                <a:latin typeface="Bahnschrift" panose="020B0502040204020203" pitchFamily="34" charset="0"/>
              </a:rPr>
              <a:t>MultiMC</a:t>
            </a:r>
            <a:r>
              <a:rPr lang="en-US" sz="2400" dirty="0">
                <a:latin typeface="Bahnschrift" panose="020B0502040204020203" pitchFamily="34" charset="0"/>
              </a:rPr>
              <a:t> third-party Minecraft launcher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Adds easy mod management</a:t>
            </a:r>
          </a:p>
          <a:p>
            <a:r>
              <a:rPr lang="en-US" sz="2400" b="1" dirty="0" err="1">
                <a:latin typeface="Bahnschrift" panose="020B0502040204020203" pitchFamily="34" charset="0"/>
              </a:rPr>
              <a:t>Optifine</a:t>
            </a:r>
            <a:r>
              <a:rPr lang="en-US" sz="2400" dirty="0">
                <a:latin typeface="Bahnschrift" panose="020B0502040204020203" pitchFamily="34" charset="0"/>
              </a:rPr>
              <a:t> (H9) mod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Adds shader support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GLSL</a:t>
            </a:r>
            <a:r>
              <a:rPr lang="en-US" sz="2400" dirty="0">
                <a:latin typeface="Bahnschrift" panose="020B0502040204020203" pitchFamily="34" charset="0"/>
              </a:rPr>
              <a:t> (2.1) shader files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Tutorial</a:t>
            </a:r>
            <a:r>
              <a:rPr lang="en-US" sz="2400" dirty="0">
                <a:latin typeface="Bahnschrift" panose="020B0502040204020203" pitchFamily="34" charset="0"/>
              </a:rPr>
              <a:t> on basic diffuse lighting &amp; shadows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https://github.com/saada2006/MinecraftShaderProgramming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See our </a:t>
            </a:r>
            <a:r>
              <a:rPr lang="en-US" sz="2400" b="1" dirty="0" err="1">
                <a:latin typeface="Bahnschrift" panose="020B0502040204020203" pitchFamily="34" charset="0"/>
              </a:rPr>
              <a:t>Github</a:t>
            </a:r>
            <a:r>
              <a:rPr lang="en-US" sz="2400" dirty="0">
                <a:latin typeface="Bahnschrift" panose="020B0502040204020203" pitchFamily="34" charset="0"/>
              </a:rPr>
              <a:t> repository for more details…</a:t>
            </a:r>
            <a:br>
              <a:rPr lang="en-US" sz="2400" b="1" i="1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https://github.com/sandint2011/mc-shader-exploration</a:t>
            </a:r>
          </a:p>
        </p:txBody>
      </p:sp>
    </p:spTree>
    <p:extLst>
      <p:ext uri="{BB962C8B-B14F-4D97-AF65-F5344CB8AC3E}">
        <p14:creationId xmlns:p14="http://schemas.microsoft.com/office/powerpoint/2010/main" val="31715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Default Minecraft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Nothing done here; Just a baseline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380466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Diffuse Lighting &amp; Shadows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Expanded on the tutorial we followed</a:t>
            </a:r>
          </a:p>
        </p:txBody>
      </p:sp>
    </p:spTree>
    <p:extLst>
      <p:ext uri="{BB962C8B-B14F-4D97-AF65-F5344CB8AC3E}">
        <p14:creationId xmlns:p14="http://schemas.microsoft.com/office/powerpoint/2010/main" val="12086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6E6C-274F-76DF-4C34-1CA840E8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World Curvature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E8ACD-E436-C05E-7563-9FF740D092E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3A93F-28C6-344B-CEFD-CAADE913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Inspired by a setting in BSL shaders for Minecraft</a:t>
            </a:r>
          </a:p>
        </p:txBody>
      </p:sp>
    </p:spTree>
    <p:extLst>
      <p:ext uri="{BB962C8B-B14F-4D97-AF65-F5344CB8AC3E}">
        <p14:creationId xmlns:p14="http://schemas.microsoft.com/office/powerpoint/2010/main" val="109668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Gameboy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264473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3350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Atari 2600 NTSC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00741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B2EE-B836-0147-0A12-0DEB2F8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484F-627C-AFCC-CC42-17B6F157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Bahnschrift" panose="020B0502040204020203" pitchFamily="34" charset="0"/>
              </a:rPr>
              <a:t>Instead of </a:t>
            </a:r>
            <a:r>
              <a:rPr lang="en-US" sz="2400" b="1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distance(color, palette[</a:t>
            </a:r>
            <a:r>
              <a:rPr lang="en-US" sz="2400" b="1" dirty="0" err="1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])</a:t>
            </a:r>
            <a:r>
              <a:rPr lang="en-US" sz="2400" b="1" dirty="0">
                <a:solidFill>
                  <a:schemeClr val="accent1"/>
                </a:solidFill>
                <a:latin typeface="Bahnschrift" panose="020B0502040204020203" pitchFamily="34" charset="0"/>
              </a:rPr>
              <a:t>, use </a:t>
            </a:r>
            <a:r>
              <a:rPr lang="en-US" sz="2400" b="1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length(dot(color-palette[</a:t>
            </a:r>
            <a:r>
              <a:rPr lang="en-US" sz="2400" b="1" dirty="0" err="1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], color-palette[</a:t>
            </a:r>
            <a:r>
              <a:rPr lang="en-US" sz="2400" b="1" dirty="0" err="1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]))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sz="2400" b="1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33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62</TotalTime>
  <Words>248</Words>
  <Application>Microsoft Office PowerPoint</Application>
  <PresentationFormat>Widescreen</PresentationFormat>
  <Paragraphs>46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Calibri</vt:lpstr>
      <vt:lpstr>Century Schoolbook</vt:lpstr>
      <vt:lpstr>Consolas</vt:lpstr>
      <vt:lpstr>Wingdings 2</vt:lpstr>
      <vt:lpstr>View</vt:lpstr>
      <vt:lpstr>Exploring Minecraft Shaders</vt:lpstr>
      <vt:lpstr>Writing Minecraft Shaders</vt:lpstr>
      <vt:lpstr>Default Minecraft</vt:lpstr>
      <vt:lpstr>Diffuse Lighting &amp; Shadows</vt:lpstr>
      <vt:lpstr>World Curvature</vt:lpstr>
      <vt:lpstr>Gameboy</vt:lpstr>
      <vt:lpstr>NES</vt:lpstr>
      <vt:lpstr>Atari 2600 NTSC</vt:lpstr>
      <vt:lpstr>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Minecraft Shaders</dc:title>
  <dc:creator>Sandin, Tucker</dc:creator>
  <cp:lastModifiedBy>Sandin, Tucker</cp:lastModifiedBy>
  <cp:revision>17</cp:revision>
  <dcterms:created xsi:type="dcterms:W3CDTF">2022-12-06T00:38:52Z</dcterms:created>
  <dcterms:modified xsi:type="dcterms:W3CDTF">2022-12-12T17:13:26Z</dcterms:modified>
</cp:coreProperties>
</file>