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1" r:id="rId3"/>
    <p:sldId id="258" r:id="rId4"/>
    <p:sldId id="264" r:id="rId5"/>
    <p:sldId id="257" r:id="rId6"/>
    <p:sldId id="262" r:id="rId7"/>
    <p:sldId id="263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64" d="100"/>
          <a:sy n="64" d="100"/>
        </p:scale>
        <p:origin x="13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A1813-9DCC-4C27-B980-1E5DBF7BB235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A4FA-9292-4C4C-ABA1-E0FA9C71A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and sky light levels.</a:t>
            </a:r>
          </a:p>
          <a:p>
            <a:r>
              <a:rPr lang="en-US" dirty="0"/>
              <a:t>No shadows or diffuse lighting.</a:t>
            </a:r>
          </a:p>
          <a:p>
            <a:r>
              <a:rPr lang="en-US" dirty="0"/>
              <a:t>Ambient occlusion.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Diffuse lighting (light/dark sides based on sun).</a:t>
            </a:r>
          </a:p>
          <a:p>
            <a:r>
              <a:rPr lang="en-US" dirty="0"/>
              <a:t>Ambient lighting.</a:t>
            </a:r>
          </a:p>
          <a:p>
            <a:r>
              <a:rPr lang="en-US" dirty="0"/>
              <a:t>Shadow casting.</a:t>
            </a:r>
          </a:p>
          <a:p>
            <a:r>
              <a:rPr lang="en-US" dirty="0"/>
              <a:t>Shadow noise and blurring.</a:t>
            </a:r>
          </a:p>
          <a:p>
            <a:r>
              <a:rPr lang="en-US" dirty="0"/>
              <a:t>Transparent and colored shadows.</a:t>
            </a:r>
          </a:p>
          <a:p>
            <a:r>
              <a:rPr lang="en-US" dirty="0"/>
              <a:t>Apply lighting to entities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9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4 colors (7).</a:t>
            </a:r>
          </a:p>
          <a:p>
            <a:r>
              <a:rPr lang="en-US" dirty="0"/>
              <a:t>Dithering.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 54 colors.</a:t>
            </a:r>
          </a:p>
          <a:p>
            <a:r>
              <a:rPr lang="en-US" dirty="0"/>
              <a:t>Pixelation (4x).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limitation to128 colors.</a:t>
            </a:r>
          </a:p>
          <a:p>
            <a:r>
              <a:rPr lang="en-US" dirty="0"/>
              <a:t>Pixelation (4x).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AA4FA-9292-4C4C-ABA1-E0FA9C71A0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6571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386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676008-19E2-4D1F-B286-E05FDC5B8CAF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8C3B1FA-1F4E-4186-9F4D-743A5DA97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0593-295A-FAA5-4DF0-B266ED601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Bahnschrift" panose="020B0502040204020203" pitchFamily="34" charset="0"/>
              </a:rPr>
              <a:t>Exploring Minecraft Shaders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EF70-FDAD-9800-380F-271F276D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Tucker &amp; Spencer</a:t>
            </a:r>
          </a:p>
        </p:txBody>
      </p:sp>
    </p:spTree>
    <p:extLst>
      <p:ext uri="{BB962C8B-B14F-4D97-AF65-F5344CB8AC3E}">
        <p14:creationId xmlns:p14="http://schemas.microsoft.com/office/powerpoint/2010/main" val="1470210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>
              <a:solidFill>
                <a:schemeClr val="accent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9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2EE-B836-0147-0A12-0DEB2F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Writing Minecraft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484F-627C-AFCC-CC42-17B6F157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Minecraft Java Edition </a:t>
            </a:r>
            <a:r>
              <a:rPr lang="en-US" sz="2400" dirty="0">
                <a:latin typeface="Bahnschrift" panose="020B0502040204020203" pitchFamily="34" charset="0"/>
              </a:rPr>
              <a:t>(1.19.2)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MultiMC</a:t>
            </a:r>
            <a:r>
              <a:rPr lang="en-US" sz="2400" dirty="0">
                <a:latin typeface="Bahnschrift" panose="020B0502040204020203" pitchFamily="34" charset="0"/>
              </a:rPr>
              <a:t> third-party Minecraft launcher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easy mod management</a:t>
            </a:r>
          </a:p>
          <a:p>
            <a:r>
              <a:rPr lang="en-US" sz="2400" b="1" dirty="0" err="1">
                <a:latin typeface="Bahnschrift" panose="020B0502040204020203" pitchFamily="34" charset="0"/>
              </a:rPr>
              <a:t>Optifine</a:t>
            </a:r>
            <a:r>
              <a:rPr lang="en-US" sz="2400" dirty="0">
                <a:latin typeface="Bahnschrift" panose="020B0502040204020203" pitchFamily="34" charset="0"/>
              </a:rPr>
              <a:t> (H9) mod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Adds shader support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GLSL</a:t>
            </a:r>
            <a:r>
              <a:rPr lang="en-US" sz="2400" dirty="0">
                <a:latin typeface="Bahnschrift" panose="020B0502040204020203" pitchFamily="34" charset="0"/>
              </a:rPr>
              <a:t> (2.1) shader files</a:t>
            </a:r>
          </a:p>
          <a:p>
            <a:r>
              <a:rPr lang="en-US" sz="2400" b="1" dirty="0">
                <a:latin typeface="Bahnschrift" panose="020B0502040204020203" pitchFamily="34" charset="0"/>
              </a:rPr>
              <a:t>Tutorial</a:t>
            </a:r>
            <a:r>
              <a:rPr lang="en-US" sz="2400" dirty="0">
                <a:latin typeface="Bahnschrift" panose="020B0502040204020203" pitchFamily="34" charset="0"/>
              </a:rPr>
              <a:t> on basic diffuse lighting &amp; shadows</a:t>
            </a:r>
            <a:br>
              <a:rPr lang="en-US" sz="2400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https://github.com/saada2006/MinecraftShaderProgramming</a:t>
            </a:r>
            <a:b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</a:br>
            <a:endParaRPr lang="en-US" sz="1600" dirty="0">
              <a:solidFill>
                <a:schemeClr val="accent1"/>
              </a:solidFill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See our </a:t>
            </a:r>
            <a:r>
              <a:rPr lang="en-US" sz="2400" b="1" dirty="0" err="1">
                <a:latin typeface="Bahnschrift" panose="020B0502040204020203" pitchFamily="34" charset="0"/>
              </a:rPr>
              <a:t>Github</a:t>
            </a:r>
            <a:r>
              <a:rPr lang="en-US" sz="2400" dirty="0">
                <a:latin typeface="Bahnschrift" panose="020B0502040204020203" pitchFamily="34" charset="0"/>
              </a:rPr>
              <a:t> repository for more details…</a:t>
            </a:r>
            <a:br>
              <a:rPr lang="en-US" sz="2400" b="1" i="1" dirty="0">
                <a:latin typeface="Bahnschrift" panose="020B0502040204020203" pitchFamily="34" charset="0"/>
              </a:rPr>
            </a:br>
            <a:r>
              <a:rPr lang="en-US" sz="1600" dirty="0">
                <a:solidFill>
                  <a:schemeClr val="accent1"/>
                </a:solidFill>
                <a:latin typeface="Bahnschrift" panose="020B0502040204020203" pitchFamily="34" charset="0"/>
              </a:rPr>
              <a:t>https://github.com/sandint2011/mc-shader-exploration</a:t>
            </a:r>
          </a:p>
        </p:txBody>
      </p:sp>
    </p:spTree>
    <p:extLst>
      <p:ext uri="{BB962C8B-B14F-4D97-AF65-F5344CB8AC3E}">
        <p14:creationId xmlns:p14="http://schemas.microsoft.com/office/powerpoint/2010/main" val="31715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Default Minecraft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Nothing done here; Just a baseline for comparison</a:t>
            </a:r>
          </a:p>
        </p:txBody>
      </p:sp>
    </p:spTree>
    <p:extLst>
      <p:ext uri="{BB962C8B-B14F-4D97-AF65-F5344CB8AC3E}">
        <p14:creationId xmlns:p14="http://schemas.microsoft.com/office/powerpoint/2010/main" val="380466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96E1-C071-9E5A-7CE9-A5F1A271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Diffuse Lighting &amp; Shadows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B5625-6F8F-0548-7885-D5D51E3FA16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319FB-D6C4-E41A-F1C5-6A7E91996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Expanded on the tutorial we followed</a:t>
            </a:r>
          </a:p>
        </p:txBody>
      </p:sp>
    </p:spTree>
    <p:extLst>
      <p:ext uri="{BB962C8B-B14F-4D97-AF65-F5344CB8AC3E}">
        <p14:creationId xmlns:p14="http://schemas.microsoft.com/office/powerpoint/2010/main" val="12086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Gameboy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264473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NES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3350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9E52-7620-C107-A500-313F7339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Atari 2600 NTSC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EE4F9-E888-1C79-22A9-4727251341B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D85F6-0179-111C-857A-383CEEB4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100741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03E8-C905-A61D-47D6-6048EBB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Skybox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64165-C1C0-33E5-EBF6-7122BAE93AB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741DB-83F2-61C1-EAC9-638895B8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Made from scratch</a:t>
            </a:r>
          </a:p>
        </p:txBody>
      </p:sp>
    </p:spTree>
    <p:extLst>
      <p:ext uri="{BB962C8B-B14F-4D97-AF65-F5344CB8AC3E}">
        <p14:creationId xmlns:p14="http://schemas.microsoft.com/office/powerpoint/2010/main" val="35075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E6C-274F-76DF-4C34-1CA840E8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" panose="020B0502040204020203" pitchFamily="34" charset="0"/>
              </a:rPr>
              <a:t>World Curvature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E8ACD-E436-C05E-7563-9FF740D092E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3A93F-28C6-344B-CEFD-CAADE913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Inspired by a setting in BSL shaders for Minecraft</a:t>
            </a:r>
          </a:p>
        </p:txBody>
      </p:sp>
    </p:spTree>
    <p:extLst>
      <p:ext uri="{BB962C8B-B14F-4D97-AF65-F5344CB8AC3E}">
        <p14:creationId xmlns:p14="http://schemas.microsoft.com/office/powerpoint/2010/main" val="1096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56</TotalTime>
  <Words>214</Words>
  <Application>Microsoft Office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Century Schoolbook</vt:lpstr>
      <vt:lpstr>Wingdings 2</vt:lpstr>
      <vt:lpstr>View</vt:lpstr>
      <vt:lpstr>Exploring Minecraft Shaders</vt:lpstr>
      <vt:lpstr>Writing Minecraft Shaders</vt:lpstr>
      <vt:lpstr>Default Minecraft</vt:lpstr>
      <vt:lpstr>Diffuse Lighting &amp; Shadows</vt:lpstr>
      <vt:lpstr>Gameboy</vt:lpstr>
      <vt:lpstr>NES</vt:lpstr>
      <vt:lpstr>Atari 2600 NTSC</vt:lpstr>
      <vt:lpstr>Skybox</vt:lpstr>
      <vt:lpstr>World Curvature</vt:lpstr>
      <vt:lpstr>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Minecraft Shaders</dc:title>
  <dc:creator>Sandin, Tucker</dc:creator>
  <cp:lastModifiedBy>Sandin, Tucker</cp:lastModifiedBy>
  <cp:revision>11</cp:revision>
  <dcterms:created xsi:type="dcterms:W3CDTF">2022-12-06T00:38:52Z</dcterms:created>
  <dcterms:modified xsi:type="dcterms:W3CDTF">2022-12-08T17:51:06Z</dcterms:modified>
</cp:coreProperties>
</file>