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1" r:id="rId3"/>
    <p:sldId id="258" r:id="rId4"/>
    <p:sldId id="264" r:id="rId5"/>
    <p:sldId id="257" r:id="rId6"/>
    <p:sldId id="262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1813-9DCC-4C27-B980-1E5DBF7BB23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A4FA-9292-4C4C-ABA1-E0FA9C71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sky light levels.</a:t>
            </a:r>
          </a:p>
          <a:p>
            <a:r>
              <a:rPr lang="en-US" dirty="0"/>
              <a:t>No shadows or </a:t>
            </a:r>
            <a:r>
              <a:rPr lang="en-US"/>
              <a:t>diffuse lighting.</a:t>
            </a:r>
            <a:endParaRPr lang="en-US" dirty="0"/>
          </a:p>
          <a:p>
            <a:r>
              <a:rPr lang="en-US" dirty="0"/>
              <a:t>Ambient occlusion.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Diffuse lighting (light/dark sides based on sun).</a:t>
            </a:r>
          </a:p>
          <a:p>
            <a:r>
              <a:rPr lang="en-US" dirty="0"/>
              <a:t>Ambient lighting.</a:t>
            </a:r>
          </a:p>
          <a:p>
            <a:r>
              <a:rPr lang="en-US" dirty="0"/>
              <a:t>Shadow casting.</a:t>
            </a:r>
          </a:p>
          <a:p>
            <a:r>
              <a:rPr lang="en-US" dirty="0"/>
              <a:t>Shadow noise and blurring.</a:t>
            </a:r>
          </a:p>
          <a:p>
            <a:r>
              <a:rPr lang="en-US" dirty="0"/>
              <a:t>Transparent and colored shadows.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4 colors (7).</a:t>
            </a:r>
          </a:p>
          <a:p>
            <a:r>
              <a:rPr lang="en-US" dirty="0"/>
              <a:t>Dithering.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54 colors.</a:t>
            </a:r>
          </a:p>
          <a:p>
            <a:r>
              <a:rPr lang="en-US" dirty="0"/>
              <a:t>Pixelation (4x).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to128 colors.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57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593-295A-FAA5-4DF0-B266ED60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Exploring Minecraft Shaders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EF70-FDAD-9800-380F-271F276D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By Tucker &amp; Spencer</a:t>
            </a:r>
          </a:p>
        </p:txBody>
      </p:sp>
    </p:spTree>
    <p:extLst>
      <p:ext uri="{BB962C8B-B14F-4D97-AF65-F5344CB8AC3E}">
        <p14:creationId xmlns:p14="http://schemas.microsoft.com/office/powerpoint/2010/main" val="14702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Writing Minecraft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Minecraft Java Edition </a:t>
            </a:r>
            <a:r>
              <a:rPr lang="en-US" dirty="0">
                <a:latin typeface="Bahnschrift" panose="020B0502040204020203" pitchFamily="34" charset="0"/>
              </a:rPr>
              <a:t>(1.19.2)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MultiMC</a:t>
            </a:r>
            <a:r>
              <a:rPr lang="en-US" dirty="0">
                <a:latin typeface="Bahnschrift" panose="020B0502040204020203" pitchFamily="34" charset="0"/>
              </a:rPr>
              <a:t> third-party Minecraft launcher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sz="1200" i="1" dirty="0">
                <a:solidFill>
                  <a:schemeClr val="accent1"/>
                </a:solidFill>
                <a:latin typeface="Bahnschrift" panose="020B0502040204020203" pitchFamily="34" charset="0"/>
              </a:rPr>
              <a:t>(adds easy mod management)</a:t>
            </a:r>
          </a:p>
          <a:p>
            <a:r>
              <a:rPr lang="en-US" b="1" dirty="0" err="1">
                <a:latin typeface="Bahnschrift" panose="020B0502040204020203" pitchFamily="34" charset="0"/>
              </a:rPr>
              <a:t>Optifine</a:t>
            </a:r>
            <a:r>
              <a:rPr lang="en-US" dirty="0">
                <a:latin typeface="Bahnschrift" panose="020B0502040204020203" pitchFamily="34" charset="0"/>
              </a:rPr>
              <a:t> (H9) mod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sz="1200" i="1" dirty="0">
                <a:solidFill>
                  <a:schemeClr val="accent1"/>
                </a:solidFill>
                <a:latin typeface="Bahnschrift" panose="020B0502040204020203" pitchFamily="34" charset="0"/>
              </a:rPr>
              <a:t>(adds shader support)</a:t>
            </a:r>
          </a:p>
          <a:p>
            <a:r>
              <a:rPr lang="en-US" b="1" dirty="0">
                <a:latin typeface="Bahnschrift" panose="020B0502040204020203" pitchFamily="34" charset="0"/>
              </a:rPr>
              <a:t>GLSL</a:t>
            </a:r>
            <a:r>
              <a:rPr lang="en-US" dirty="0">
                <a:latin typeface="Bahnschrift" panose="020B0502040204020203" pitchFamily="34" charset="0"/>
              </a:rPr>
              <a:t> (2.1) shader files</a:t>
            </a:r>
          </a:p>
          <a:p>
            <a:r>
              <a:rPr lang="en-US" b="1" dirty="0">
                <a:latin typeface="Bahnschrift" panose="020B0502040204020203" pitchFamily="34" charset="0"/>
              </a:rPr>
              <a:t>Tutorial</a:t>
            </a:r>
            <a:r>
              <a:rPr lang="en-US" dirty="0">
                <a:latin typeface="Bahnschrift" panose="020B0502040204020203" pitchFamily="34" charset="0"/>
              </a:rPr>
              <a:t> on basic diffuse lighting &amp; shadows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https://github.com/saada2006/MinecraftShaderProgramming</a:t>
            </a:r>
            <a:endParaRPr lang="en-US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Default Minecraft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Nothing done here; Just a baseline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80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Diffuse Lighting &amp; Shadows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Based on the tutorial we followed</a:t>
            </a:r>
          </a:p>
        </p:txBody>
      </p:sp>
    </p:spTree>
    <p:extLst>
      <p:ext uri="{BB962C8B-B14F-4D97-AF65-F5344CB8AC3E}">
        <p14:creationId xmlns:p14="http://schemas.microsoft.com/office/powerpoint/2010/main" val="1208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Gameboy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447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335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Atari 2600 NTSC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0074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03E8-C905-A61D-47D6-6048EBB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Skybox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4165-C1C0-33E5-EBF6-7122BAE93AB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41DB-83F2-61C1-EAC9-638895B8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35075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E6C-274F-76DF-4C34-1CA840E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World Curvature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8ACD-E436-C05E-7563-9FF740D092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A93F-28C6-344B-CEFD-CAADE91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Inspired by a setting in BSL shaders for Minecraft</a:t>
            </a:r>
          </a:p>
        </p:txBody>
      </p:sp>
    </p:spTree>
    <p:extLst>
      <p:ext uri="{BB962C8B-B14F-4D97-AF65-F5344CB8AC3E}">
        <p14:creationId xmlns:p14="http://schemas.microsoft.com/office/powerpoint/2010/main" val="1096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</TotalTime>
  <Words>191</Words>
  <Application>Microsoft Office PowerPoint</Application>
  <PresentationFormat>Widescreen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Century Schoolbook</vt:lpstr>
      <vt:lpstr>Wingdings 2</vt:lpstr>
      <vt:lpstr>View</vt:lpstr>
      <vt:lpstr>Exploring Minecraft Shaders</vt:lpstr>
      <vt:lpstr>Writing Minecraft Shaders</vt:lpstr>
      <vt:lpstr>Default Minecraft</vt:lpstr>
      <vt:lpstr>Diffuse Lighting &amp; Shadows</vt:lpstr>
      <vt:lpstr>Gameboy</vt:lpstr>
      <vt:lpstr>NES</vt:lpstr>
      <vt:lpstr>Atari 2600 NTSC</vt:lpstr>
      <vt:lpstr>Skybox</vt:lpstr>
      <vt:lpstr>World Curvature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Minecraft Shaders</dc:title>
  <dc:creator>Sandin, Tucker</dc:creator>
  <cp:lastModifiedBy>Sandin, Tucker</cp:lastModifiedBy>
  <cp:revision>6</cp:revision>
  <dcterms:created xsi:type="dcterms:W3CDTF">2022-12-06T00:38:52Z</dcterms:created>
  <dcterms:modified xsi:type="dcterms:W3CDTF">2022-12-06T01:05:01Z</dcterms:modified>
</cp:coreProperties>
</file>