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69" r:id="rId6"/>
    <p:sldId id="260" r:id="rId7"/>
    <p:sldId id="261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4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40AB4-2ADB-42B3-BE68-7619E21E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BE6A14-1E4E-4273-BA33-24FAB73B2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BDCBF-AFF3-46AE-93DC-47C4A16D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4BF8C-B017-4072-ACA3-2650148C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C818C-7270-4109-B2E9-81E45566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93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6A94-112B-4F1B-9F9E-B4A217AE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9C3D89-386F-4248-890A-50A181C3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21B2B-1149-4E2A-B28F-20EE4A3F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32091B-A8E9-4732-8C06-CEFC43D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C84A5-9A35-400A-A70A-5C782D9C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45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EAAFF8-F04E-48D5-B60F-EF97CF2B3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870EC0-198A-49D7-9775-3E4A5A70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51EB5-B076-44FF-BFC5-2C235791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9BF3A-E7B7-412D-947D-A16B83C0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F0660-AF1F-45A3-85AA-1EE43C93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98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E1A3-EF43-47FC-8C0C-7DFB805A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4A8FE-E9FB-4759-BF6D-E2394269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028A22-6F20-4AE9-A034-75FA640F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9B3BC-F729-40A2-B467-0B746B05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EE0619-3B7C-4FE5-9F42-ECFF389E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6F785-AB6B-45DE-90C4-D419CB44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3F91D-E8C3-4675-AE15-84509C6C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51E97-6C21-44B6-B878-2E32E63D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C6B2A-4F3E-499F-B278-29890DCC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A4DDC-7C9A-4FD3-856F-3488EC75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08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C762A-7E1A-4781-8FB1-26E04E5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50504-4119-4652-AAEC-45472037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6F8896-5DDF-4460-BB30-D144BC4C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15EC1C-E490-4DE3-9BD7-11170E97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814F8A-4D42-4410-A736-A5E42908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C362D-3399-4A7D-8252-6CEDCDAA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48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C9826-F384-407D-B67B-5BE060F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EFE3A-5E3C-4076-B952-E34B14FB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F14F0D-FD93-4446-86EF-27B49B181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95E923-ABAE-43BE-AD1B-03065F329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728D4F-74CE-49D0-8645-1EF53D3A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578B73-CE16-456F-B47B-7942B615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4A511F-D999-4F06-BD8B-0E28B377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3B9E86-84C5-4A9D-8AB2-887CBDD7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9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CC37-0AF7-4FA8-A998-F409A50C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0833EA-1486-4722-8D04-C911B778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2AB658-68AE-4AC8-BDF9-12B373B2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FA57C7-62F3-487E-837C-24F1D495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61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E0528E-FBC4-4E5D-A26C-0031AB49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E2CF4D-8FB9-41BC-8BC8-04BC86D4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2AB884-C5F3-4F14-B713-0C04C920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35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89E2E-EA46-4376-BAD8-0FCEBFD4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E6D0F-AA12-4BEE-BAF1-ADAC5298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1435C0-7511-4550-A306-023758DF1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3A1D70-C6EB-45A9-A884-FDBCAB0F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5B14FE-4876-4C60-A34B-29089E03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387FB-32F9-4469-9AF0-64F19E4E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7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96AD6-8FA4-4855-9228-3428A741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888E4C-26CB-44E5-8AEF-A0E11BD22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C6CF0C-7D5F-45BF-B2E8-14584F72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8360EF-6CF9-4E82-A7C2-4776876B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A9171-C6DB-49D2-A52C-881F22F3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FA067A-DF7D-4D6E-BC50-41995996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1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89E01D-4D23-4F54-914C-BA899B5B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7B0C9E-FD5C-4E15-8C1F-80DF9D36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16A6E-D588-43F6-BFB5-762A63170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A485-D5ED-4320-A07D-35876D99BA41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F2D8C-A896-4C40-B5FA-E893EB2AD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B8C86B-C883-4854-B292-556763B71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F889-95D7-4F8B-8270-B0C7187DA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2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9AF9C-39B2-41FE-BAB3-931E2C7CC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0991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Projeto da empresa </a:t>
            </a:r>
            <a:br>
              <a:rPr lang="pt-BR" dirty="0"/>
            </a:br>
            <a:r>
              <a:rPr lang="pt-BR" b="1" dirty="0"/>
              <a:t>OLDTech  Ltda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CC2ABB-468A-4F43-992E-4AB747C43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Sandi Ourique</a:t>
            </a:r>
          </a:p>
          <a:p>
            <a:r>
              <a:rPr lang="pt-BR" dirty="0"/>
              <a:t>Aurelia Bagagim</a:t>
            </a:r>
          </a:p>
          <a:p>
            <a:r>
              <a:rPr lang="pt-BR" dirty="0"/>
              <a:t>Juliana Maciel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7BB272-5D7E-4790-B0EB-CC71F7DB6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4" y="196757"/>
            <a:ext cx="3603812" cy="9009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081489-D133-4B81-9C86-C0886DD52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10017428" y="6140824"/>
            <a:ext cx="2100752" cy="7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16">
            <a:extLst>
              <a:ext uri="{FF2B5EF4-FFF2-40B4-BE49-F238E27FC236}">
                <a16:creationId xmlns:a16="http://schemas.microsoft.com/office/drawing/2014/main" id="{8C92E417-C02D-45BC-A91B-EE5F53E95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64" y="1461774"/>
            <a:ext cx="6153375" cy="47507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75D04A-289C-4745-B21D-723B16AA9BC1}"/>
              </a:ext>
            </a:extLst>
          </p:cNvPr>
          <p:cNvSpPr txBox="1"/>
          <p:nvPr/>
        </p:nvSpPr>
        <p:spPr>
          <a:xfrm>
            <a:off x="4421392" y="645459"/>
            <a:ext cx="308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Banco NoSql populado.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4A2A12-9936-4B34-8CA5-FAC10F0BF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275143" y="315385"/>
            <a:ext cx="1362782" cy="4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45A6DAE-75EE-423A-9B0E-685D8FB6A93A}"/>
              </a:ext>
            </a:extLst>
          </p:cNvPr>
          <p:cNvSpPr txBox="1"/>
          <p:nvPr/>
        </p:nvSpPr>
        <p:spPr>
          <a:xfrm>
            <a:off x="4077148" y="727056"/>
            <a:ext cx="381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Função 2: </a:t>
            </a:r>
            <a:r>
              <a:rPr lang="pt-BR" sz="2400" dirty="0"/>
              <a:t>Popular banco SQL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454F39-3286-4083-AA3A-29A7DF29D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146052" y="143263"/>
            <a:ext cx="1362782" cy="4652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6BC466-924C-4F9C-8D53-C6272663E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9" y="1529380"/>
            <a:ext cx="10955781" cy="50365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710AC4-22E4-43D3-8884-555FAD879353}"/>
              </a:ext>
            </a:extLst>
          </p:cNvPr>
          <p:cNvSpPr txBox="1"/>
          <p:nvPr/>
        </p:nvSpPr>
        <p:spPr>
          <a:xfrm>
            <a:off x="532578" y="1205162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Classe Inserir:</a:t>
            </a:r>
          </a:p>
        </p:txBody>
      </p:sp>
    </p:spTree>
    <p:extLst>
      <p:ext uri="{BB962C8B-B14F-4D97-AF65-F5344CB8AC3E}">
        <p14:creationId xmlns:p14="http://schemas.microsoft.com/office/powerpoint/2010/main" val="109650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E2CCC32-EAB6-4D36-B422-43FF14B7276A}"/>
              </a:ext>
            </a:extLst>
          </p:cNvPr>
          <p:cNvSpPr txBox="1"/>
          <p:nvPr/>
        </p:nvSpPr>
        <p:spPr>
          <a:xfrm>
            <a:off x="4567795" y="376518"/>
            <a:ext cx="283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Banco SQL populado.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465E21-2DE2-4A5C-A346-3EA7194BF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/>
          <a:stretch/>
        </p:blipFill>
        <p:spPr>
          <a:xfrm>
            <a:off x="3195021" y="1147322"/>
            <a:ext cx="5728615" cy="53341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9C3DC3-8CC8-4B4F-B231-AC19DC812E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167567" y="197051"/>
            <a:ext cx="1628590" cy="5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7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64EBA6-9A3D-489D-BD6B-B3A99BC4F577}"/>
              </a:ext>
            </a:extLst>
          </p:cNvPr>
          <p:cNvSpPr txBox="1"/>
          <p:nvPr/>
        </p:nvSpPr>
        <p:spPr>
          <a:xfrm>
            <a:off x="2475449" y="680157"/>
            <a:ext cx="760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Função 3: </a:t>
            </a:r>
            <a:r>
              <a:rPr lang="pt-BR" sz="2400" dirty="0"/>
              <a:t>Transportar dados tratados da Filial para a Matriz.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4DC693-4E8D-4288-91E9-AD781B9CA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140825" y="207809"/>
            <a:ext cx="1660102" cy="5667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EDFD48-8C6D-415F-94DA-CB95378CA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88" y="1516195"/>
            <a:ext cx="9799737" cy="48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9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4D44BF-F8C8-464E-A42D-F495DDC7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75" y="1473798"/>
            <a:ext cx="6774361" cy="493324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A23F86-86AD-4E4F-A23B-1201284E6282}"/>
              </a:ext>
            </a:extLst>
          </p:cNvPr>
          <p:cNvSpPr txBox="1"/>
          <p:nvPr/>
        </p:nvSpPr>
        <p:spPr>
          <a:xfrm>
            <a:off x="2909906" y="492716"/>
            <a:ext cx="6243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Banco NoSql da Matriz corrigido, padronizado e populado.</a:t>
            </a:r>
          </a:p>
          <a:p>
            <a:pPr algn="ctr"/>
            <a:r>
              <a:rPr lang="pt-BR" sz="2000" dirty="0"/>
              <a:t>Pelo código em Python.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B9DD64-56AE-4AEA-BF6F-478208B3CC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140825" y="207809"/>
            <a:ext cx="1548126" cy="5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E08243D-D8BE-4144-8931-536D5ECA5BD7}"/>
              </a:ext>
            </a:extLst>
          </p:cNvPr>
          <p:cNvSpPr txBox="1"/>
          <p:nvPr/>
        </p:nvSpPr>
        <p:spPr>
          <a:xfrm>
            <a:off x="5221189" y="2343809"/>
            <a:ext cx="215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648A0F-A1D8-4120-B1FE-DAB04A90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4291340" y="5401696"/>
            <a:ext cx="3609319" cy="12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AA419-5CCF-4618-A5A3-84C16C3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DCA25-A83D-42BE-9C03-C04165BD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3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Programa em Python onde insere, corrige e padroniza </a:t>
            </a:r>
            <a:r>
              <a:rPr lang="pt-BR" b="1" dirty="0"/>
              <a:t>dados</a:t>
            </a:r>
            <a:r>
              <a:rPr lang="pt-BR" dirty="0"/>
              <a:t> tanto do </a:t>
            </a:r>
            <a:r>
              <a:rPr lang="pt-BR" b="1" dirty="0"/>
              <a:t>SQL</a:t>
            </a:r>
            <a:r>
              <a:rPr lang="pt-BR" dirty="0"/>
              <a:t> das lojas </a:t>
            </a:r>
            <a:r>
              <a:rPr lang="pt-BR" b="1" dirty="0"/>
              <a:t>filiais</a:t>
            </a:r>
            <a:r>
              <a:rPr lang="pt-BR" dirty="0"/>
              <a:t>, quanto do </a:t>
            </a:r>
            <a:r>
              <a:rPr lang="pt-BR" b="1" dirty="0"/>
              <a:t>noSQL</a:t>
            </a:r>
            <a:r>
              <a:rPr lang="pt-BR" dirty="0"/>
              <a:t> da loja </a:t>
            </a:r>
            <a:r>
              <a:rPr lang="pt-BR" b="1" dirty="0"/>
              <a:t>Matriz</a:t>
            </a:r>
            <a:r>
              <a:rPr lang="pt-BR" dirty="0"/>
              <a:t>.</a:t>
            </a:r>
          </a:p>
          <a:p>
            <a:pPr marL="0" indent="0" algn="ctr">
              <a:buNone/>
            </a:pP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4EC7A2-E84D-49D7-A48C-F406D6EDE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4867835" y="5785038"/>
            <a:ext cx="2473208" cy="8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7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3CF3AA0-E569-45B0-ABA0-71AF9170A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5" y="0"/>
            <a:ext cx="9041212" cy="6858000"/>
          </a:xfrm>
        </p:spPr>
      </p:pic>
    </p:spTree>
    <p:extLst>
      <p:ext uri="{BB962C8B-B14F-4D97-AF65-F5344CB8AC3E}">
        <p14:creationId xmlns:p14="http://schemas.microsoft.com/office/powerpoint/2010/main" val="129327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5555D-A480-4AE4-A1FA-10D17E66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77F577-9B6B-4DDC-A15C-570DB332F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0" y="143435"/>
            <a:ext cx="11049959" cy="6571129"/>
          </a:xfrm>
        </p:spPr>
      </p:pic>
    </p:spTree>
    <p:extLst>
      <p:ext uri="{BB962C8B-B14F-4D97-AF65-F5344CB8AC3E}">
        <p14:creationId xmlns:p14="http://schemas.microsoft.com/office/powerpoint/2010/main" val="10154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9766EED-8F28-49BE-9489-23E214805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8"/>
          <a:stretch/>
        </p:blipFill>
        <p:spPr>
          <a:xfrm>
            <a:off x="247426" y="1252594"/>
            <a:ext cx="4857750" cy="53095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4EE3D90-742A-436D-86E1-CCF08AFD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807" y="72264"/>
            <a:ext cx="8933329" cy="836127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Criação dos Bancos de Dados: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466DF0-2049-4B65-8C30-CADE810F52F2}"/>
              </a:ext>
            </a:extLst>
          </p:cNvPr>
          <p:cNvSpPr txBox="1"/>
          <p:nvPr/>
        </p:nvSpPr>
        <p:spPr>
          <a:xfrm>
            <a:off x="1839558" y="883262"/>
            <a:ext cx="11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Banco SQL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9473E0-5C05-4A9F-9C92-D268FC0C49BB}"/>
              </a:ext>
            </a:extLst>
          </p:cNvPr>
          <p:cNvSpPr txBox="1"/>
          <p:nvPr/>
        </p:nvSpPr>
        <p:spPr>
          <a:xfrm>
            <a:off x="8333211" y="908391"/>
            <a:ext cx="14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Banco NoSQL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2450A1-BD9E-46C7-9A41-8278F299F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46447" y="72264"/>
            <a:ext cx="1286714" cy="43927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89703AE-5728-4795-862D-461445831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69" y="1449929"/>
            <a:ext cx="57626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AA419-5CCF-4618-A5A3-84C16C39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-222904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Conector SQL</a:t>
            </a:r>
            <a:endParaRPr lang="pt-BR" sz="2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0AEEDD3-D045-4B6D-91F1-74B10F9FD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06" y="1308846"/>
            <a:ext cx="4926945" cy="545596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E990F4-A14C-4CCE-89EE-1FF178463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9" y="1308846"/>
            <a:ext cx="5138491" cy="545596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CC69CCB-A013-429C-9C76-B995CF1E1BC1}"/>
              </a:ext>
            </a:extLst>
          </p:cNvPr>
          <p:cNvSpPr txBox="1"/>
          <p:nvPr/>
        </p:nvSpPr>
        <p:spPr>
          <a:xfrm>
            <a:off x="1239447" y="848978"/>
            <a:ext cx="322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Conexão PY com o SQL das filiais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80F4C7-0E23-469E-8FED-D26D2AC02904}"/>
              </a:ext>
            </a:extLst>
          </p:cNvPr>
          <p:cNvSpPr txBox="1"/>
          <p:nvPr/>
        </p:nvSpPr>
        <p:spPr>
          <a:xfrm>
            <a:off x="8785581" y="836421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Funções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6A03D62-277A-48FD-ACD5-182363DF17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1" y="36785"/>
            <a:ext cx="1362782" cy="4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AA419-5CCF-4618-A5A3-84C16C39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86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Conector NoSQL </a:t>
            </a: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EA5BF9-4CFF-4810-A6BA-8BA078AE0950}"/>
              </a:ext>
            </a:extLst>
          </p:cNvPr>
          <p:cNvSpPr txBox="1"/>
          <p:nvPr/>
        </p:nvSpPr>
        <p:spPr>
          <a:xfrm>
            <a:off x="4077309" y="1176059"/>
            <a:ext cx="431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Conexão e funções PY com NoSQL da Matriz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4967EB-9EF7-48E3-B037-B6BF24995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1" y="36785"/>
            <a:ext cx="1362782" cy="465240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E010136-D530-4C1A-A22C-52B5AE917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36" y="1853966"/>
            <a:ext cx="7986367" cy="4681304"/>
          </a:xfrm>
        </p:spPr>
      </p:pic>
    </p:spTree>
    <p:extLst>
      <p:ext uri="{BB962C8B-B14F-4D97-AF65-F5344CB8AC3E}">
        <p14:creationId xmlns:p14="http://schemas.microsoft.com/office/powerpoint/2010/main" val="243539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FE824-8FDF-4055-88D1-4E94D88A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Menu: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1CF41B-6709-4ED1-91B8-843BAA3F2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156809" y="132505"/>
            <a:ext cx="1362782" cy="4652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AA769C-D2E3-4EE8-9B1F-EF33A2634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80" y="1923308"/>
            <a:ext cx="8074040" cy="35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6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B52AF39-4CF2-4AB6-8BF2-DBA98B063764}"/>
              </a:ext>
            </a:extLst>
          </p:cNvPr>
          <p:cNvSpPr txBox="1"/>
          <p:nvPr/>
        </p:nvSpPr>
        <p:spPr>
          <a:xfrm>
            <a:off x="4173967" y="950763"/>
            <a:ext cx="414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Função 1: </a:t>
            </a:r>
            <a:r>
              <a:rPr lang="pt-BR" sz="2400" dirty="0"/>
              <a:t>Popular banco NoSql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14DA6A-1458-47BC-8D72-E9494F2B7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8" b="29633"/>
          <a:stretch/>
        </p:blipFill>
        <p:spPr>
          <a:xfrm>
            <a:off x="199839" y="229324"/>
            <a:ext cx="1362782" cy="4652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DC3AE0-C151-43D1-AE72-0F805B637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8" y="1945342"/>
            <a:ext cx="11309723" cy="42671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48A5E3-DA61-422F-8FDE-8063EE399640}"/>
              </a:ext>
            </a:extLst>
          </p:cNvPr>
          <p:cNvSpPr txBox="1"/>
          <p:nvPr/>
        </p:nvSpPr>
        <p:spPr>
          <a:xfrm>
            <a:off x="368063" y="1637565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Classe Inserir:</a:t>
            </a:r>
          </a:p>
        </p:txBody>
      </p:sp>
    </p:spTree>
    <p:extLst>
      <p:ext uri="{BB962C8B-B14F-4D97-AF65-F5344CB8AC3E}">
        <p14:creationId xmlns:p14="http://schemas.microsoft.com/office/powerpoint/2010/main" val="4115381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124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Projeto da empresa  OLDTech  Ltda</vt:lpstr>
      <vt:lpstr>Projeto</vt:lpstr>
      <vt:lpstr>Apresentação do PowerPoint</vt:lpstr>
      <vt:lpstr>Apresentação do PowerPoint</vt:lpstr>
      <vt:lpstr>Criação dos Bancos de Dados:</vt:lpstr>
      <vt:lpstr>Conector SQL</vt:lpstr>
      <vt:lpstr>Conector NoSQL </vt:lpstr>
      <vt:lpstr>Menu: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 empresa  OLDTech  Ltda</dc:title>
  <dc:creator>admin</dc:creator>
  <cp:lastModifiedBy>Sandi Ourique</cp:lastModifiedBy>
  <cp:revision>14</cp:revision>
  <dcterms:created xsi:type="dcterms:W3CDTF">2021-12-10T21:01:45Z</dcterms:created>
  <dcterms:modified xsi:type="dcterms:W3CDTF">2021-12-13T19:51:07Z</dcterms:modified>
</cp:coreProperties>
</file>