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f96088f3_0_1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f96088f3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10f3e7bc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10f3e7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f96088f3_0_1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f96088f3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af96088f3_0_1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af96088f3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af96088f3_0_1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af96088f3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af96088f3_0_1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af96088f3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smriti0921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Smriti Anand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26975" y="1230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301" y="354500"/>
            <a:ext cx="3109925" cy="31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Smriti Anand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smriti0921@gmail.com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+91 9128118868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LinkedIn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SmritiAnand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Closeup of protractor ruler on top of architectural diagrams" id="121" name="Google Shape;121;p22"/>
          <p:cNvPicPr preferRelativeResize="0"/>
          <p:nvPr/>
        </p:nvPicPr>
        <p:blipFill rotWithShape="1">
          <a:blip r:embed="rId4">
            <a:alphaModFix/>
          </a:blip>
          <a:srcRect b="3852" l="11076" r="29814" t="3769"/>
          <a:stretch/>
        </p:blipFill>
        <p:spPr>
          <a:xfrm>
            <a:off x="3761600" y="0"/>
            <a:ext cx="5382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376050" y="251325"/>
            <a:ext cx="4617300" cy="4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t/>
            </a:r>
            <a:endParaRPr/>
          </a:p>
          <a:p>
            <a:pPr indent="-294311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Software developer with six years of experience, passionate about building products that simplify people's lives.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Born and raised in Ranchi, Jharkhand.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Earned a Bachelor's degree in Computer Science from Birla Institute of Technology, Mesra.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Started IT career as a Graduate Engineer Trainee (GET) with Vodafone India, later promoted to Senior Executive.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After 2.5 years at Vodafone, moved to NICE Interactive Solution India Pvt Ltd as a Software Engineer.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Currently a Member of Technical Staff 2 at VMware, working with the Clearsky team.</a:t>
            </a:r>
            <a:endParaRPr sz="4139">
              <a:highlight>
                <a:srgbClr val="FFFFFF"/>
              </a:highlight>
            </a:endParaRPr>
          </a:p>
          <a:p>
            <a:pPr indent="-2943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39">
                <a:highlight>
                  <a:srgbClr val="FFFFFF"/>
                </a:highlight>
              </a:rPr>
              <a:t>In my personal time, I enjoy upcycling and sketching.</a:t>
            </a:r>
            <a:endParaRPr sz="4139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345150"/>
            <a:ext cx="82569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04925" y="1526575"/>
            <a:ext cx="8781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and implement a competitor to Stack Overflow Website.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Cases: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questions are to be shown in home page.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Users can create profile.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can post a question, tag a question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can answer to a question. Rich media content (photos/videos) can be added as an answer.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Users can answer to an answer.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Users can vote to and an answer or question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can search the tags and browse the questions by tags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can search questions/answers by text.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345150"/>
            <a:ext cx="82569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4925" y="1526575"/>
            <a:ext cx="8781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question can have multiple answers.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answer can have multiple comments.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authentication for the user to access the APIs.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questions can be filter on the basis of vote.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Considering there is only one persona associate with the system.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Votes can be UPVOTE or DOWNVOTE.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memory cache has been used.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345150"/>
            <a:ext cx="82569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04925" y="1526575"/>
            <a:ext cx="8781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Java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Springboot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MySql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 Elastic Search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 S3 storage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7975" y="64275"/>
            <a:ext cx="7406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783025"/>
            <a:ext cx="7727650" cy="41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7975" y="64275"/>
            <a:ext cx="7406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Diagram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800" y="684625"/>
            <a:ext cx="6477549" cy="44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7975" y="64275"/>
            <a:ext cx="7406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r>
              <a:rPr lang="en"/>
              <a:t> Diagram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13" y="864550"/>
            <a:ext cx="6563374" cy="411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345150"/>
            <a:ext cx="82569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04925" y="1526575"/>
            <a:ext cx="87813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Comment on question can be made available for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Different type of Roles can be added - Guest, Member, Admin.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 Delete/ Close/ Undelete question by admin role.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 Notification System can be added.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 Redis cache can be used in place of in memory cache.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 Kafka can be used to sync ELS.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  Different filter can be implemented for fetching top questions.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8.  Recommendation system to show top questions for that user.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9.  Authentication and Authorization can be implemented.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10. Payment service integraionn for bounty.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