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DFA6DC-5839-4615-A2FA-358F4E1D15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B73991-0F68-4997-B473-AB0DDFE267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20-03-2025 18:50:48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669A1CA-F636-4780-9D69-6007D54F2D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14"/>
            <a:ext cx="12192000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2025-03-20T13:20:49Z</dcterms:created>
  <dcterms:modified xsi:type="dcterms:W3CDTF">2025-03-20T13:20:49Z</dcterms:modified>
</cp:coreProperties>
</file>