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KingCountyHouseSalesDashboardProject/Story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B27ECCE-8CB4-4382-96A6-598A567D785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King County House Sales Dashboard 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D5739CB-4D81-4FF4-933F-A16961409AD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2/20/2024 6:44:41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10" name="slide10">
            <a:extLst>
              <a:ext uri="{FF2B5EF4-FFF2-40B4-BE49-F238E27FC236}">
                <a16:creationId xmlns:a16="http://schemas.microsoft.com/office/drawing/2014/main" id="{A68ED1CF-C6F9-4700-9916-3763881C143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955"/>
            <a:ext cx="12192000" cy="488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2" name="slide2">
            <a:extLst>
              <a:ext uri="{FF2B5EF4-FFF2-40B4-BE49-F238E27FC236}">
                <a16:creationId xmlns:a16="http://schemas.microsoft.com/office/drawing/2014/main" id="{0E5D8E37-1F02-4C60-8FE6-BBFBD702EF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955"/>
            <a:ext cx="12192000" cy="488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3" name="slide3">
            <a:extLst>
              <a:ext uri="{FF2B5EF4-FFF2-40B4-BE49-F238E27FC236}">
                <a16:creationId xmlns:a16="http://schemas.microsoft.com/office/drawing/2014/main" id="{FCD8031C-D369-4EC3-872B-661D729BD9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955"/>
            <a:ext cx="12192000" cy="488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4" name="slide4">
            <a:extLst>
              <a:ext uri="{FF2B5EF4-FFF2-40B4-BE49-F238E27FC236}">
                <a16:creationId xmlns:a16="http://schemas.microsoft.com/office/drawing/2014/main" id="{22004B77-C97D-456E-8C9B-8454B40EF4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955"/>
            <a:ext cx="12192000" cy="488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5" name="slide5">
            <a:extLst>
              <a:ext uri="{FF2B5EF4-FFF2-40B4-BE49-F238E27FC236}">
                <a16:creationId xmlns:a16="http://schemas.microsoft.com/office/drawing/2014/main" id="{52F7723B-3A6C-4F47-A343-8057A58E08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955"/>
            <a:ext cx="12192000" cy="488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6" name="slide6">
            <a:extLst>
              <a:ext uri="{FF2B5EF4-FFF2-40B4-BE49-F238E27FC236}">
                <a16:creationId xmlns:a16="http://schemas.microsoft.com/office/drawing/2014/main" id="{5E804F97-B069-4EFB-9403-C5FE0A94FD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955"/>
            <a:ext cx="12192000" cy="488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7" name="slide7">
            <a:extLst>
              <a:ext uri="{FF2B5EF4-FFF2-40B4-BE49-F238E27FC236}">
                <a16:creationId xmlns:a16="http://schemas.microsoft.com/office/drawing/2014/main" id="{FA5A38EC-9C27-4FA5-8DBB-857E87F76A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955"/>
            <a:ext cx="12192000" cy="488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8" name="slide8">
            <a:extLst>
              <a:ext uri="{FF2B5EF4-FFF2-40B4-BE49-F238E27FC236}">
                <a16:creationId xmlns:a16="http://schemas.microsoft.com/office/drawing/2014/main" id="{54369569-1104-4184-87E8-D729643F418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955"/>
            <a:ext cx="12192000" cy="488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9" name="slide9">
            <a:extLst>
              <a:ext uri="{FF2B5EF4-FFF2-40B4-BE49-F238E27FC236}">
                <a16:creationId xmlns:a16="http://schemas.microsoft.com/office/drawing/2014/main" id="{79BFA24C-C254-4D69-8C34-A3F0BE7989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955"/>
            <a:ext cx="12192000" cy="488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2024-02-20T06:44:45Z</dcterms:created>
  <dcterms:modified xsi:type="dcterms:W3CDTF">2024-02-20T06:44:45Z</dcterms:modified>
</cp:coreProperties>
</file>