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8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CD4F-1231-4CC7-91F1-1926D749A69F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15FB-68A2-40D1-B706-E99792A8A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CD4F-1231-4CC7-91F1-1926D749A69F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15FB-68A2-40D1-B706-E99792A8A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CD4F-1231-4CC7-91F1-1926D749A69F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15FB-68A2-40D1-B706-E99792A8A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CD4F-1231-4CC7-91F1-1926D749A69F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15FB-68A2-40D1-B706-E99792A8A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CD4F-1231-4CC7-91F1-1926D749A69F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15FB-68A2-40D1-B706-E99792A8A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CD4F-1231-4CC7-91F1-1926D749A69F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15FB-68A2-40D1-B706-E99792A8A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CD4F-1231-4CC7-91F1-1926D749A69F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15FB-68A2-40D1-B706-E99792A8A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CD4F-1231-4CC7-91F1-1926D749A69F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0515FB-68A2-40D1-B706-E99792A8A0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CD4F-1231-4CC7-91F1-1926D749A69F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15FB-68A2-40D1-B706-E99792A8A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CD4F-1231-4CC7-91F1-1926D749A69F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40515FB-68A2-40D1-B706-E99792A8A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B7DCD4F-1231-4CC7-91F1-1926D749A69F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15FB-68A2-40D1-B706-E99792A8A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7DCD4F-1231-4CC7-91F1-1926D749A69F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40515FB-68A2-40D1-B706-E99792A8A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0" y="990600"/>
            <a:ext cx="62484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b="1" dirty="0">
                <a:latin typeface="Arial" pitchFamily="34" charset="0"/>
                <a:cs typeface="Arial" pitchFamily="34" charset="0"/>
              </a:rPr>
              <a:t>Distributed Data Mining</a:t>
            </a:r>
            <a:br>
              <a:rPr lang="en-US" sz="4800" b="1" dirty="0">
                <a:latin typeface="Arial" pitchFamily="34" charset="0"/>
                <a:cs typeface="Arial" pitchFamily="34" charset="0"/>
              </a:rPr>
            </a:br>
            <a:r>
              <a:rPr lang="en-US" sz="48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>
                <a:latin typeface="Arial" pitchFamily="34" charset="0"/>
                <a:cs typeface="Arial" pitchFamily="34" charset="0"/>
              </a:rPr>
            </a:br>
            <a:r>
              <a:rPr lang="en-US" sz="48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>
                <a:latin typeface="Arial" pitchFamily="34" charset="0"/>
                <a:cs typeface="Arial" pitchFamily="34" charset="0"/>
              </a:rPr>
            </a:br>
            <a:endParaRPr lang="en-US" sz="48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b="1" dirty="0">
                <a:latin typeface="Arial" pitchFamily="34" charset="0"/>
                <a:cs typeface="Arial" pitchFamily="34" charset="0"/>
              </a:rPr>
              <a:t>DIADIC 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b="1" dirty="0">
                <a:latin typeface="Arial" pitchFamily="34" charset="0"/>
                <a:cs typeface="Arial" pitchFamily="34" charset="0"/>
              </a:rPr>
              <a:t>		</a:t>
            </a:r>
            <a:br>
              <a:rPr lang="en-US" sz="4800" b="1" dirty="0">
                <a:latin typeface="Arial" pitchFamily="34" charset="0"/>
                <a:cs typeface="Arial" pitchFamily="34" charset="0"/>
              </a:rPr>
            </a:br>
            <a:r>
              <a:rPr lang="en-US" sz="48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>
                <a:latin typeface="Arial" pitchFamily="34" charset="0"/>
                <a:cs typeface="Arial" pitchFamily="34" charset="0"/>
              </a:rPr>
            </a:br>
            <a:r>
              <a:rPr lang="en-US" sz="4800" b="1" dirty="0">
                <a:latin typeface="Arial" pitchFamily="34" charset="0"/>
                <a:cs typeface="Arial" pitchFamily="34" charset="0"/>
              </a:rPr>
              <a:t>		</a:t>
            </a:r>
            <a:br>
              <a:rPr lang="en-US" sz="4800" b="1" dirty="0">
                <a:latin typeface="Arial" pitchFamily="34" charset="0"/>
                <a:cs typeface="Arial" pitchFamily="34" charset="0"/>
              </a:rPr>
            </a:br>
            <a:r>
              <a:rPr lang="en-US" sz="4800" b="1" dirty="0">
                <a:latin typeface="Arial" pitchFamily="34" charset="0"/>
                <a:cs typeface="Arial" pitchFamily="34" charset="0"/>
              </a:rPr>
              <a:t>Sandipan Dey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6172200"/>
            <a:ext cx="2057400" cy="68579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97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6324600"/>
            <a:ext cx="12954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6324600"/>
            <a:ext cx="12954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295400" y="381000"/>
            <a:ext cx="74676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defRPr/>
            </a:pPr>
            <a:r>
              <a:rPr lang="en-US" sz="4000" b="1" dirty="0">
                <a:latin typeface="Arial" pitchFamily="34" charset="0"/>
                <a:cs typeface="Arial" pitchFamily="34" charset="0"/>
              </a:rPr>
              <a:t>Distributed Outlier Detection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sz="37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6400800" cy="50292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3200" b="1" i="1" dirty="0" smtClean="0"/>
              <a:t>Using Entropy Minimization / Spectral  Decomposition – define Outlierness </a:t>
            </a:r>
          </a:p>
          <a:p>
            <a:endParaRPr lang="en-US" sz="3600" b="1" i="1" dirty="0" smtClean="0"/>
          </a:p>
          <a:p>
            <a:r>
              <a:rPr lang="en-US" sz="3600" b="1" i="1" dirty="0" smtClean="0"/>
              <a:t> Combining local eigenvectors to form global eigenvectors</a:t>
            </a:r>
          </a:p>
          <a:p>
            <a:endParaRPr lang="en-US" sz="3600" b="1" i="1" dirty="0" smtClean="0"/>
          </a:p>
          <a:p>
            <a:r>
              <a:rPr lang="en-US" sz="3600" b="1" i="1" dirty="0" smtClean="0"/>
              <a:t> How to find weights?</a:t>
            </a:r>
            <a:endParaRPr lang="en-US" sz="3600" dirty="0" smtClean="0"/>
          </a:p>
          <a:p>
            <a:endParaRPr lang="en-US" sz="3200" b="1" i="1" dirty="0" smtClean="0"/>
          </a:p>
          <a:p>
            <a:pPr>
              <a:defRPr/>
            </a:pPr>
            <a:endParaRPr lang="en-US" sz="32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743200"/>
            <a:ext cx="198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9604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800" b="1" dirty="0" smtClean="0"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3800" b="1" dirty="0" smtClean="0"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3800" b="1" dirty="0" smtClean="0">
                <a:latin typeface="Arial" pitchFamily="34" charset="0"/>
                <a:ea typeface="+mn-ea"/>
                <a:cs typeface="Arial" pitchFamily="34" charset="0"/>
              </a:rPr>
              <a:t>Chrome Extension P2P Commenting</a:t>
            </a:r>
            <a:r>
              <a:rPr lang="en-US" sz="48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8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077200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124200"/>
            <a:ext cx="7470648" cy="1143000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smtClean="0"/>
              <a:t>	Thank </a:t>
            </a:r>
            <a:r>
              <a:rPr lang="en-US" dirty="0" smtClean="0"/>
              <a:t>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629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en-US" sz="4800" b="1" dirty="0" smtClean="0">
                <a:latin typeface="Arial" pitchFamily="34" charset="0"/>
                <a:ea typeface="+mn-ea"/>
                <a:cs typeface="Arial" pitchFamily="34" charset="0"/>
              </a:rPr>
              <a:t>Problems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6629400" cy="48006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3600" dirty="0" smtClean="0"/>
              <a:t>Randomized construction of  distributed decision tree (collaborative text classifier)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 smtClean="0"/>
              <a:t>Outlier Detection</a:t>
            </a:r>
          </a:p>
          <a:p>
            <a:pPr>
              <a:buFontTx/>
              <a:buNone/>
            </a:pPr>
            <a:r>
              <a:rPr lang="en-US" sz="3600" dirty="0" smtClean="0"/>
              <a:t>	- Parallel (Hadoop based)</a:t>
            </a:r>
          </a:p>
          <a:p>
            <a:pPr>
              <a:buFontTx/>
              <a:buNone/>
            </a:pPr>
            <a:r>
              <a:rPr lang="en-US" sz="3600" dirty="0" smtClean="0"/>
              <a:t>   - P2P (DDMT / erlang)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 smtClean="0"/>
              <a:t>PADMini System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6324600"/>
            <a:ext cx="12954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848600" cy="99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 smtClean="0">
                <a:latin typeface="Arial" pitchFamily="34" charset="0"/>
                <a:ea typeface="+mn-ea"/>
                <a:cs typeface="Arial" pitchFamily="34" charset="0"/>
              </a:rPr>
              <a:t>P2P Collaborative Text Classifier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19200" y="3048000"/>
            <a:ext cx="6629400" cy="35052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sz="4100" dirty="0" smtClean="0"/>
          </a:p>
          <a:p>
            <a:r>
              <a:rPr lang="en-US" sz="4100" dirty="0" smtClean="0"/>
              <a:t>Tag Text through plugin </a:t>
            </a:r>
            <a:br>
              <a:rPr lang="en-US" sz="4100" dirty="0" smtClean="0"/>
            </a:br>
            <a:endParaRPr lang="en-US" sz="4100" dirty="0" smtClean="0"/>
          </a:p>
          <a:p>
            <a:r>
              <a:rPr lang="en-US" sz="4100" dirty="0" smtClean="0"/>
              <a:t>Generate feature vector</a:t>
            </a:r>
            <a:br>
              <a:rPr lang="en-US" sz="4100" dirty="0" smtClean="0"/>
            </a:br>
            <a:endParaRPr lang="en-US" sz="4100" dirty="0" smtClean="0"/>
          </a:p>
          <a:p>
            <a:r>
              <a:rPr lang="en-US" sz="4100" dirty="0" smtClean="0"/>
              <a:t>Learn Classifier</a:t>
            </a:r>
          </a:p>
          <a:p>
            <a:endParaRPr lang="en-US" sz="4100" dirty="0" smtClean="0"/>
          </a:p>
          <a:p>
            <a:r>
              <a:rPr lang="en-US" sz="4100" dirty="0" smtClean="0"/>
              <a:t>Centralized – privacy issue</a:t>
            </a:r>
          </a:p>
          <a:p>
            <a:endParaRPr lang="en-US" sz="41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6324600"/>
            <a:ext cx="12954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447800" y="381000"/>
            <a:ext cx="6400800" cy="1295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Randomized Distributed</a:t>
            </a:r>
            <a:br>
              <a:rPr lang="en-US" sz="4000" b="1" dirty="0"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latin typeface="Arial" pitchFamily="34" charset="0"/>
                <a:cs typeface="Arial" pitchFamily="34" charset="0"/>
              </a:rPr>
              <a:t>Decision Tree Learning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6324600"/>
            <a:ext cx="12954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64008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defRPr/>
            </a:pPr>
            <a:r>
              <a:rPr lang="en-US" sz="3200" dirty="0" smtClean="0"/>
              <a:t>Greedy decision / synchronization overhead</a:t>
            </a:r>
            <a:br>
              <a:rPr lang="en-US" sz="3200" dirty="0" smtClean="0"/>
            </a:b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Random construction of trees (Wei Fan), ensemble learning</a:t>
            </a:r>
            <a:br>
              <a:rPr lang="en-US" sz="3200" dirty="0" smtClean="0"/>
            </a:b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Simple averaging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4953000"/>
            <a:ext cx="266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371600" y="381000"/>
            <a:ext cx="6400800" cy="1295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Randomized Distributed</a:t>
            </a:r>
            <a:br>
              <a:rPr lang="en-US" sz="4000" b="1" dirty="0"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latin typeface="Arial" pitchFamily="34" charset="0"/>
                <a:cs typeface="Arial" pitchFamily="34" charset="0"/>
              </a:rPr>
              <a:t>Decision Tree Learning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6400800" cy="5029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defRPr/>
            </a:pPr>
            <a:r>
              <a:rPr lang="en-US" sz="3200" dirty="0" smtClean="0"/>
              <a:t>Sample  (WR) from population</a:t>
            </a:r>
            <a:br>
              <a:rPr lang="en-US" sz="3200" dirty="0" smtClean="0"/>
            </a:b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Locally generate RDTs</a:t>
            </a:r>
            <a:br>
              <a:rPr lang="en-US" sz="3200" dirty="0" smtClean="0"/>
            </a:b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Compute leaf class distributions</a:t>
            </a:r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Asynchronously (gossip) compute average posterior probability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6324600"/>
            <a:ext cx="12954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295400" y="381000"/>
            <a:ext cx="64008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700" b="1" dirty="0">
                <a:latin typeface="Arial" pitchFamily="34" charset="0"/>
                <a:cs typeface="Arial" pitchFamily="34" charset="0"/>
              </a:rPr>
              <a:t>Accuracy of the Ensemble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64008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 smtClean="0"/>
              <a:t>Ensemble acc.= </a:t>
            </a:r>
            <a:br>
              <a:rPr lang="en-US" sz="3200" dirty="0" smtClean="0"/>
            </a:br>
            <a:r>
              <a:rPr lang="en-US" sz="3200" dirty="0" smtClean="0"/>
              <a:t>N = #RDTs,  p = accuracy of an RDT</a:t>
            </a:r>
          </a:p>
          <a:p>
            <a:endParaRPr lang="en-US" sz="3200" dirty="0" smtClean="0"/>
          </a:p>
          <a:p>
            <a:r>
              <a:rPr lang="en-US" sz="3200" dirty="0" smtClean="0"/>
              <a:t> Generalization Error of ensemble Classifier (Leo Breiman, Random Forest</a:t>
            </a:r>
            <a:r>
              <a:rPr lang="en-US" sz="3200" b="1" dirty="0" smtClean="0"/>
              <a:t>) </a:t>
            </a:r>
            <a:br>
              <a:rPr lang="en-US" sz="3200" b="1" dirty="0" smtClean="0"/>
            </a:br>
            <a:endParaRPr lang="en-US" sz="3200" b="1" dirty="0" smtClean="0"/>
          </a:p>
          <a:p>
            <a:endParaRPr lang="en-US" sz="3200" b="1" i="1" dirty="0" smtClean="0"/>
          </a:p>
          <a:p>
            <a:endParaRPr lang="en-US" sz="3200" b="1" i="1" dirty="0" smtClean="0"/>
          </a:p>
          <a:p>
            <a:pPr>
              <a:defRPr/>
            </a:pPr>
            <a:endParaRPr lang="en-US" sz="3200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524000"/>
            <a:ext cx="2819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638800"/>
            <a:ext cx="30845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0" y="6324600"/>
            <a:ext cx="12954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6324600"/>
            <a:ext cx="12954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6324600"/>
            <a:ext cx="12954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295400" y="381000"/>
            <a:ext cx="6400800" cy="1295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>
              <a:defRPr/>
            </a:pPr>
            <a:r>
              <a:rPr lang="en-US" sz="4000" b="1" dirty="0">
                <a:latin typeface="Arial" pitchFamily="34" charset="0"/>
                <a:cs typeface="Arial" pitchFamily="34" charset="0"/>
              </a:rPr>
              <a:t>Distributed Outlier Detection</a:t>
            </a:r>
          </a:p>
          <a:p>
            <a:pPr>
              <a:defRPr/>
            </a:pPr>
            <a:r>
              <a:rPr lang="en-US" sz="4000" b="1" dirty="0">
                <a:latin typeface="Arial" pitchFamily="34" charset="0"/>
                <a:cs typeface="Arial" pitchFamily="34" charset="0"/>
              </a:rPr>
              <a:t>in PADMini (using Hadoop)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sz="37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6400800" cy="50292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3200" b="1" i="1" dirty="0" smtClean="0"/>
              <a:t>Couple of Map-Reduce Phases</a:t>
            </a:r>
          </a:p>
          <a:p>
            <a:endParaRPr lang="en-US" sz="3200" b="1" i="1" dirty="0" smtClean="0"/>
          </a:p>
          <a:p>
            <a:r>
              <a:rPr lang="en-US" sz="3200" i="1" dirty="0" smtClean="0"/>
              <a:t> </a:t>
            </a:r>
            <a:r>
              <a:rPr lang="en-US" sz="3200" b="1" i="1" dirty="0" smtClean="0"/>
              <a:t>Use Eigen Analysis to find outliers</a:t>
            </a:r>
          </a:p>
          <a:p>
            <a:endParaRPr lang="en-US" sz="3200" b="1" i="1" dirty="0" smtClean="0"/>
          </a:p>
          <a:p>
            <a:r>
              <a:rPr lang="en-US" sz="3200" b="1" i="1" dirty="0" smtClean="0"/>
              <a:t> Use additive decomposability of covariance  matrix</a:t>
            </a:r>
          </a:p>
          <a:p>
            <a:endParaRPr lang="en-US" sz="3200" b="1" i="1" dirty="0" smtClean="0"/>
          </a:p>
          <a:p>
            <a:r>
              <a:rPr lang="en-US" sz="3200" b="1" i="1" dirty="0" smtClean="0"/>
              <a:t> Compute outlier score for each tuple</a:t>
            </a:r>
          </a:p>
          <a:p>
            <a:endParaRPr lang="en-US" sz="3200" b="1" i="1" dirty="0" smtClean="0"/>
          </a:p>
          <a:p>
            <a:pPr>
              <a:defRPr/>
            </a:pPr>
            <a:endParaRPr lang="en-US" sz="32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343400"/>
            <a:ext cx="1676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048001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5638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5638800"/>
            <a:ext cx="251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48600" y="6324600"/>
            <a:ext cx="12954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205</TotalTime>
  <Words>107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Slide 1</vt:lpstr>
      <vt:lpstr>  Problems</vt:lpstr>
      <vt:lpstr>P2P Collaborative Text Classifier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 Chrome Extension P2P Commenting </vt:lpstr>
      <vt:lpstr>  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sandipan</dc:creator>
  <cp:lastModifiedBy>sandipan</cp:lastModifiedBy>
  <cp:revision>51</cp:revision>
  <dcterms:created xsi:type="dcterms:W3CDTF">2010-09-08T04:11:31Z</dcterms:created>
  <dcterms:modified xsi:type="dcterms:W3CDTF">2010-09-08T19:23:55Z</dcterms:modified>
</cp:coreProperties>
</file>