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4"/>
  </p:notesMasterIdLst>
  <p:sldIdLst>
    <p:sldId id="268" r:id="rId7"/>
    <p:sldId id="275" r:id="rId8"/>
    <p:sldId id="278" r:id="rId9"/>
    <p:sldId id="279" r:id="rId10"/>
    <p:sldId id="280" r:id="rId11"/>
    <p:sldId id="281" r:id="rId12"/>
    <p:sldId id="282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000099"/>
    <a:srgbClr val="800000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276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1/31/2011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1/31/2011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419601" y="1620311"/>
            <a:ext cx="47244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Databases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 to Databases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1999"/>
            <a:ext cx="7924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Database Management System (DBMS) provides</a:t>
            </a:r>
            <a:r>
              <a:rPr lang="en-US" sz="2800" dirty="0" smtClean="0">
                <a:solidFill>
                  <a:srgbClr val="990000"/>
                </a:solidFill>
              </a:rPr>
              <a:t>….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… efficient, reliable, convenient, and safe 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multi-user storage of and access to massive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smtClean="0">
                <a:solidFill>
                  <a:srgbClr val="0000FF"/>
                </a:solidFill>
              </a:rPr>
              <a:t> amounts </a:t>
            </a:r>
            <a:r>
              <a:rPr lang="en-US" dirty="0" smtClean="0">
                <a:solidFill>
                  <a:srgbClr val="0000FF"/>
                </a:solidFill>
              </a:rPr>
              <a:t>of persistent data.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 to Databases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4381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Massive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Persistent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Safe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Multi-user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Convenient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Efficient</a:t>
            </a:r>
          </a:p>
          <a:p>
            <a:pPr marL="274320" indent="-182880">
              <a:spcBef>
                <a:spcPts val="0"/>
              </a:spcBef>
              <a:spcAft>
                <a:spcPts val="1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Reliable</a:t>
            </a:r>
            <a:endParaRPr 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 to Databases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1999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Database applications may be programmed via “frameworks”</a:t>
            </a:r>
          </a:p>
          <a:p>
            <a:pPr marL="274320" indent="-182880"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DBMS may run in conjunction with “middleware”</a:t>
            </a:r>
          </a:p>
          <a:p>
            <a:pPr marL="274320" indent="-182880"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Data-intensive applications may not use DBMS at all</a:t>
            </a:r>
            <a:endParaRPr 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 to Databases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Key concepts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44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Data model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44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Schema versus data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44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Data definition language (</a:t>
            </a:r>
            <a:r>
              <a:rPr lang="en-US" dirty="0" err="1" smtClean="0">
                <a:solidFill>
                  <a:srgbClr val="0000FF"/>
                </a:solidFill>
              </a:rPr>
              <a:t>DDL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44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Data manipulation or query language (</a:t>
            </a:r>
            <a:r>
              <a:rPr lang="en-US" dirty="0" err="1" smtClean="0">
                <a:solidFill>
                  <a:srgbClr val="0000FF"/>
                </a:solidFill>
              </a:rPr>
              <a:t>DML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 to Databases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Key people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44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DBMS implementer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44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Database designer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44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Database application developer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44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Database administrator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62600" y="0"/>
            <a:ext cx="3581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Intro to Databases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685800" y="8191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 algn="ctr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Whether you know it or not,</a:t>
            </a:r>
          </a:p>
          <a:p>
            <a:pPr marL="274320" indent="-182880" algn="ctr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you’re using a database every day</a:t>
            </a:r>
            <a:endParaRPr lang="en-US" sz="2800" b="1" dirty="0">
              <a:solidFill>
                <a:srgbClr val="990000"/>
              </a:solidFill>
            </a:endParaRPr>
          </a:p>
        </p:txBody>
      </p:sp>
      <p:pic>
        <p:nvPicPr>
          <p:cNvPr id="4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1455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75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2083</TotalTime>
  <Words>148</Words>
  <Application>Microsoft Office PowerPoint</Application>
  <PresentationFormat>On-screen Show (16:9)</PresentationFormat>
  <Paragraphs>34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4_Lecture</vt:lpstr>
      <vt:lpstr>1_Lecture</vt:lpstr>
      <vt:lpstr>2_Lecture</vt:lpstr>
      <vt:lpstr>3_Office Theme</vt:lpstr>
      <vt:lpstr>4_Office Theme</vt:lpstr>
      <vt:lpstr>5_Office Theme</vt:lpstr>
      <vt:lpstr>Introduction to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162</cp:revision>
  <dcterms:created xsi:type="dcterms:W3CDTF">2010-07-08T21:59:02Z</dcterms:created>
  <dcterms:modified xsi:type="dcterms:W3CDTF">2011-01-31T22:27:52Z</dcterms:modified>
</cp:coreProperties>
</file>