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0"/>
  </p:notesMasterIdLst>
  <p:sldIdLst>
    <p:sldId id="278" r:id="rId7"/>
    <p:sldId id="283" r:id="rId8"/>
    <p:sldId id="286" r:id="rId9"/>
    <p:sldId id="298" r:id="rId10"/>
    <p:sldId id="299" r:id="rId11"/>
    <p:sldId id="306" r:id="rId12"/>
    <p:sldId id="307" r:id="rId13"/>
    <p:sldId id="300" r:id="rId14"/>
    <p:sldId id="301" r:id="rId15"/>
    <p:sldId id="302" r:id="rId16"/>
    <p:sldId id="303" r:id="rId17"/>
    <p:sldId id="304" r:id="rId18"/>
    <p:sldId id="305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A50021"/>
    <a:srgbClr val="800000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3" autoAdjust="0"/>
    <p:restoredTop sz="94660"/>
  </p:normalViewPr>
  <p:slideViewPr>
    <p:cSldViewPr>
      <p:cViewPr>
        <p:scale>
          <a:sx n="100" d="100"/>
          <a:sy n="100" d="100"/>
        </p:scale>
        <p:origin x="43" y="-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692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962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881599" y="2126140"/>
            <a:ext cx="4995701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Algebra (2)</a:t>
            </a:r>
          </a:p>
          <a:p>
            <a:pPr algn="l">
              <a:lnSpc>
                <a:spcPct val="90000"/>
              </a:lnSpc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operators,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renaming, notation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988240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Rename </a:t>
            </a:r>
            <a:r>
              <a:rPr lang="en-US" sz="2800" dirty="0" smtClean="0">
                <a:solidFill>
                  <a:srgbClr val="990000"/>
                </a:solidFill>
              </a:rPr>
              <a:t>operator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05790" indent="-51435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For disambiguation in “self-joins”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70640" y="1189170"/>
            <a:ext cx="5204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Pairs of colleges in same state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8449100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Alternate notation (1)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05790" indent="-51435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Assignment statements – </a:t>
            </a:r>
            <a:r>
              <a:rPr lang="en-US" sz="2400" i="1" dirty="0" smtClean="0"/>
              <a:t>Pairs of colleges in same state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4" y="267450"/>
            <a:ext cx="848750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Alternate notation (2)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05790" indent="-51435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Expression tree – </a:t>
            </a:r>
            <a:r>
              <a:rPr lang="en-US" sz="2400" i="1" dirty="0" smtClean="0"/>
              <a:t>GPAs of students applying to CS in CA</a:t>
            </a:r>
            <a:endParaRPr lang="en-US" sz="2000" i="1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4" y="267450"/>
            <a:ext cx="848750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Relational Algebra summary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05790" indent="-51435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i="1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0960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6285" y="689905"/>
            <a:ext cx="7467600" cy="228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Relational algebra query (expression) on set of 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/>
              <a:t>relations produces relation as a result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10492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Union </a:t>
            </a:r>
            <a:r>
              <a:rPr lang="en-US" sz="2800" dirty="0" smtClean="0">
                <a:solidFill>
                  <a:srgbClr val="990000"/>
                </a:solidFill>
              </a:rPr>
              <a:t>operator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List of college and student names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10492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Difference </a:t>
            </a:r>
            <a:r>
              <a:rPr lang="en-US" sz="2800" dirty="0" smtClean="0">
                <a:solidFill>
                  <a:srgbClr val="990000"/>
                </a:solidFill>
              </a:rPr>
              <a:t>operator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IDs of students who didn’t apply anywhere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615" y="843525"/>
            <a:ext cx="7681000" cy="69129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840" lvl="1" indent="-514350">
              <a:spcBef>
                <a:spcPts val="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IDs </a:t>
            </a:r>
            <a:r>
              <a:rPr lang="en-US" sz="2400" i="1" dirty="0" smtClean="0">
                <a:solidFill>
                  <a:srgbClr val="0000FF"/>
                </a:solidFill>
              </a:rPr>
              <a:t>and names </a:t>
            </a:r>
            <a:r>
              <a:rPr lang="en-US" sz="2400" i="1" dirty="0" smtClean="0"/>
              <a:t>of students who didn’t apply anywhere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988240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Intersection </a:t>
            </a:r>
            <a:r>
              <a:rPr lang="en-US" sz="2800" dirty="0" smtClean="0">
                <a:solidFill>
                  <a:srgbClr val="990000"/>
                </a:solidFill>
              </a:rPr>
              <a:t>operator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Names that are both a college name and a student name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431860" y="648450"/>
            <a:ext cx="7988240" cy="742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Intersection </a:t>
            </a:r>
            <a:r>
              <a:rPr lang="en-US" sz="2800" dirty="0" smtClean="0">
                <a:solidFill>
                  <a:srgbClr val="0000FF"/>
                </a:solidFill>
              </a:rPr>
              <a:t>doesn’t add expressive power (1)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431860" y="648450"/>
            <a:ext cx="7988240" cy="742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Intersection </a:t>
            </a:r>
            <a:r>
              <a:rPr lang="en-US" sz="2800" dirty="0" smtClean="0">
                <a:solidFill>
                  <a:srgbClr val="0000FF"/>
                </a:solidFill>
              </a:rPr>
              <a:t>doesn’t add expressive power (2)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988240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Rename </a:t>
            </a:r>
            <a:r>
              <a:rPr lang="en-US" sz="2800" dirty="0" smtClean="0">
                <a:solidFill>
                  <a:srgbClr val="990000"/>
                </a:solidFill>
              </a:rPr>
              <a:t>operator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1005840" lvl="1" indent="-514350">
              <a:spcBef>
                <a:spcPts val="120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1.</a:t>
            </a:r>
          </a:p>
          <a:p>
            <a:pPr marL="1005840" lvl="1" indent="-514350">
              <a:spcBef>
                <a:spcPts val="120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2.</a:t>
            </a:r>
          </a:p>
          <a:p>
            <a:pPr marL="1005840" lvl="1" indent="-514350">
              <a:spcBef>
                <a:spcPts val="120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3.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988240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Rename </a:t>
            </a:r>
            <a:r>
              <a:rPr lang="en-US" sz="2800" dirty="0" smtClean="0">
                <a:solidFill>
                  <a:srgbClr val="990000"/>
                </a:solidFill>
              </a:rPr>
              <a:t>operator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05790" indent="-514350"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To unify schemas for set operators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(2)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70640" y="1189170"/>
            <a:ext cx="5204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List of college and student names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2506</TotalTime>
  <Words>376</Words>
  <Application>Microsoft Office PowerPoint</Application>
  <PresentationFormat>On-screen Show (16:9)</PresentationFormat>
  <Paragraphs>199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205</cp:revision>
  <dcterms:created xsi:type="dcterms:W3CDTF">2010-07-08T21:59:02Z</dcterms:created>
  <dcterms:modified xsi:type="dcterms:W3CDTF">2011-02-18T19:25:01Z</dcterms:modified>
</cp:coreProperties>
</file>