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0"/>
  </p:notesMasterIdLst>
  <p:sldIdLst>
    <p:sldId id="268" r:id="rId7"/>
    <p:sldId id="283" r:id="rId8"/>
    <p:sldId id="284" r:id="rId9"/>
    <p:sldId id="285" r:id="rId10"/>
    <p:sldId id="286" r:id="rId11"/>
    <p:sldId id="288" r:id="rId12"/>
    <p:sldId id="287" r:id="rId13"/>
    <p:sldId id="290" r:id="rId14"/>
    <p:sldId id="291" r:id="rId15"/>
    <p:sldId id="292" r:id="rId16"/>
    <p:sldId id="293" r:id="rId17"/>
    <p:sldId id="294" r:id="rId18"/>
    <p:sldId id="296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00"/>
    <a:srgbClr val="000099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3" autoAdjust="0"/>
    <p:restoredTop sz="86391" autoAdjust="0"/>
  </p:normalViewPr>
  <p:slideViewPr>
    <p:cSldViewPr>
      <p:cViewPr>
        <p:scale>
          <a:sx n="100" d="100"/>
          <a:sy n="100" d="100"/>
        </p:scale>
        <p:origin x="-534" y="-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80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Design Theory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&amp;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Properties and Normal Forms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 Boyce-</a:t>
            </a:r>
            <a:r>
              <a:rPr lang="en-US" sz="2400" i="1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+ </a:t>
            </a:r>
            <a:r>
              <a:rPr lang="en-US" sz="2400" i="1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i="1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 Fourth Normal Form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 Dependencies and </a:t>
            </a: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Redundancy;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Update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&amp;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Deletion Anomalies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Storing </a:t>
            </a:r>
            <a:r>
              <a:rPr lang="en-US" sz="2000" b="1" dirty="0" err="1" smtClean="0">
                <a:latin typeface="Lucida Console" pitchFamily="49" charset="0"/>
              </a:rPr>
              <a:t>SSN-sName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pair once for each college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Functional Dependency  </a:t>
            </a:r>
            <a:r>
              <a:rPr lang="en-US" sz="2000" b="1" dirty="0" err="1" smtClean="0">
                <a:latin typeface="Lucida Console" pitchFamily="49" charset="0"/>
              </a:rPr>
              <a:t>SSN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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sName</a:t>
            </a:r>
            <a:endParaRPr lang="en-US" sz="2400" dirty="0" smtClean="0">
              <a:solidFill>
                <a:srgbClr val="0000FF"/>
              </a:solidFill>
              <a:latin typeface="+mj-lt"/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Same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always has same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sName</a:t>
            </a:r>
            <a:endParaRPr lang="en-US" sz="2400" b="1" dirty="0" smtClean="0">
              <a:latin typeface="Lucida Console" pitchFamily="49" charset="0"/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Should store each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sym typeface="Symbol"/>
              </a:rPr>
              <a:t>’s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sName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only once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  <a:sym typeface="Symbol"/>
              </a:rPr>
              <a:t>Boyce-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  <a:sym typeface="Symbol"/>
              </a:rPr>
              <a:t>Codd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  <a:sym typeface="Symbol"/>
              </a:rPr>
              <a:t> Normal Form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  If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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B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then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is a key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Decompose: 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Student(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sName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)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Apply(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cName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)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4050" y="268695"/>
            <a:ext cx="8719740" cy="47993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Multivalued</a:t>
            </a:r>
            <a:r>
              <a:rPr lang="en-US" sz="2800" b="1" dirty="0" smtClean="0">
                <a:solidFill>
                  <a:srgbClr val="990000"/>
                </a:solidFill>
              </a:rPr>
              <a:t> Dependencies and 4NF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HS)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Redundancy;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Update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&amp;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Deletion Anomalies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Multiplicative effect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Not addressed by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BCNF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: No functional dependencies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Multivalued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Dependency  </a:t>
            </a:r>
            <a:r>
              <a:rPr lang="en-US" sz="2000" b="1" dirty="0" err="1" smtClean="0">
                <a:latin typeface="Lucida Console" pitchFamily="49" charset="0"/>
              </a:rPr>
              <a:t>SSN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 </a:t>
            </a:r>
            <a:r>
              <a:rPr lang="en-US" sz="8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cName</a:t>
            </a:r>
            <a:endParaRPr lang="en-US" sz="2400" dirty="0" smtClean="0">
              <a:solidFill>
                <a:srgbClr val="0000FF"/>
              </a:solidFill>
              <a:latin typeface="+mj-lt"/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Given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has every combination of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cName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with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HS</a:t>
            </a:r>
            <a:endParaRPr lang="en-US" sz="2400" b="1" dirty="0" smtClean="0">
              <a:latin typeface="Lucida Console" pitchFamily="49" charset="0"/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Should store each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cName</a:t>
            </a:r>
            <a:r>
              <a:rPr lang="en-US" sz="18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and each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HS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for an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14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once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  <a:sym typeface="Symbol"/>
              </a:rPr>
              <a:t>Fourth Normal Form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  If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B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then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is a key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Decompose: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Apply(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cName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) </a:t>
            </a:r>
            <a:r>
              <a:rPr lang="en-US" sz="14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HighSchool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(</a:t>
            </a:r>
            <a:r>
              <a:rPr lang="en-US" sz="2000" b="1" dirty="0" err="1" smtClean="0">
                <a:latin typeface="Lucida Console" pitchFamily="49" charset="0"/>
                <a:sym typeface="Symbol"/>
              </a:rPr>
              <a:t>SSN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2000" b="1" dirty="0" smtClean="0">
                <a:latin typeface="Lucida Console" pitchFamily="49" charset="0"/>
                <a:sym typeface="Symbol"/>
              </a:rPr>
              <a:t>HS)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sz="2000" i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305605" y="2872638"/>
            <a:ext cx="304800" cy="3176"/>
            <a:chOff x="7543800" y="1122362"/>
            <a:chExt cx="304800" cy="31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29530" y="4143179"/>
            <a:ext cx="304800" cy="3176"/>
            <a:chOff x="7543800" y="1122362"/>
            <a:chExt cx="304800" cy="317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Final set of relations satisfies normal form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000" dirty="0" smtClean="0"/>
              <a:t> No anomalies, no lost information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Boyce-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Fourth Normal Form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Designing a database schema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Usually many designs possible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are (much) better than others!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How do we choose?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Often use higher-level design tools, but …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designers go straight to relations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Useful to understand why tools produce certain schemas</a:t>
            </a:r>
          </a:p>
          <a:p>
            <a:pPr marL="274320" indent="-182880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 Very nice theory for relational database design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Example: College application info.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SSN and name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Colleges applying to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High schools attended (with city)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Hobbies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666750"/>
            <a:ext cx="86868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123 Ann from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PAHS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and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GHS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plays tennis and trumpet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and applied to Stanford, Berkeley, and MIT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666750"/>
            <a:ext cx="86868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123 Ann from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PAHS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and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GHS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plays tennis and trumpet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and applied to Stanford, Berkeley, and MIT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+mj-lt"/>
              </a:rPr>
              <a:t>Design “anomalies”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Redundancy</a:t>
            </a:r>
          </a:p>
          <a:p>
            <a:pPr marL="674370" lvl="1" indent="-182880">
              <a:lnSpc>
                <a:spcPct val="90000"/>
              </a:lnSpc>
              <a:spcBef>
                <a:spcPts val="24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666750"/>
            <a:ext cx="86868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123 Ann from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PAHS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and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GHS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plays tennis and trumpet 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and applied to Stanford, Berkeley, and MIT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+mj-lt"/>
              </a:rPr>
              <a:t>Design “anomalies”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Redundancy</a:t>
            </a:r>
          </a:p>
          <a:p>
            <a:pPr marL="674370" lvl="1" indent="-182880">
              <a:lnSpc>
                <a:spcPct val="90000"/>
              </a:lnSpc>
              <a:spcBef>
                <a:spcPts val="24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Update anomaly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666750"/>
            <a:ext cx="86868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123 Ann from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PAHS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and </a:t>
            </a:r>
            <a:r>
              <a:rPr lang="en-US" sz="2400" i="1" dirty="0" err="1" smtClean="0">
                <a:solidFill>
                  <a:srgbClr val="990000"/>
                </a:solidFill>
                <a:latin typeface="+mj-lt"/>
              </a:rPr>
              <a:t>GHS</a:t>
            </a: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 (P.A.) plays tennis and trumpet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  <a:latin typeface="+mj-lt"/>
              </a:rPr>
              <a:t>and applied to Stanford, Berkeley, and MIT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+mj-lt"/>
              </a:rPr>
              <a:t>Design “anomalies”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Redundancy</a:t>
            </a:r>
          </a:p>
          <a:p>
            <a:pPr marL="674370" lvl="1" indent="-182880">
              <a:lnSpc>
                <a:spcPct val="90000"/>
              </a:lnSpc>
              <a:spcBef>
                <a:spcPts val="24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Update anomaly</a:t>
            </a:r>
          </a:p>
          <a:p>
            <a:pPr marL="674370" lvl="1" indent="-182880">
              <a:lnSpc>
                <a:spcPct val="90000"/>
              </a:lnSpc>
              <a:spcBef>
                <a:spcPts val="3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 Deletion anomaly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Example: College application info.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SSN and name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Colleges applying to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High schools attended (with city)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Hobbies</a:t>
            </a:r>
          </a:p>
          <a:p>
            <a:pPr marL="274320" indent="-182880">
              <a:spcBef>
                <a:spcPts val="18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err="1" smtClean="0">
                <a:latin typeface="Lucida Console" pitchFamily="49" charset="0"/>
              </a:rPr>
              <a:t>HighSchool</a:t>
            </a:r>
            <a:r>
              <a:rPr lang="en-US" sz="2400" b="1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HS)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Located(HS,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Hobbies(</a:t>
            </a:r>
            <a:r>
              <a:rPr lang="en-US" sz="2400" b="1" dirty="0" err="1" smtClean="0">
                <a:latin typeface="Lucida Console" pitchFamily="49" charset="0"/>
              </a:rPr>
              <a:t>SSN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9800" y="0"/>
            <a:ext cx="3124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Rel. design -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Start with “mega” relations containing everything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Decompose into smaller, better relations with same info.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Can do decomposition automatically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Automatic decomposition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“Mega” relations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/>
              <a:t>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Final set of relations satisfies </a:t>
            </a:r>
            <a:r>
              <a:rPr lang="en-US" sz="2400" i="1" dirty="0" smtClean="0"/>
              <a:t>normal form</a:t>
            </a:r>
          </a:p>
          <a:p>
            <a:pPr marL="1074420" lvl="2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000" i="1" dirty="0" smtClean="0"/>
              <a:t> No anomalies, no lost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2216</TotalTime>
  <Words>648</Words>
  <Application>Microsoft Office PowerPoint</Application>
  <PresentationFormat>On-screen Show (16:9)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180</cp:revision>
  <dcterms:created xsi:type="dcterms:W3CDTF">2010-07-08T21:59:02Z</dcterms:created>
  <dcterms:modified xsi:type="dcterms:W3CDTF">2011-04-25T17:13:37Z</dcterms:modified>
</cp:coreProperties>
</file>