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0"/>
  </p:notesMasterIdLst>
  <p:sldIdLst>
    <p:sldId id="268" r:id="rId7"/>
    <p:sldId id="284" r:id="rId8"/>
    <p:sldId id="294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FF"/>
    <a:srgbClr val="800000"/>
    <a:srgbClr val="000099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4660"/>
  </p:normalViewPr>
  <p:slideViewPr>
    <p:cSldViewPr>
      <p:cViewPr>
        <p:scale>
          <a:sx n="100" d="100"/>
          <a:sy n="100" d="100"/>
        </p:scale>
        <p:origin x="-564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of several types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86600" y="0"/>
            <a:ext cx="2057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imposed by structure and types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Non-null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Key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Attribute-based and tuple-based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General assertions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i="1" dirty="0" smtClean="0"/>
              <a:t>Next video: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i="1" dirty="0" smtClean="0"/>
              <a:t>   Referential Integrity (foreign key) constraints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86600" y="0"/>
            <a:ext cx="2057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382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Constraints Demo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953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2172</TotalTime>
  <Words>66</Words>
  <Application>Microsoft Office PowerPoint</Application>
  <PresentationFormat>On-screen Show (16:9)</PresentationFormat>
  <Paragraphs>20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181</cp:revision>
  <dcterms:created xsi:type="dcterms:W3CDTF">2010-07-08T21:59:02Z</dcterms:created>
  <dcterms:modified xsi:type="dcterms:W3CDTF">2011-04-07T00:18:44Z</dcterms:modified>
</cp:coreProperties>
</file>