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3"/>
  </p:notesMasterIdLst>
  <p:sldIdLst>
    <p:sldId id="268" r:id="rId7"/>
    <p:sldId id="284" r:id="rId8"/>
    <p:sldId id="285" r:id="rId9"/>
    <p:sldId id="289" r:id="rId10"/>
    <p:sldId id="291" r:id="rId11"/>
    <p:sldId id="290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990000"/>
    <a:srgbClr val="80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7" d="100"/>
          <a:sy n="127" d="100"/>
        </p:scale>
        <p:origin x="-90" y="-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047750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886200" y="2647950"/>
            <a:ext cx="51054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 Modifications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/>
              </a:rPr>
              <a:t>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343150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</a:rPr>
              <a:t>Real applications tend to use lots and lots (and lots and lots!) of views 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Querying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Once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defined, can reference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like any table</a:t>
            </a:r>
            <a:endParaRPr lang="en-US" dirty="0" smtClean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Queries involving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rewritten to use base tables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Modifying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Once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defined, can we </a:t>
            </a:r>
            <a:r>
              <a:rPr lang="en-US" dirty="0" smtClean="0">
                <a:solidFill>
                  <a:srgbClr val="990000"/>
                </a:solidFill>
              </a:rPr>
              <a:t>modify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V </a:t>
            </a:r>
            <a:r>
              <a:rPr lang="en-US" dirty="0" smtClean="0">
                <a:solidFill>
                  <a:srgbClr val="0000FF"/>
                </a:solidFill>
              </a:rPr>
              <a:t>like any table </a:t>
            </a:r>
            <a:r>
              <a:rPr lang="en-US" b="1" dirty="0" smtClean="0">
                <a:solidFill>
                  <a:srgbClr val="990000"/>
                </a:solidFill>
              </a:rPr>
              <a:t>?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Doesn’t make sense: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is not stored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Has to make sense: </a:t>
            </a:r>
            <a:r>
              <a:rPr lang="en-US" dirty="0" smtClean="0">
                <a:solidFill>
                  <a:srgbClr val="0000FF"/>
                </a:solidFill>
              </a:rPr>
              <a:t>views are some users’ entire “view” of the database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99000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Solution: Modifications to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990000"/>
                </a:solidFill>
              </a:rPr>
              <a:t> rewritten to modify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990000"/>
                </a:solidFill>
              </a:rPr>
              <a:t>     base tables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34861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90000"/>
                </a:solidFill>
              </a:rPr>
              <a:t> Modifications to </a:t>
            </a:r>
            <a:r>
              <a:rPr lang="en-US" sz="2800" i="1" dirty="0" smtClean="0"/>
              <a:t>V</a:t>
            </a:r>
            <a:r>
              <a:rPr lang="en-US" sz="2800" dirty="0" smtClean="0">
                <a:solidFill>
                  <a:srgbClr val="990000"/>
                </a:solidFill>
              </a:rPr>
              <a:t> rewritten to modify base tables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609599"/>
            <a:ext cx="8305800" cy="40195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990000"/>
                </a:solidFill>
              </a:rPr>
              <a:t> Modifications to </a:t>
            </a:r>
            <a:r>
              <a:rPr lang="en-US" sz="2800" i="1" dirty="0" smtClean="0"/>
              <a:t>V </a:t>
            </a:r>
            <a:r>
              <a:rPr lang="en-US" sz="2800" dirty="0" smtClean="0">
                <a:solidFill>
                  <a:srgbClr val="990000"/>
                </a:solidFill>
              </a:rPr>
              <a:t>rewritten to modify base tables</a:t>
            </a:r>
          </a:p>
          <a:p>
            <a:pPr marL="1005840" lvl="1" indent="-514350">
              <a:lnSpc>
                <a:spcPct val="90000"/>
              </a:lnSpc>
              <a:spcBef>
                <a:spcPts val="9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(1) Rewriting process specified explicitly by view creator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sz="2000" dirty="0" smtClean="0">
                <a:solidFill>
                  <a:srgbClr val="990000"/>
                </a:solidFill>
              </a:rPr>
              <a:t>  </a:t>
            </a:r>
            <a:r>
              <a:rPr lang="en-US" dirty="0" smtClean="0"/>
              <a:t>Can handle all modifications</a:t>
            </a:r>
          </a:p>
          <a:p>
            <a:pPr marL="1405890" lvl="2" indent="-514350">
              <a:lnSpc>
                <a:spcPct val="80000"/>
              </a:lnSpc>
              <a:spcBef>
                <a:spcPts val="100"/>
              </a:spcBef>
              <a:buClr>
                <a:srgbClr val="990000"/>
              </a:buClr>
              <a:buNone/>
            </a:pPr>
            <a:r>
              <a:rPr lang="en-US" dirty="0" smtClean="0"/>
              <a:t>–  No guarantee of correctness (or meaningful)</a:t>
            </a:r>
          </a:p>
          <a:p>
            <a:pPr marL="1005840" lvl="1" indent="-514350">
              <a:lnSpc>
                <a:spcPct val="90000"/>
              </a:lnSpc>
              <a:spcBef>
                <a:spcPts val="18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(2) Restrict views + modifications so that translation to base</a:t>
            </a:r>
          </a:p>
          <a:p>
            <a:pPr marL="1005840" lvl="1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table modifications is meaningful and unambiguous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+</a:t>
            </a:r>
            <a:r>
              <a:rPr lang="en-US" dirty="0" smtClean="0"/>
              <a:t>  No user intervention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dirty="0" smtClean="0"/>
              <a:t>–  Restrictions are significant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0"/>
            <a:ext cx="3200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View Modifications: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2214</TotalTime>
  <Words>211</Words>
  <Application>Microsoft Office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186</cp:revision>
  <dcterms:created xsi:type="dcterms:W3CDTF">2010-07-08T21:59:02Z</dcterms:created>
  <dcterms:modified xsi:type="dcterms:W3CDTF">2011-05-25T16:18:10Z</dcterms:modified>
</cp:coreProperties>
</file>