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0"/>
  </p:notesMasterIdLst>
  <p:sldIdLst>
    <p:sldId id="268" r:id="rId7"/>
    <p:sldId id="294" r:id="rId8"/>
    <p:sldId id="295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FF"/>
    <a:srgbClr val="CCFFCC"/>
    <a:srgbClr val="FFFF99"/>
    <a:srgbClr val="FFFFCC"/>
    <a:srgbClr val="000099"/>
    <a:srgbClr val="800000"/>
    <a:srgbClr val="A50021"/>
    <a:srgbClr val="00CC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78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1" y="2495550"/>
            <a:ext cx="4038599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Schema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“Valid”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Also adheres to content-specific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19400" y="249555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Validating XML</a:t>
            </a:r>
          </a:p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Parser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762000" y="234315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876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2876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61239" y="2658130"/>
            <a:ext cx="189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Parsed XML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3352800" y="356235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386715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“Not valid”</a:t>
            </a:r>
            <a:endParaRPr lang="en-US" sz="2400" i="1" dirty="0">
              <a:solidFill>
                <a:srgbClr val="99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399655" y="2190750"/>
            <a:ext cx="3048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1657350"/>
            <a:ext cx="1631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rgbClr val="990000"/>
                </a:solidFill>
              </a:rPr>
              <a:t>DTD</a:t>
            </a:r>
            <a:r>
              <a:rPr lang="en-US" sz="2400" b="1" i="1" dirty="0" smtClean="0">
                <a:solidFill>
                  <a:srgbClr val="990000"/>
                </a:solidFill>
              </a:rPr>
              <a:t> or </a:t>
            </a:r>
            <a:r>
              <a:rPr lang="en-US" sz="2400" b="1" i="1" dirty="0" err="1" smtClean="0">
                <a:solidFill>
                  <a:srgbClr val="990000"/>
                </a:solidFill>
              </a:rPr>
              <a:t>XSD</a:t>
            </a:r>
            <a:endParaRPr lang="en-US" sz="2400" b="1" i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XML Schema</a:t>
            </a:r>
            <a:r>
              <a:rPr lang="en-US" sz="2800" b="1" dirty="0" smtClean="0">
                <a:solidFill>
                  <a:srgbClr val="990000"/>
                </a:solidFill>
              </a:rPr>
              <a:t> (</a:t>
            </a:r>
            <a:r>
              <a:rPr lang="en-US" sz="2800" b="1" dirty="0" smtClean="0">
                <a:solidFill>
                  <a:srgbClr val="990000"/>
                </a:solidFill>
              </a:rPr>
              <a:t>XSD</a:t>
            </a:r>
            <a:r>
              <a:rPr lang="en-US" sz="2800" b="1" dirty="0" smtClean="0">
                <a:solidFill>
                  <a:srgbClr val="990000"/>
                </a:solidFill>
              </a:rPr>
              <a:t>)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Extensive language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Like DTDs, can specify </a:t>
            </a:r>
            <a:r>
              <a:rPr lang="en-US" dirty="0" smtClean="0">
                <a:solidFill>
                  <a:srgbClr val="0000FF"/>
                </a:solidFill>
              </a:rPr>
              <a:t>elements, attributes,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nesting, ordering, #occurrences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Also data types, keys, (typed) pointers, and more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XSD is written in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 smtClean="0">
                <a:solidFill>
                  <a:srgbClr val="990000"/>
                </a:solidFill>
              </a:rPr>
              <a:t>This video: </a:t>
            </a:r>
            <a:r>
              <a:rPr lang="en-US" dirty="0" smtClean="0">
                <a:solidFill>
                  <a:srgbClr val="990000"/>
                </a:solidFill>
              </a:rPr>
              <a:t>One “easy” example, language is vast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XML Schema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2387</TotalTime>
  <Words>94</Words>
  <Application>Microsoft Office PowerPoint</Application>
  <PresentationFormat>On-screen Show (16:9)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207</cp:revision>
  <dcterms:created xsi:type="dcterms:W3CDTF">2010-07-08T21:59:02Z</dcterms:created>
  <dcterms:modified xsi:type="dcterms:W3CDTF">2011-03-22T22:00:40Z</dcterms:modified>
</cp:coreProperties>
</file>