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2"/>
  </p:notesMasterIdLst>
  <p:sldIdLst>
    <p:sldId id="268" r:id="rId7"/>
    <p:sldId id="283" r:id="rId8"/>
    <p:sldId id="284" r:id="rId9"/>
    <p:sldId id="287" r:id="rId10"/>
    <p:sldId id="286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990000"/>
    <a:srgbClr val="FFFFCC"/>
    <a:srgbClr val="000099"/>
    <a:srgbClr val="800000"/>
    <a:srgbClr val="A50021"/>
    <a:srgbClr val="00CC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402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Querying XML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499794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XQuery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43800" y="0"/>
            <a:ext cx="1600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Querying XML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Not nearly as mature as Querying Relational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Newer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No underlying algebra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Sequence of development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1.  </a:t>
            </a:r>
            <a:r>
              <a:rPr lang="en-US" sz="2400" dirty="0" err="1" smtClean="0"/>
              <a:t>XPath</a:t>
            </a:r>
            <a:endParaRPr lang="en-US" sz="2400" dirty="0" smtClean="0"/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2.  XSLT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dirty="0" smtClean="0"/>
              <a:t>3.  </a:t>
            </a:r>
            <a:r>
              <a:rPr lang="en-US" sz="2400" dirty="0" err="1" smtClean="0"/>
              <a:t>XQuery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XQuery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Expression language (compositional)</a:t>
            </a:r>
          </a:p>
          <a:p>
            <a:pPr marL="674370" lvl="1" indent="-182880">
              <a:lnSpc>
                <a:spcPct val="85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Each expression operates on &amp; returns</a:t>
            </a:r>
          </a:p>
          <a:p>
            <a:pPr marL="674370" lvl="1" indent="-182880">
              <a:lnSpc>
                <a:spcPct val="85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sequence of elements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XPath</a:t>
            </a:r>
            <a:r>
              <a:rPr lang="en-US" dirty="0" smtClean="0">
                <a:solidFill>
                  <a:srgbClr val="0000FF"/>
                </a:solidFill>
              </a:rPr>
              <a:t> is one type of expression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43800" y="0"/>
            <a:ext cx="1600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XQuery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XQuery</a:t>
            </a:r>
            <a:r>
              <a:rPr lang="en-US" sz="2800" b="1" dirty="0" smtClean="0">
                <a:solidFill>
                  <a:srgbClr val="990000"/>
                </a:solidFill>
              </a:rPr>
              <a:t>: FLWOR expression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Clr>
                <a:srgbClr val="99000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990000"/>
                </a:solidFill>
              </a:rPr>
              <a:t>All except </a:t>
            </a:r>
            <a:r>
              <a:rPr lang="en-US" sz="2400" b="1" dirty="0" smtClean="0">
                <a:latin typeface="Lucida Console" pitchFamily="49" charset="0"/>
              </a:rPr>
              <a:t>Return</a:t>
            </a:r>
            <a:r>
              <a:rPr lang="en-US" dirty="0" smtClean="0">
                <a:solidFill>
                  <a:srgbClr val="990000"/>
                </a:solidFill>
              </a:rPr>
              <a:t> are optional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Lucida Console" pitchFamily="49" charset="0"/>
              </a:rPr>
              <a:t>For</a:t>
            </a:r>
            <a:r>
              <a:rPr lang="en-US" dirty="0" smtClean="0">
                <a:solidFill>
                  <a:srgbClr val="990000"/>
                </a:solidFill>
              </a:rPr>
              <a:t> and </a:t>
            </a:r>
            <a:r>
              <a:rPr lang="en-US" sz="2400" b="1" dirty="0" smtClean="0">
                <a:latin typeface="Lucida Console" pitchFamily="49" charset="0"/>
              </a:rPr>
              <a:t>Let</a:t>
            </a:r>
            <a:r>
              <a:rPr lang="en-US" dirty="0" smtClean="0">
                <a:solidFill>
                  <a:srgbClr val="990000"/>
                </a:solidFill>
              </a:rPr>
              <a:t> can be repeated and interleaved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43800" y="0"/>
            <a:ext cx="1600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047750"/>
            <a:ext cx="3276600" cy="205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400" b="1" dirty="0" smtClean="0">
                <a:latin typeface="Lucida Console" pitchFamily="49" charset="0"/>
              </a:rPr>
              <a:t>For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$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in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expr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 smtClean="0">
                <a:latin typeface="Lucida Console" pitchFamily="49" charset="0"/>
              </a:rPr>
              <a:t>Let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$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:=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expr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condition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Order By</a:t>
            </a:r>
            <a:r>
              <a:rPr lang="en-US" sz="2400" b="1" noProof="0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expr</a:t>
            </a:r>
            <a:endParaRPr lang="en-US" sz="2400" b="1" noProof="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Return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expr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Mixing queries and XML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</a:t>
            </a:r>
            <a:r>
              <a:rPr lang="en-US" sz="2400" b="1" dirty="0" smtClean="0">
                <a:latin typeface="Lucida Console" pitchFamily="49" charset="0"/>
              </a:rPr>
              <a:t>&lt;Result&gt; {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…</a:t>
            </a:r>
            <a:r>
              <a:rPr lang="en-US" sz="2400" b="1" dirty="0" smtClean="0">
                <a:latin typeface="+mj-lt"/>
              </a:rPr>
              <a:t>query goes here</a:t>
            </a:r>
            <a:r>
              <a:rPr lang="en-US" sz="2400" b="1" dirty="0" smtClean="0">
                <a:latin typeface="Lucida Console" pitchFamily="49" charset="0"/>
              </a:rPr>
              <a:t>…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} &lt;/Result&gt;</a:t>
            </a:r>
            <a:endParaRPr lang="en-US" sz="2400" b="1" dirty="0" smtClean="0">
              <a:latin typeface="Lucida Console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57400" y="2647950"/>
            <a:ext cx="4038600" cy="990600"/>
          </a:xfrm>
          <a:prstGeom prst="roundRect">
            <a:avLst/>
          </a:prstGeom>
          <a:solidFill>
            <a:srgbClr val="FFFFCC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Demo: </a:t>
            </a:r>
            <a:r>
              <a:rPr lang="en-US" sz="2800" dirty="0" err="1" smtClean="0">
                <a:solidFill>
                  <a:srgbClr val="990000"/>
                </a:solidFill>
              </a:rPr>
              <a:t>XQuery</a:t>
            </a:r>
            <a:r>
              <a:rPr lang="en-US" sz="2800" dirty="0" smtClean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examples</a:t>
            </a:r>
          </a:p>
          <a:p>
            <a:pPr algn="ctr">
              <a:lnSpc>
                <a:spcPct val="85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over bookstore data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43800" y="0"/>
            <a:ext cx="1600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XQuery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2176</TotalTime>
  <Words>119</Words>
  <Application>Microsoft Office PowerPoint</Application>
  <PresentationFormat>On-screen Show (16:9)</PresentationFormat>
  <Paragraphs>37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177</cp:revision>
  <dcterms:created xsi:type="dcterms:W3CDTF">2010-07-08T21:59:02Z</dcterms:created>
  <dcterms:modified xsi:type="dcterms:W3CDTF">2011-03-25T21:44:09Z</dcterms:modified>
</cp:coreProperties>
</file>