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0"/>
  </p:notesMasterIdLst>
  <p:sldIdLst>
    <p:sldId id="268" r:id="rId7"/>
    <p:sldId id="281" r:id="rId8"/>
    <p:sldId id="283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3912" y="-23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0" y="2240497"/>
            <a:ext cx="4637087" cy="2617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JOIN family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operators</a:t>
            </a: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0400" y="0"/>
            <a:ext cx="5943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The JOIN family of operators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1428750"/>
            <a:ext cx="3490507" cy="480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Explicit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 </a:t>
            </a:r>
            <a:r>
              <a:rPr lang="en-US" sz="2800" dirty="0" smtClean="0">
                <a:solidFill>
                  <a:srgbClr val="990000"/>
                </a:solidFill>
              </a:rPr>
              <a:t>of tables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1657350"/>
            <a:ext cx="9906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1" y="2571750"/>
            <a:ext cx="4269862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Inner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On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  <a:endParaRPr lang="en-US" sz="2400" i="1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3105150"/>
            <a:ext cx="2339102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Natural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</a:t>
            </a:r>
            <a:endParaRPr lang="en-US" sz="2400" i="1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3638550"/>
            <a:ext cx="4416595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Inner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Using(</a:t>
            </a:r>
            <a:r>
              <a:rPr lang="en-US" sz="2400" b="1" i="1" dirty="0" err="1" smtClean="0">
                <a:solidFill>
                  <a:srgbClr val="0000FF"/>
                </a:solidFill>
                <a:latin typeface="Lucida Console" pitchFamily="49" charset="0"/>
              </a:rPr>
              <a:t>attrs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4204418"/>
            <a:ext cx="5295039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Left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|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Right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|</a:t>
            </a:r>
            <a:r>
              <a:rPr lang="en-US" sz="1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Full Outer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35052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0400" y="0"/>
            <a:ext cx="5943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The JOIN family of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66358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1428750"/>
            <a:ext cx="3490507" cy="4801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990000"/>
                </a:solidFill>
              </a:rPr>
              <a:t>Explicit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Join </a:t>
            </a:r>
            <a:r>
              <a:rPr lang="en-US" sz="2800" dirty="0" smtClean="0">
                <a:solidFill>
                  <a:srgbClr val="990000"/>
                </a:solidFill>
              </a:rPr>
              <a:t>of tables</a:t>
            </a:r>
            <a:endParaRPr lang="en-US" sz="2400" dirty="0">
              <a:solidFill>
                <a:srgbClr val="990000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3800" y="1657350"/>
            <a:ext cx="9906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1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2084</TotalTime>
  <Words>83</Words>
  <Application>Microsoft Office PowerPoint</Application>
  <PresentationFormat>On-screen Show (16:9)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170</cp:revision>
  <dcterms:created xsi:type="dcterms:W3CDTF">2010-07-08T21:59:02Z</dcterms:created>
  <dcterms:modified xsi:type="dcterms:W3CDTF">2012-02-06T21:31:46Z</dcterms:modified>
</cp:coreProperties>
</file>