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9"/>
  </p:notesMasterIdLst>
  <p:sldIdLst>
    <p:sldId id="268" r:id="rId7"/>
    <p:sldId id="279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FF7C80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78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143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0"/>
            <a:ext cx="2438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</a:t>
            </a:r>
            <a:r>
              <a:rPr lang="en-US" dirty="0" err="1" smtClean="0"/>
              <a:t>NULLs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309158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1173" y="3028950"/>
            <a:ext cx="1868140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NULL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 values: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u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ndefined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or unknown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477000" y="3257550"/>
            <a:ext cx="533400" cy="598337"/>
          </a:xfrm>
          <a:prstGeom prst="leftArrow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3333750"/>
            <a:ext cx="685800" cy="4572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714750"/>
            <a:ext cx="16764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2069</TotalTime>
  <Words>39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166</cp:revision>
  <dcterms:created xsi:type="dcterms:W3CDTF">2010-07-08T21:59:02Z</dcterms:created>
  <dcterms:modified xsi:type="dcterms:W3CDTF">2011-02-05T06:50:55Z</dcterms:modified>
</cp:coreProperties>
</file>