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9"/>
  </p:notesMasterIdLst>
  <p:sldIdLst>
    <p:sldId id="268" r:id="rId7"/>
    <p:sldId id="279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1650" y="-8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SELECT Statement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34290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Basic SELECT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669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2040</TotalTime>
  <Words>35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162</cp:revision>
  <dcterms:created xsi:type="dcterms:W3CDTF">2010-07-08T21:59:02Z</dcterms:created>
  <dcterms:modified xsi:type="dcterms:W3CDTF">2011-01-31T23:17:44Z</dcterms:modified>
</cp:coreProperties>
</file>