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9"/>
  </p:notesMasterIdLst>
  <p:sldIdLst>
    <p:sldId id="268" r:id="rId7"/>
    <p:sldId id="279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78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6"/>
            <a:ext cx="4637087" cy="26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Subqueries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and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clauses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2200" y="0"/>
            <a:ext cx="678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 smtClean="0"/>
              <a:t>in FROM and SELECT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6635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819150"/>
            <a:ext cx="3262816" cy="1255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Expressions involving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subqueries</a:t>
            </a:r>
            <a:r>
              <a:rPr lang="en-US" sz="2800" dirty="0" smtClean="0">
                <a:solidFill>
                  <a:srgbClr val="990000"/>
                </a:solidFill>
              </a:rPr>
              <a:t>”: nested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Select 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statements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657350"/>
            <a:ext cx="9906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1400" y="1200150"/>
            <a:ext cx="11430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2059</TotalTime>
  <Words>49</Words>
  <Application>Microsoft Office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165</cp:revision>
  <dcterms:created xsi:type="dcterms:W3CDTF">2010-07-08T21:59:02Z</dcterms:created>
  <dcterms:modified xsi:type="dcterms:W3CDTF">2011-02-03T19:53:02Z</dcterms:modified>
</cp:coreProperties>
</file>