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9"/>
  </p:notesMasterIdLst>
  <p:sldIdLst>
    <p:sldId id="268" r:id="rId7"/>
    <p:sldId id="279" r:id="rId8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FF"/>
    <a:srgbClr val="800000"/>
    <a:srgbClr val="A50021"/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4" autoAdjust="0"/>
    <p:restoredTop sz="94632" autoAdjust="0"/>
  </p:normalViewPr>
  <p:slideViewPr>
    <p:cSldViewPr>
      <p:cViewPr>
        <p:scale>
          <a:sx n="100" d="100"/>
          <a:sy n="100" d="100"/>
        </p:scale>
        <p:origin x="-768" y="-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1/31/2011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97863" y="752475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1971675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506913" y="2088097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Subqueries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WHERE clause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3505200" cy="1371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Select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,…,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From 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 …,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err="1" smtClean="0">
                <a:solidFill>
                  <a:srgbClr val="0000FF"/>
                </a:solidFill>
                <a:latin typeface="Lucida Console" pitchFamily="49" charset="0"/>
              </a:rPr>
              <a:t>m</a:t>
            </a:r>
            <a:endParaRPr lang="en-US" sz="2400" b="1" baseline="-25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Where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condition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7200" y="0"/>
            <a:ext cx="48768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SQL: </a:t>
            </a:r>
            <a:r>
              <a:rPr lang="en-US" dirty="0" err="1" smtClean="0"/>
              <a:t>Subqueries</a:t>
            </a:r>
            <a:r>
              <a:rPr lang="en-US" dirty="0" smtClean="0"/>
              <a:t> in WHERE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49555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Demo: simple college admissions database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College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state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enrollment</a:t>
            </a:r>
            <a:r>
              <a:rPr lang="en-US" sz="2400" dirty="0" smtClean="0">
                <a:latin typeface="Lucida Console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Student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GPA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sizeHS</a:t>
            </a:r>
            <a:r>
              <a:rPr lang="en-US" sz="2400" dirty="0" smtClean="0">
                <a:latin typeface="Lucida Console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Apply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major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decision</a:t>
            </a:r>
            <a:r>
              <a:rPr lang="en-US" sz="2400" dirty="0" smtClean="0">
                <a:latin typeface="Lucida Console" pitchFamily="49" charset="0"/>
              </a:rPr>
              <a:t>)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5800" y="935022"/>
            <a:ext cx="3262816" cy="1255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>
                <a:solidFill>
                  <a:srgbClr val="990000"/>
                </a:solidFill>
              </a:rPr>
              <a:t>Expressions involving</a:t>
            </a:r>
          </a:p>
          <a:p>
            <a:pPr algn="ctr">
              <a:lnSpc>
                <a:spcPct val="90000"/>
              </a:lnSpc>
            </a:pPr>
            <a:r>
              <a:rPr lang="en-US" sz="2800" dirty="0" smtClean="0">
                <a:solidFill>
                  <a:srgbClr val="990000"/>
                </a:solidFill>
              </a:rPr>
              <a:t>“</a:t>
            </a:r>
            <a:r>
              <a:rPr lang="en-US" sz="2800" dirty="0" err="1" smtClean="0">
                <a:solidFill>
                  <a:srgbClr val="990000"/>
                </a:solidFill>
              </a:rPr>
              <a:t>subqueries</a:t>
            </a:r>
            <a:r>
              <a:rPr lang="en-US" sz="2800" dirty="0" smtClean="0">
                <a:solidFill>
                  <a:srgbClr val="990000"/>
                </a:solidFill>
              </a:rPr>
              <a:t>”: nested</a:t>
            </a:r>
          </a:p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Select </a:t>
            </a:r>
            <a:r>
              <a:rPr lang="en-US" sz="2800" dirty="0" smtClean="0">
                <a:solidFill>
                  <a:srgbClr val="990000"/>
                </a:solidFill>
                <a:latin typeface="+mj-lt"/>
              </a:rPr>
              <a:t>statements</a:t>
            </a:r>
            <a:endParaRPr lang="en-US" sz="2400" dirty="0">
              <a:solidFill>
                <a:srgbClr val="990000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81400" y="1655762"/>
            <a:ext cx="914400" cy="1588"/>
          </a:xfrm>
          <a:prstGeom prst="straightConnector1">
            <a:avLst/>
          </a:prstGeom>
          <a:ln w="38100">
            <a:solidFill>
              <a:srgbClr val="99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68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2057</TotalTime>
  <Words>45</Words>
  <Application>Microsoft Office PowerPoint</Application>
  <PresentationFormat>On-screen Show (16:9)</PresentationFormat>
  <Paragraphs>14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4_Lecture</vt:lpstr>
      <vt:lpstr>1_Lecture</vt:lpstr>
      <vt:lpstr>2_Lecture</vt:lpstr>
      <vt:lpstr>3_Office Theme</vt:lpstr>
      <vt:lpstr>4_Office Theme</vt:lpstr>
      <vt:lpstr>5_Office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OpenClassroom</cp:lastModifiedBy>
  <cp:revision>164</cp:revision>
  <dcterms:created xsi:type="dcterms:W3CDTF">2010-07-08T21:59:02Z</dcterms:created>
  <dcterms:modified xsi:type="dcterms:W3CDTF">2011-01-31T23:17:48Z</dcterms:modified>
</cp:coreProperties>
</file>