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684" r:id="rId2"/>
    <p:sldMasterId id="2147483763" r:id="rId3"/>
    <p:sldMasterId id="2147483722" r:id="rId4"/>
    <p:sldMasterId id="2147483736" r:id="rId5"/>
    <p:sldMasterId id="2147483750" r:id="rId6"/>
  </p:sldMasterIdLst>
  <p:notesMasterIdLst>
    <p:notesMasterId r:id="rId9"/>
  </p:notesMasterIdLst>
  <p:sldIdLst>
    <p:sldId id="268" r:id="rId7"/>
    <p:sldId id="279" r:id="rId8"/>
  </p:sldIdLst>
  <p:sldSz cx="9144000" cy="5143500" type="screen16x9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00"/>
    <a:srgbClr val="800000"/>
    <a:srgbClr val="A50021"/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4" autoAdjust="0"/>
    <p:restoredTop sz="94632" autoAdjust="0"/>
  </p:normalViewPr>
  <p:slideViewPr>
    <p:cSldViewPr>
      <p:cViewPr>
        <p:scale>
          <a:sx n="100" d="100"/>
          <a:sy n="100" d="100"/>
        </p:scale>
        <p:origin x="-2142" y="-11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1/31/2011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36306"/>
            <a:ext cx="2133600" cy="273844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4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141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402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80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708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37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68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11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97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0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283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218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955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0919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514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62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0700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39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83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23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5201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49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798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6013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5606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080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152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620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0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0447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46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973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995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53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6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1399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326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123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7880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2061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6404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575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91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12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4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53400" y="4931718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Jennifer Widom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501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2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0855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block2x2-1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097863" y="752475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SQL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1971675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506913" y="2088097"/>
            <a:ext cx="4637087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Table Variables</a:t>
            </a:r>
          </a:p>
          <a:p>
            <a:pPr algn="l"/>
            <a:r>
              <a:rPr lang="en-US" sz="4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 Set Operators</a:t>
            </a:r>
            <a:endParaRPr lang="en-US" sz="4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4350"/>
            <a:ext cx="3505200" cy="13716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Select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,…,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n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From  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R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R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 …,</a:t>
            </a:r>
            <a:r>
              <a:rPr lang="en-US" sz="2400" b="1" dirty="0" err="1" smtClean="0">
                <a:solidFill>
                  <a:srgbClr val="0000FF"/>
                </a:solidFill>
                <a:latin typeface="Lucida Console" pitchFamily="49" charset="0"/>
              </a:rPr>
              <a:t>R</a:t>
            </a:r>
            <a:r>
              <a:rPr lang="en-US" sz="2400" b="1" baseline="-25000" dirty="0" err="1" smtClean="0">
                <a:solidFill>
                  <a:srgbClr val="0000FF"/>
                </a:solidFill>
                <a:latin typeface="Lucida Console" pitchFamily="49" charset="0"/>
              </a:rPr>
              <a:t>m</a:t>
            </a:r>
            <a:endParaRPr lang="en-US" sz="2400" b="1" baseline="-250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Where 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condition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7200" y="0"/>
            <a:ext cx="48768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SQL: Table </a:t>
            </a:r>
            <a:r>
              <a:rPr lang="en-US" dirty="0" err="1" smtClean="0"/>
              <a:t>Vars</a:t>
            </a:r>
            <a:r>
              <a:rPr lang="en-US" dirty="0" smtClean="0"/>
              <a:t> and Set Operators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495550"/>
            <a:ext cx="746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Demo: simple college admissions database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College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cName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state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enrollment</a:t>
            </a:r>
            <a:r>
              <a:rPr lang="en-US" sz="2400" dirty="0" smtClean="0">
                <a:latin typeface="Lucida Console" pitchFamily="49" charset="0"/>
              </a:rPr>
              <a:t>) 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Student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GPA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sizeHS</a:t>
            </a:r>
            <a:r>
              <a:rPr lang="en-US" sz="2400" dirty="0" smtClean="0">
                <a:latin typeface="Lucida Console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Apply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cName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major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decision</a:t>
            </a:r>
            <a:r>
              <a:rPr lang="en-US" sz="2400" dirty="0" smtClean="0">
                <a:latin typeface="Lucida Console" pitchFamily="49" charset="0"/>
              </a:rPr>
              <a:t>)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67200" y="1504950"/>
            <a:ext cx="4275529" cy="812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 smtClean="0">
                <a:solidFill>
                  <a:srgbClr val="990000"/>
                </a:solidFill>
              </a:rPr>
              <a:t>Set Operators:</a:t>
            </a:r>
          </a:p>
          <a:p>
            <a:pPr algn="ctr">
              <a:lnSpc>
                <a:spcPct val="90000"/>
              </a:lnSpc>
            </a:pPr>
            <a:r>
              <a:rPr lang="en-US" sz="2400" b="1" dirty="0" err="1" smtClean="0">
                <a:solidFill>
                  <a:srgbClr val="0000FF"/>
                </a:solidFill>
                <a:latin typeface="Lucida Console" pitchFamily="49" charset="0"/>
              </a:rPr>
              <a:t>Union,Intersect,Except</a:t>
            </a:r>
            <a:endParaRPr lang="en-US" sz="2400" b="1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733800" y="1200150"/>
            <a:ext cx="838200" cy="1588"/>
          </a:xfrm>
          <a:prstGeom prst="straightConnector1">
            <a:avLst/>
          </a:prstGeom>
          <a:ln w="38100">
            <a:solidFill>
              <a:srgbClr val="99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28195" y="905530"/>
            <a:ext cx="232980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990000"/>
                </a:solidFill>
              </a:rPr>
              <a:t>Table variables</a:t>
            </a:r>
            <a:endParaRPr lang="en-US" sz="2800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68"/>
</p:tagLst>
</file>

<file path=ppt/theme/theme1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2047</TotalTime>
  <Words>46</Words>
  <Application>Microsoft Office PowerPoint</Application>
  <PresentationFormat>On-screen Show (16:9)</PresentationFormat>
  <Paragraphs>15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4_Lecture</vt:lpstr>
      <vt:lpstr>1_Lecture</vt:lpstr>
      <vt:lpstr>2_Lecture</vt:lpstr>
      <vt:lpstr>3_Office Theme</vt:lpstr>
      <vt:lpstr>4_Office Theme</vt:lpstr>
      <vt:lpstr>5_Office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OpenClassroom</cp:lastModifiedBy>
  <cp:revision>163</cp:revision>
  <dcterms:created xsi:type="dcterms:W3CDTF">2010-07-08T21:59:02Z</dcterms:created>
  <dcterms:modified xsi:type="dcterms:W3CDTF">2011-01-31T23:17:38Z</dcterms:modified>
</cp:coreProperties>
</file>