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57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6858000" cx="12192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Raleway Light"/>
      <p:regular r:id="rId34"/>
      <p:bold r:id="rId35"/>
      <p:italic r:id="rId36"/>
      <p:boldItalic r:id="rId37"/>
    </p:embeddedFont>
    <p:embeddedFont>
      <p:font typeface="Raleway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6">
          <p15:clr>
            <a:srgbClr val="A4A3A4"/>
          </p15:clr>
        </p15:guide>
        <p15:guide id="2" pos="3659">
          <p15:clr>
            <a:srgbClr val="A4A3A4"/>
          </p15:clr>
        </p15:guide>
        <p15:guide id="3" orient="horz" pos="2772">
          <p15:clr>
            <a:srgbClr val="A4A3A4"/>
          </p15:clr>
        </p15:guide>
        <p15:guide id="4" pos="5473">
          <p15:clr>
            <a:srgbClr val="A4A3A4"/>
          </p15:clr>
        </p15:guide>
        <p15:guide id="5" orient="horz" pos="3928">
          <p15:clr>
            <a:srgbClr val="000000"/>
          </p15:clr>
        </p15:guide>
        <p15:guide id="6" pos="726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i9IF0IKlCdcmvDmBEiqjpKGCjZ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73709A-618E-4982-BB01-43639A0D5918}">
  <a:tblStyle styleId="{9273709A-618E-4982-BB01-43639A0D591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fill>
          <a:solidFill>
            <a:srgbClr val="CBD0D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D0D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6" orient="horz"/>
        <p:guide pos="3659"/>
        <p:guide pos="2772" orient="horz"/>
        <p:guide pos="5473"/>
        <p:guide pos="3928" orient="horz"/>
        <p:guide pos="72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aleway-regular.fntdata"/><Relationship Id="rId25" Type="http://schemas.openxmlformats.org/officeDocument/2006/relationships/slide" Target="slides/slide16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2.xml"/><Relationship Id="rId33" Type="http://schemas.openxmlformats.org/officeDocument/2006/relationships/font" Target="fonts/Lato-boldItalic.fntdata"/><Relationship Id="rId10" Type="http://schemas.openxmlformats.org/officeDocument/2006/relationships/slide" Target="slides/slide1.xml"/><Relationship Id="rId32" Type="http://schemas.openxmlformats.org/officeDocument/2006/relationships/font" Target="fonts/Lato-italic.fntdata"/><Relationship Id="rId13" Type="http://schemas.openxmlformats.org/officeDocument/2006/relationships/slide" Target="slides/slide4.xml"/><Relationship Id="rId35" Type="http://schemas.openxmlformats.org/officeDocument/2006/relationships/font" Target="fonts/RalewayLight-bold.fntdata"/><Relationship Id="rId12" Type="http://schemas.openxmlformats.org/officeDocument/2006/relationships/slide" Target="slides/slide3.xml"/><Relationship Id="rId34" Type="http://schemas.openxmlformats.org/officeDocument/2006/relationships/font" Target="fonts/RalewayLight-regular.fntdata"/><Relationship Id="rId15" Type="http://schemas.openxmlformats.org/officeDocument/2006/relationships/slide" Target="slides/slide6.xml"/><Relationship Id="rId37" Type="http://schemas.openxmlformats.org/officeDocument/2006/relationships/font" Target="fonts/RalewayLight-boldItalic.fntdata"/><Relationship Id="rId14" Type="http://schemas.openxmlformats.org/officeDocument/2006/relationships/slide" Target="slides/slide5.xml"/><Relationship Id="rId36" Type="http://schemas.openxmlformats.org/officeDocument/2006/relationships/font" Target="fonts/RalewayLight-italic.fntdata"/><Relationship Id="rId17" Type="http://schemas.openxmlformats.org/officeDocument/2006/relationships/slide" Target="slides/slide8.xml"/><Relationship Id="rId39" Type="http://schemas.openxmlformats.org/officeDocument/2006/relationships/font" Target="fonts/RalewayBlack-boldItalic.fntdata"/><Relationship Id="rId16" Type="http://schemas.openxmlformats.org/officeDocument/2006/relationships/slide" Target="slides/slide7.xml"/><Relationship Id="rId38" Type="http://schemas.openxmlformats.org/officeDocument/2006/relationships/font" Target="fonts/RalewayBlack-bold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2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2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3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3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2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7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7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3">
  <p:cSld name="Graphic with title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7"/>
          <p:cNvSpPr/>
          <p:nvPr>
            <p:ph idx="2" type="pic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27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27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4">
  <p:cSld name="Graphic with title 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8"/>
          <p:cNvSpPr/>
          <p:nvPr>
            <p:ph idx="2" type="pic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28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28"/>
          <p:cNvSpPr txBox="1"/>
          <p:nvPr>
            <p:ph idx="3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1">
  <p:cSld name="Concept graphic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9"/>
          <p:cNvSpPr/>
          <p:nvPr>
            <p:ph idx="2" type="pic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2">
  <p:cSld name="Concept graphic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0"/>
          <p:cNvSpPr/>
          <p:nvPr>
            <p:ph idx="2" type="pic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3">
  <p:cSld name="Concept graphic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1"/>
          <p:cNvSpPr/>
          <p:nvPr>
            <p:ph idx="2" type="pic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4">
  <p:cSld name="Concept graphic 4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2"/>
          <p:cNvSpPr/>
          <p:nvPr>
            <p:ph idx="2" type="pic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5">
  <p:cSld name="Concept graphic 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3"/>
          <p:cNvSpPr/>
          <p:nvPr>
            <p:ph idx="2" type="pic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4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4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5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35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">
  <p:cSld name="Top center 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3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4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24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op center title">
  <p:cSld name="13_Top center 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7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37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ew Macbook Silver.png" id="74" name="Google Shape;74;p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7"/>
          <p:cNvSpPr/>
          <p:nvPr>
            <p:ph idx="3" type="pic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left title">
  <p:cSld name="1_Top left 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8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38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79" name="Google Shape;79;p238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0" name="Google Shape;80;p2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38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cap="flat" cmpd="sng" w="25400">
              <a:solidFill>
                <a:srgbClr val="000000">
                  <a:alpha val="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31"/>
                <a:buFont typeface="Arial"/>
                <a:buNone/>
              </a:pPr>
              <a:r>
                <a:t/>
              </a:r>
              <a:endParaRPr b="0" i="0" sz="5331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38"/>
          <p:cNvSpPr/>
          <p:nvPr>
            <p:ph idx="3" type="pic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op center title">
  <p:cSld name="12_Top center 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9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39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39"/>
          <p:cNvSpPr/>
          <p:nvPr>
            <p:ph idx="3" type="pic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op center title">
  <p:cSld name="14_Top center 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0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40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40"/>
          <p:cNvSpPr/>
          <p:nvPr>
            <p:ph idx="3" type="pic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1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41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41"/>
          <p:cNvSpPr/>
          <p:nvPr>
            <p:ph idx="3" type="pic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op center title">
  <p:cSld name="6_Top center 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2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42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42"/>
          <p:cNvSpPr/>
          <p:nvPr>
            <p:ph idx="3" type="pic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3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43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43"/>
          <p:cNvSpPr/>
          <p:nvPr>
            <p:ph idx="3" type="pic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43"/>
          <p:cNvSpPr/>
          <p:nvPr>
            <p:ph idx="4" type="pic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43"/>
          <p:cNvSpPr/>
          <p:nvPr>
            <p:ph idx="5" type="pic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4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44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44"/>
          <p:cNvSpPr/>
          <p:nvPr>
            <p:ph idx="3" type="pic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44"/>
          <p:cNvSpPr/>
          <p:nvPr>
            <p:ph idx="4" type="pic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5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45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45"/>
          <p:cNvSpPr/>
          <p:nvPr>
            <p:ph idx="3" type="pic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45"/>
          <p:cNvSpPr/>
          <p:nvPr>
            <p:ph idx="4" type="pic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45"/>
          <p:cNvSpPr/>
          <p:nvPr>
            <p:ph idx="5" type="pic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4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46"/>
          <p:cNvSpPr/>
          <p:nvPr>
            <p:ph idx="3" type="pic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46"/>
          <p:cNvSpPr/>
          <p:nvPr>
            <p:ph idx="4" type="pic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6"/>
          <p:cNvSpPr/>
          <p:nvPr>
            <p:ph idx="5" type="pic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46"/>
          <p:cNvSpPr/>
          <p:nvPr>
            <p:ph idx="6" type="pic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">
  <p:cSld name="Top center 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9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19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7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47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47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47"/>
          <p:cNvSpPr/>
          <p:nvPr>
            <p:ph idx="4" type="pic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47"/>
          <p:cNvSpPr/>
          <p:nvPr>
            <p:ph idx="5" type="pic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7"/>
          <p:cNvSpPr/>
          <p:nvPr>
            <p:ph idx="6" type="pic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47"/>
          <p:cNvSpPr/>
          <p:nvPr>
            <p:ph idx="7" type="pic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8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48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48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48"/>
          <p:cNvSpPr/>
          <p:nvPr>
            <p:ph idx="4" type="pic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48"/>
          <p:cNvSpPr/>
          <p:nvPr>
            <p:ph idx="5" type="pic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48"/>
          <p:cNvSpPr/>
          <p:nvPr>
            <p:ph idx="6" type="pic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9"/>
          <p:cNvSpPr txBox="1"/>
          <p:nvPr>
            <p:ph idx="1" type="body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49"/>
          <p:cNvSpPr txBox="1"/>
          <p:nvPr>
            <p:ph idx="2" type="body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49"/>
          <p:cNvSpPr txBox="1"/>
          <p:nvPr>
            <p:ph idx="3" type="body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49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3" name="Google Shape;143;p249"/>
          <p:cNvSpPr txBox="1"/>
          <p:nvPr>
            <p:ph idx="4" type="body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49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5" name="Google Shape;145;p249"/>
          <p:cNvSpPr txBox="1"/>
          <p:nvPr>
            <p:ph idx="5" type="body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49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7" name="Google Shape;147;p249"/>
          <p:cNvSpPr txBox="1"/>
          <p:nvPr>
            <p:ph idx="6" type="body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49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9" name="Google Shape;149;p249"/>
          <p:cNvSpPr txBox="1"/>
          <p:nvPr>
            <p:ph idx="7" type="body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9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1" name="Google Shape;151;p249"/>
          <p:cNvSpPr txBox="1"/>
          <p:nvPr>
            <p:ph idx="8" type="body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49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3" name="Google Shape;153;p249"/>
          <p:cNvSpPr txBox="1"/>
          <p:nvPr>
            <p:ph idx="9" type="body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9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5" name="Google Shape;155;p249"/>
          <p:cNvSpPr txBox="1"/>
          <p:nvPr>
            <p:ph idx="13" type="body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9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op center title">
  <p:cSld name="3_Top center titl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0"/>
          <p:cNvSpPr txBox="1"/>
          <p:nvPr>
            <p:ph idx="1" type="body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50"/>
          <p:cNvSpPr txBox="1"/>
          <p:nvPr>
            <p:ph idx="2" type="body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0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0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0"/>
          <p:cNvSpPr txBox="1"/>
          <p:nvPr>
            <p:ph idx="3" type="body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0"/>
          <p:cNvSpPr/>
          <p:nvPr>
            <p:ph idx="4" type="pic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0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0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0"/>
          <p:cNvSpPr txBox="1"/>
          <p:nvPr>
            <p:ph idx="5" type="body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50"/>
          <p:cNvSpPr/>
          <p:nvPr>
            <p:ph idx="6" type="pic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50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0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0"/>
          <p:cNvSpPr txBox="1"/>
          <p:nvPr>
            <p:ph idx="7" type="body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0"/>
          <p:cNvSpPr/>
          <p:nvPr>
            <p:ph idx="8" type="pic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50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0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0"/>
          <p:cNvSpPr txBox="1"/>
          <p:nvPr>
            <p:ph idx="9" type="body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50"/>
          <p:cNvSpPr/>
          <p:nvPr>
            <p:ph idx="13" type="pic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op title">
  <p:cSld name="Right top 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1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51"/>
          <p:cNvSpPr txBox="1"/>
          <p:nvPr>
            <p:ph idx="2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eghts">
  <p:cSld name="Stregh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2"/>
          <p:cNvSpPr/>
          <p:nvPr>
            <p:ph idx="2" type="pic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52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52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acknesses">
  <p:cSld name="Weacknesse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3"/>
          <p:cNvSpPr/>
          <p:nvPr>
            <p:ph idx="2" type="pic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53"/>
          <p:cNvSpPr txBox="1"/>
          <p:nvPr>
            <p:ph idx="1" type="body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53"/>
          <p:cNvSpPr txBox="1"/>
          <p:nvPr>
            <p:ph idx="3" type="body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ortunities">
  <p:cSld name="Oportunitie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4"/>
          <p:cNvSpPr/>
          <p:nvPr>
            <p:ph idx="2" type="pic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54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4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ats">
  <p:cSld name="Threa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5"/>
          <p:cNvSpPr/>
          <p:nvPr>
            <p:ph idx="2" type="pic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5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5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56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6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6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6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6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6"/>
          <p:cNvSpPr/>
          <p:nvPr>
            <p:ph idx="3" type="pic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56"/>
          <p:cNvSpPr/>
          <p:nvPr>
            <p:ph idx="4" type="pic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56"/>
          <p:cNvSpPr/>
          <p:nvPr>
            <p:ph idx="5" type="pic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56"/>
          <p:cNvSpPr txBox="1"/>
          <p:nvPr>
            <p:ph idx="6" type="body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256"/>
          <p:cNvSpPr txBox="1"/>
          <p:nvPr>
            <p:ph idx="7" type="body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0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20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7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7"/>
          <p:cNvSpPr/>
          <p:nvPr>
            <p:ph idx="2" type="pic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57"/>
          <p:cNvSpPr txBox="1"/>
          <p:nvPr>
            <p:ph idx="1" type="body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57"/>
          <p:cNvSpPr txBox="1"/>
          <p:nvPr>
            <p:ph idx="3" type="body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57"/>
          <p:cNvSpPr txBox="1"/>
          <p:nvPr>
            <p:ph idx="4" type="body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57"/>
          <p:cNvSpPr txBox="1"/>
          <p:nvPr>
            <p:ph idx="5" type="body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5" name="Google Shape;215;p257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57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7"/>
          <p:cNvSpPr/>
          <p:nvPr>
            <p:ph idx="6" type="pic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57"/>
          <p:cNvSpPr txBox="1"/>
          <p:nvPr>
            <p:ph idx="7" type="body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257"/>
          <p:cNvSpPr txBox="1"/>
          <p:nvPr>
            <p:ph idx="8" type="body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257"/>
          <p:cNvSpPr txBox="1"/>
          <p:nvPr>
            <p:ph idx="9" type="body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257"/>
          <p:cNvSpPr txBox="1"/>
          <p:nvPr>
            <p:ph idx="13" type="body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50771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2" name="Google Shape;222;p257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57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7"/>
          <p:cNvSpPr/>
          <p:nvPr>
            <p:ph idx="14" type="pic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57"/>
          <p:cNvSpPr txBox="1"/>
          <p:nvPr>
            <p:ph idx="15" type="body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57"/>
          <p:cNvSpPr txBox="1"/>
          <p:nvPr>
            <p:ph idx="16" type="body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57"/>
          <p:cNvSpPr txBox="1"/>
          <p:nvPr>
            <p:ph idx="17" type="body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57"/>
          <p:cNvSpPr txBox="1"/>
          <p:nvPr>
            <p:ph idx="18" type="body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9" name="Google Shape;229;p257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57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7"/>
          <p:cNvSpPr/>
          <p:nvPr>
            <p:ph idx="19" type="pic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57"/>
          <p:cNvSpPr txBox="1"/>
          <p:nvPr>
            <p:ph idx="20" type="body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57"/>
          <p:cNvSpPr txBox="1"/>
          <p:nvPr>
            <p:ph idx="21" type="body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57"/>
          <p:cNvSpPr txBox="1"/>
          <p:nvPr>
            <p:ph idx="22" type="body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57"/>
          <p:cNvSpPr txBox="1"/>
          <p:nvPr>
            <p:ph idx="23" type="body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57"/>
          <p:cNvSpPr txBox="1"/>
          <p:nvPr>
            <p:ph idx="24" type="body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57"/>
          <p:cNvSpPr txBox="1"/>
          <p:nvPr>
            <p:ph idx="25" type="body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1">
  <p:cSld name="Graphic with title 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3"/>
          <p:cNvSpPr/>
          <p:nvPr>
            <p:ph idx="2" type="pic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263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263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2">
  <p:cSld name="Graphic with title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4"/>
          <p:cNvSpPr/>
          <p:nvPr>
            <p:ph idx="2" type="pic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264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264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3">
  <p:cSld name="Graphic with title 3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5"/>
          <p:cNvSpPr/>
          <p:nvPr>
            <p:ph idx="2" type="pic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265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65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4">
  <p:cSld name="Graphic with title 4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6"/>
          <p:cNvSpPr/>
          <p:nvPr>
            <p:ph idx="2" type="pic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266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66"/>
          <p:cNvSpPr txBox="1"/>
          <p:nvPr>
            <p:ph idx="3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1">
  <p:cSld name="Concept graphic 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7"/>
          <p:cNvSpPr/>
          <p:nvPr>
            <p:ph idx="2" type="pic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2">
  <p:cSld name="Concept graphic 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8"/>
          <p:cNvSpPr/>
          <p:nvPr>
            <p:ph idx="2" type="pic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3">
  <p:cSld name="Concept 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9"/>
          <p:cNvSpPr/>
          <p:nvPr>
            <p:ph idx="2" type="pic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4">
  <p:cSld name="Concept graphic 4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0"/>
          <p:cNvSpPr/>
          <p:nvPr>
            <p:ph idx="2" type="pic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5">
  <p:cSld name="Concept graphic 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1"/>
          <p:cNvSpPr/>
          <p:nvPr>
            <p:ph idx="2" type="pic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2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72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3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73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">
  <p:cSld name="Top center titl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4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74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op center title">
  <p:cSld name="13_Top center titl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5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75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ew Macbook Silver.png" id="281" name="Google Shape;281;p2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5"/>
          <p:cNvSpPr/>
          <p:nvPr>
            <p:ph idx="3" type="pic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left title">
  <p:cSld name="1_Top left titl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6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76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6" name="Google Shape;286;p276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287" name="Google Shape;287;p27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76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cap="flat" cmpd="sng" w="25400">
              <a:solidFill>
                <a:srgbClr val="000000">
                  <a:alpha val="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31"/>
                <a:buFont typeface="Arial"/>
                <a:buNone/>
              </a:pPr>
              <a:r>
                <a:t/>
              </a:r>
              <a:endParaRPr b="0" i="0" sz="5331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76"/>
          <p:cNvSpPr/>
          <p:nvPr>
            <p:ph idx="3" type="pic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op center title">
  <p:cSld name="12_Top center titl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7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277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277"/>
          <p:cNvSpPr/>
          <p:nvPr>
            <p:ph idx="3" type="pic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op center title">
  <p:cSld name="14_Top center titl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8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278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278"/>
          <p:cNvSpPr/>
          <p:nvPr>
            <p:ph idx="3" type="pic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9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279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279"/>
          <p:cNvSpPr/>
          <p:nvPr>
            <p:ph idx="3" type="pic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op center title">
  <p:cSld name="6_Top center titl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0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280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280"/>
          <p:cNvSpPr/>
          <p:nvPr>
            <p:ph idx="3" type="pic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1">
  <p:cSld name="Graphic with title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9"/>
          <p:cNvSpPr/>
          <p:nvPr>
            <p:ph idx="2" type="pic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59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59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1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281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281"/>
          <p:cNvSpPr/>
          <p:nvPr>
            <p:ph idx="3" type="pic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281"/>
          <p:cNvSpPr/>
          <p:nvPr>
            <p:ph idx="4" type="pic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281"/>
          <p:cNvSpPr/>
          <p:nvPr>
            <p:ph idx="5" type="pic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2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282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282"/>
          <p:cNvSpPr/>
          <p:nvPr>
            <p:ph idx="3" type="pic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282"/>
          <p:cNvSpPr/>
          <p:nvPr>
            <p:ph idx="4" type="pic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3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283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283"/>
          <p:cNvSpPr/>
          <p:nvPr>
            <p:ph idx="3" type="pic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283"/>
          <p:cNvSpPr/>
          <p:nvPr>
            <p:ph idx="4" type="pic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283"/>
          <p:cNvSpPr/>
          <p:nvPr>
            <p:ph idx="5" type="pic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4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284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284"/>
          <p:cNvSpPr/>
          <p:nvPr>
            <p:ph idx="3" type="pic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284"/>
          <p:cNvSpPr/>
          <p:nvPr>
            <p:ph idx="4" type="pic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284"/>
          <p:cNvSpPr/>
          <p:nvPr>
            <p:ph idx="5" type="pic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284"/>
          <p:cNvSpPr/>
          <p:nvPr>
            <p:ph idx="6" type="pic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5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285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285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85"/>
          <p:cNvSpPr/>
          <p:nvPr>
            <p:ph idx="4" type="pic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85"/>
          <p:cNvSpPr/>
          <p:nvPr>
            <p:ph idx="5" type="pic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285"/>
          <p:cNvSpPr/>
          <p:nvPr>
            <p:ph idx="6" type="pic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285"/>
          <p:cNvSpPr/>
          <p:nvPr>
            <p:ph idx="7" type="pic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6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286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286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286"/>
          <p:cNvSpPr/>
          <p:nvPr>
            <p:ph idx="4" type="pic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286"/>
          <p:cNvSpPr/>
          <p:nvPr>
            <p:ph idx="5" type="pic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286"/>
          <p:cNvSpPr/>
          <p:nvPr>
            <p:ph idx="6" type="pic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7"/>
          <p:cNvSpPr txBox="1"/>
          <p:nvPr>
            <p:ph idx="1" type="body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287"/>
          <p:cNvSpPr txBox="1"/>
          <p:nvPr>
            <p:ph idx="2" type="body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287"/>
          <p:cNvSpPr txBox="1"/>
          <p:nvPr>
            <p:ph idx="3" type="body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287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0" name="Google Shape;350;p287"/>
          <p:cNvSpPr txBox="1"/>
          <p:nvPr>
            <p:ph idx="4" type="body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287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2" name="Google Shape;352;p287"/>
          <p:cNvSpPr txBox="1"/>
          <p:nvPr>
            <p:ph idx="5" type="body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287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4" name="Google Shape;354;p287"/>
          <p:cNvSpPr txBox="1"/>
          <p:nvPr>
            <p:ph idx="6" type="body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287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6" name="Google Shape;356;p287"/>
          <p:cNvSpPr txBox="1"/>
          <p:nvPr>
            <p:ph idx="7" type="body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287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8" name="Google Shape;358;p287"/>
          <p:cNvSpPr txBox="1"/>
          <p:nvPr>
            <p:ph idx="8" type="body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287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0" name="Google Shape;360;p287"/>
          <p:cNvSpPr txBox="1"/>
          <p:nvPr>
            <p:ph idx="9" type="body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287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2" name="Google Shape;362;p287"/>
          <p:cNvSpPr txBox="1"/>
          <p:nvPr>
            <p:ph idx="13" type="body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3" name="Google Shape;363;p287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op center title">
  <p:cSld name="3_Top center titl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8"/>
          <p:cNvSpPr txBox="1"/>
          <p:nvPr>
            <p:ph idx="1" type="body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288"/>
          <p:cNvSpPr txBox="1"/>
          <p:nvPr>
            <p:ph idx="2" type="body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288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88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8"/>
          <p:cNvSpPr txBox="1"/>
          <p:nvPr>
            <p:ph idx="3" type="body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Google Shape;370;p288"/>
          <p:cNvSpPr/>
          <p:nvPr>
            <p:ph idx="4" type="pic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288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8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8"/>
          <p:cNvSpPr txBox="1"/>
          <p:nvPr>
            <p:ph idx="5" type="body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288"/>
          <p:cNvSpPr/>
          <p:nvPr>
            <p:ph idx="6" type="pic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288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88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88"/>
          <p:cNvSpPr txBox="1"/>
          <p:nvPr>
            <p:ph idx="7" type="body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8" name="Google Shape;378;p288"/>
          <p:cNvSpPr/>
          <p:nvPr>
            <p:ph idx="8" type="pic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288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88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8"/>
          <p:cNvSpPr txBox="1"/>
          <p:nvPr>
            <p:ph idx="9" type="body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288"/>
          <p:cNvSpPr/>
          <p:nvPr>
            <p:ph idx="13" type="pic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op title">
  <p:cSld name="Right top title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9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289"/>
          <p:cNvSpPr txBox="1"/>
          <p:nvPr>
            <p:ph idx="2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eghts">
  <p:cSld name="Streghts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0"/>
          <p:cNvSpPr/>
          <p:nvPr>
            <p:ph idx="2" type="pic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290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290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0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60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acknesses">
  <p:cSld name="Weacknesses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1"/>
          <p:cNvSpPr/>
          <p:nvPr>
            <p:ph idx="2" type="pic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291"/>
          <p:cNvSpPr txBox="1"/>
          <p:nvPr>
            <p:ph idx="1" type="body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291"/>
          <p:cNvSpPr txBox="1"/>
          <p:nvPr>
            <p:ph idx="3" type="body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ortunities">
  <p:cSld name="Oportunitie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2"/>
          <p:cNvSpPr/>
          <p:nvPr>
            <p:ph idx="2" type="pic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292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292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ats">
  <p:cSld name="Threats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3"/>
          <p:cNvSpPr/>
          <p:nvPr>
            <p:ph idx="2" type="pic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93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1" name="Google Shape;401;p293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4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Google Shape;404;p294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5" name="Google Shape;405;p294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94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4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4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4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94"/>
          <p:cNvSpPr/>
          <p:nvPr>
            <p:ph idx="3" type="pic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294"/>
          <p:cNvSpPr/>
          <p:nvPr>
            <p:ph idx="4" type="pic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294"/>
          <p:cNvSpPr/>
          <p:nvPr>
            <p:ph idx="5" type="pic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294"/>
          <p:cNvSpPr txBox="1"/>
          <p:nvPr>
            <p:ph idx="6" type="body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4" name="Google Shape;414;p294"/>
          <p:cNvSpPr txBox="1"/>
          <p:nvPr>
            <p:ph idx="7" type="body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5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95"/>
          <p:cNvSpPr/>
          <p:nvPr>
            <p:ph idx="2" type="pic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95"/>
          <p:cNvSpPr txBox="1"/>
          <p:nvPr>
            <p:ph idx="1" type="body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9" name="Google Shape;419;p295"/>
          <p:cNvSpPr txBox="1"/>
          <p:nvPr>
            <p:ph idx="3" type="body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Google Shape;420;p295"/>
          <p:cNvSpPr txBox="1"/>
          <p:nvPr>
            <p:ph idx="4" type="body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Google Shape;421;p295"/>
          <p:cNvSpPr txBox="1"/>
          <p:nvPr>
            <p:ph idx="5" type="body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2" name="Google Shape;422;p295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p295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95"/>
          <p:cNvSpPr/>
          <p:nvPr>
            <p:ph idx="6" type="pic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295"/>
          <p:cNvSpPr txBox="1"/>
          <p:nvPr>
            <p:ph idx="7" type="body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295"/>
          <p:cNvSpPr txBox="1"/>
          <p:nvPr>
            <p:ph idx="8" type="body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295"/>
          <p:cNvSpPr txBox="1"/>
          <p:nvPr>
            <p:ph idx="9" type="body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295"/>
          <p:cNvSpPr txBox="1"/>
          <p:nvPr>
            <p:ph idx="13" type="body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50771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9" name="Google Shape;429;p295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p295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5"/>
          <p:cNvSpPr/>
          <p:nvPr>
            <p:ph idx="14" type="pic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295"/>
          <p:cNvSpPr txBox="1"/>
          <p:nvPr>
            <p:ph idx="15" type="body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Google Shape;433;p295"/>
          <p:cNvSpPr txBox="1"/>
          <p:nvPr>
            <p:ph idx="16" type="body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295"/>
          <p:cNvSpPr txBox="1"/>
          <p:nvPr>
            <p:ph idx="17" type="body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5" name="Google Shape;435;p295"/>
          <p:cNvSpPr txBox="1"/>
          <p:nvPr>
            <p:ph idx="18" type="body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6" name="Google Shape;436;p295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295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95"/>
          <p:cNvSpPr/>
          <p:nvPr>
            <p:ph idx="19" type="pic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295"/>
          <p:cNvSpPr txBox="1"/>
          <p:nvPr>
            <p:ph idx="20" type="body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295"/>
          <p:cNvSpPr txBox="1"/>
          <p:nvPr>
            <p:ph idx="21" type="body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295"/>
          <p:cNvSpPr txBox="1"/>
          <p:nvPr>
            <p:ph idx="22" type="body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295"/>
          <p:cNvSpPr txBox="1"/>
          <p:nvPr>
            <p:ph idx="23" type="body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295"/>
          <p:cNvSpPr txBox="1"/>
          <p:nvPr>
            <p:ph idx="24" type="body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295"/>
          <p:cNvSpPr txBox="1"/>
          <p:nvPr>
            <p:ph idx="25" type="body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2">
  <p:cSld name="Graphic with title 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6"/>
          <p:cNvSpPr/>
          <p:nvPr>
            <p:ph idx="2" type="pic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26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26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2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26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29" Type="http://schemas.openxmlformats.org/officeDocument/2006/relationships/slideLayout" Target="../slideLayouts/slideLayout35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31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16.xml"/><Relationship Id="rId3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19.xml"/><Relationship Id="rId35" Type="http://schemas.openxmlformats.org/officeDocument/2006/relationships/theme" Target="../theme/theme5.xml"/><Relationship Id="rId12" Type="http://schemas.openxmlformats.org/officeDocument/2006/relationships/slideLayout" Target="../slideLayouts/slideLayout18.xml"/><Relationship Id="rId34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36" Type="http://schemas.openxmlformats.org/officeDocument/2006/relationships/theme" Target="../theme/theme4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6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8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22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6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573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56" y="682529"/>
            <a:ext cx="3134817" cy="109277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"/>
          <p:cNvSpPr/>
          <p:nvPr/>
        </p:nvSpPr>
        <p:spPr>
          <a:xfrm>
            <a:off x="9206669" y="0"/>
            <a:ext cx="2985331" cy="12912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"/>
          <p:cNvSpPr txBox="1"/>
          <p:nvPr>
            <p:ph idx="1" type="body"/>
          </p:nvPr>
        </p:nvSpPr>
        <p:spPr>
          <a:xfrm>
            <a:off x="955414" y="1970330"/>
            <a:ext cx="9797459" cy="210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 Gradient Descent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"/>
          <p:cNvSpPr txBox="1"/>
          <p:nvPr>
            <p:ph idx="1" type="body"/>
          </p:nvPr>
        </p:nvSpPr>
        <p:spPr>
          <a:xfrm>
            <a:off x="1926257" y="3048182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Importing the Libraries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Importing the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8"/>
          <p:cNvSpPr/>
          <p:nvPr/>
        </p:nvSpPr>
        <p:spPr>
          <a:xfrm>
            <a:off x="1483372" y="1439050"/>
            <a:ext cx="8274404" cy="13793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start off this project by importing all the necessary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libraries that will be required for the process.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ownloads\1.png" id="608" name="Google Shape;608;p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721" y="3614845"/>
            <a:ext cx="3885895" cy="122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9"/>
          <p:cNvSpPr txBox="1"/>
          <p:nvPr>
            <p:ph idx="1" type="body"/>
          </p:nvPr>
        </p:nvSpPr>
        <p:spPr>
          <a:xfrm>
            <a:off x="1775945" y="287281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Loading the Data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0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Loading the Image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0"/>
          <p:cNvSpPr/>
          <p:nvPr/>
        </p:nvSpPr>
        <p:spPr>
          <a:xfrm>
            <a:off x="1119926" y="1166634"/>
            <a:ext cx="9557359" cy="10755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a dataframe of placement data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ownloads\2.png" id="621" name="Google Shape;621;p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910" y="3426183"/>
            <a:ext cx="3727492" cy="7885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3.png" id="622" name="Google Shape;622;p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8197" y="3031928"/>
            <a:ext cx="2197600" cy="295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"/>
          <p:cNvSpPr/>
          <p:nvPr/>
        </p:nvSpPr>
        <p:spPr>
          <a:xfrm>
            <a:off x="1119926" y="1166634"/>
            <a:ext cx="9557359" cy="10755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Scatter plot of CGPA vs Package(LPA)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ownloads\1.png" id="630" name="Google Shape;6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362" y="3031928"/>
            <a:ext cx="4391644" cy="1314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1.png" id="631" name="Google Shape;6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571" y="2830513"/>
            <a:ext cx="53340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2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Building the Gradient Descent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HP\Downloads\1.png" id="638" name="Google Shape;6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589" y="2239180"/>
            <a:ext cx="7698614" cy="4122798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2"/>
          <p:cNvSpPr/>
          <p:nvPr/>
        </p:nvSpPr>
        <p:spPr>
          <a:xfrm>
            <a:off x="864296" y="1163655"/>
            <a:ext cx="10421655" cy="777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Algorithm gives optimum values of slope and intercept of the linear regression equation. With these values of m and c, we will get the equation of the best-fit line and ready to make predictions.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Building the Gradient Descent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HP\Downloads\1.png" id="646" name="Google Shape;6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2650330"/>
            <a:ext cx="6312512" cy="1531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1.png" id="647" name="Google Shape;6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125" y="1576916"/>
            <a:ext cx="2056117" cy="74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download (12).png" id="648" name="Google Shape;64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1466" y="2929140"/>
            <a:ext cx="4225838" cy="2912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2.png" id="649" name="Google Shape;64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1610" y="5029556"/>
            <a:ext cx="2312578" cy="4154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1.png" id="650" name="Google Shape;65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0125" y="4478381"/>
            <a:ext cx="3354417" cy="45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4.png" id="651" name="Google Shape;65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1609" y="6289011"/>
            <a:ext cx="2312579" cy="373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3.png" id="652" name="Google Shape;65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1610" y="5581147"/>
            <a:ext cx="3214714" cy="4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3"/>
          <p:cNvSpPr/>
          <p:nvPr/>
        </p:nvSpPr>
        <p:spPr>
          <a:xfrm>
            <a:off x="3617753" y="1350274"/>
            <a:ext cx="7460403" cy="9731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Optimum value of slope and intercept have been obtained for the best-fit line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"/>
          <p:cNvSpPr txBox="1"/>
          <p:nvPr>
            <p:ph idx="1" type="body"/>
          </p:nvPr>
        </p:nvSpPr>
        <p:spPr>
          <a:xfrm>
            <a:off x="3329431" y="4298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459" name="Google Shape;459;p2"/>
          <p:cNvGrpSpPr/>
          <p:nvPr/>
        </p:nvGrpSpPr>
        <p:grpSpPr>
          <a:xfrm>
            <a:off x="6504391" y="3404782"/>
            <a:ext cx="4468555" cy="707846"/>
            <a:chOff x="1705166" y="2388648"/>
            <a:chExt cx="4468555" cy="707846"/>
          </a:xfrm>
        </p:grpSpPr>
        <p:sp>
          <p:nvSpPr>
            <p:cNvPr id="460" name="Google Shape;460;p2"/>
            <p:cNvSpPr/>
            <p:nvPr/>
          </p:nvSpPr>
          <p:spPr>
            <a:xfrm>
              <a:off x="1705166" y="2436571"/>
              <a:ext cx="715620" cy="612000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 txBox="1"/>
            <p:nvPr/>
          </p:nvSpPr>
          <p:spPr>
            <a:xfrm>
              <a:off x="2426174" y="2388648"/>
              <a:ext cx="3747547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Implementing Gradient Descent Algorithm</a:t>
              </a:r>
              <a:endParaRPr b="1" i="0" sz="2000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62" name="Google Shape;462;p2"/>
          <p:cNvGrpSpPr/>
          <p:nvPr/>
        </p:nvGrpSpPr>
        <p:grpSpPr>
          <a:xfrm>
            <a:off x="1135222" y="2474308"/>
            <a:ext cx="4867999" cy="612000"/>
            <a:chOff x="1705166" y="1581736"/>
            <a:chExt cx="4867999" cy="612000"/>
          </a:xfrm>
        </p:grpSpPr>
        <p:sp>
          <p:nvSpPr>
            <p:cNvPr id="463" name="Google Shape;463;p2"/>
            <p:cNvSpPr/>
            <p:nvPr/>
          </p:nvSpPr>
          <p:spPr>
            <a:xfrm>
              <a:off x="1705166" y="1581736"/>
              <a:ext cx="715620" cy="61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 txBox="1"/>
            <p:nvPr/>
          </p:nvSpPr>
          <p:spPr>
            <a:xfrm>
              <a:off x="2434038" y="1687681"/>
              <a:ext cx="41391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What is Gradient Descent ?</a:t>
              </a:r>
              <a:endParaRPr b="1" i="0" sz="2000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65" name="Google Shape;465;p2"/>
          <p:cNvGrpSpPr/>
          <p:nvPr/>
        </p:nvGrpSpPr>
        <p:grpSpPr>
          <a:xfrm>
            <a:off x="1135222" y="3404782"/>
            <a:ext cx="4262923" cy="707846"/>
            <a:chOff x="6423768" y="1551742"/>
            <a:chExt cx="4262923" cy="707846"/>
          </a:xfrm>
        </p:grpSpPr>
        <p:sp>
          <p:nvSpPr>
            <p:cNvPr id="466" name="Google Shape;466;p2"/>
            <p:cNvSpPr/>
            <p:nvPr/>
          </p:nvSpPr>
          <p:spPr>
            <a:xfrm>
              <a:off x="6423768" y="1599665"/>
              <a:ext cx="715620" cy="612000"/>
            </a:xfrm>
            <a:prstGeom prst="rect">
              <a:avLst/>
            </a:prstGeom>
            <a:solidFill>
              <a:srgbClr val="008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 txBox="1"/>
            <p:nvPr/>
          </p:nvSpPr>
          <p:spPr>
            <a:xfrm>
              <a:off x="7122782" y="1551742"/>
              <a:ext cx="3563909" cy="70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Gradient Descent in Linear Regression</a:t>
              </a:r>
              <a:endParaRPr b="1" i="0" sz="2000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68" name="Google Shape;468;p2"/>
          <p:cNvGrpSpPr/>
          <p:nvPr/>
        </p:nvGrpSpPr>
        <p:grpSpPr>
          <a:xfrm>
            <a:off x="6504391" y="2474308"/>
            <a:ext cx="5279002" cy="612000"/>
            <a:chOff x="6423768" y="1599665"/>
            <a:chExt cx="5279002" cy="612000"/>
          </a:xfrm>
        </p:grpSpPr>
        <p:sp>
          <p:nvSpPr>
            <p:cNvPr id="469" name="Google Shape;469;p2"/>
            <p:cNvSpPr/>
            <p:nvPr/>
          </p:nvSpPr>
          <p:spPr>
            <a:xfrm>
              <a:off x="6423768" y="1599665"/>
              <a:ext cx="715620" cy="612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 txBox="1"/>
            <p:nvPr/>
          </p:nvSpPr>
          <p:spPr>
            <a:xfrm>
              <a:off x="7167061" y="1705610"/>
              <a:ext cx="45357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Steps involved in Gradient Descent</a:t>
              </a:r>
              <a:endParaRPr b="1" i="0" sz="2000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Gradient Descent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6"/>
          <p:cNvSpPr/>
          <p:nvPr/>
        </p:nvSpPr>
        <p:spPr>
          <a:xfrm>
            <a:off x="1039660" y="1439050"/>
            <a:ext cx="10183661" cy="13417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is one of the most popular optimization algorithms for training machine learning models by reducing errors between actual and expected value.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ownloads\1.png" id="478" name="Google Shape;478;p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049" y="3007856"/>
            <a:ext cx="4791140" cy="346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Steps involved in Gradient Descent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5"/>
          <p:cNvGrpSpPr/>
          <p:nvPr/>
        </p:nvGrpSpPr>
        <p:grpSpPr>
          <a:xfrm>
            <a:off x="533364" y="1606137"/>
            <a:ext cx="5028191" cy="4254571"/>
            <a:chOff x="317798" y="1607667"/>
            <a:chExt cx="4326734" cy="4254571"/>
          </a:xfrm>
        </p:grpSpPr>
        <p:grpSp>
          <p:nvGrpSpPr>
            <p:cNvPr id="486" name="Google Shape;486;p5"/>
            <p:cNvGrpSpPr/>
            <p:nvPr/>
          </p:nvGrpSpPr>
          <p:grpSpPr>
            <a:xfrm>
              <a:off x="317798" y="1607667"/>
              <a:ext cx="4326734" cy="3435971"/>
              <a:chOff x="230713" y="1459621"/>
              <a:chExt cx="4326734" cy="3435971"/>
            </a:xfrm>
          </p:grpSpPr>
          <p:sp>
            <p:nvSpPr>
              <p:cNvPr id="487" name="Google Shape;487;p5"/>
              <p:cNvSpPr txBox="1"/>
              <p:nvPr/>
            </p:nvSpPr>
            <p:spPr>
              <a:xfrm>
                <a:off x="1042931" y="1459621"/>
                <a:ext cx="351451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Initializing the slope and intercept as 0</a:t>
                </a:r>
                <a:endParaRPr b="1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230713" y="1482907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230713" y="2386888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230713" y="3351581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5"/>
              <p:cNvSpPr/>
              <p:nvPr/>
            </p:nvSpPr>
            <p:spPr>
              <a:xfrm>
                <a:off x="230713" y="4357389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2" name="Google Shape;492;p5"/>
            <p:cNvSpPr txBox="1"/>
            <p:nvPr/>
          </p:nvSpPr>
          <p:spPr>
            <a:xfrm>
              <a:off x="505097" y="1669221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 txBox="1"/>
            <p:nvPr/>
          </p:nvSpPr>
          <p:spPr>
            <a:xfrm>
              <a:off x="505096" y="2573202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 txBox="1"/>
            <p:nvPr/>
          </p:nvSpPr>
          <p:spPr>
            <a:xfrm>
              <a:off x="507956" y="3537895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 txBox="1"/>
            <p:nvPr/>
          </p:nvSpPr>
          <p:spPr>
            <a:xfrm>
              <a:off x="507956" y="4543704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 txBox="1"/>
            <p:nvPr/>
          </p:nvSpPr>
          <p:spPr>
            <a:xfrm>
              <a:off x="507956" y="5400573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5"/>
          <p:cNvSpPr/>
          <p:nvPr/>
        </p:nvSpPr>
        <p:spPr>
          <a:xfrm>
            <a:off x="6790180" y="2167626"/>
            <a:ext cx="4197531" cy="3068253"/>
          </a:xfrm>
          <a:prstGeom prst="rect">
            <a:avLst/>
          </a:prstGeom>
          <a:noFill/>
          <a:ln cap="flat" cmpd="sng" w="19050">
            <a:solidFill>
              <a:srgbClr val="AF5C0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 = 0.01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5"/>
          <p:cNvCxnSpPr/>
          <p:nvPr/>
        </p:nvCxnSpPr>
        <p:spPr>
          <a:xfrm>
            <a:off x="1477259" y="1620842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5"/>
          <p:cNvCxnSpPr/>
          <p:nvPr/>
        </p:nvCxnSpPr>
        <p:spPr>
          <a:xfrm>
            <a:off x="1477259" y="2229546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0" name="Google Shape;500;p5"/>
          <p:cNvSpPr txBox="1"/>
          <p:nvPr/>
        </p:nvSpPr>
        <p:spPr>
          <a:xfrm>
            <a:off x="1477260" y="4503905"/>
            <a:ext cx="3886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step 2 and Step 3 untill loss=0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(Ideally)</a:t>
            </a:r>
            <a:endParaRPr/>
          </a:p>
        </p:txBody>
      </p:sp>
      <p:sp>
        <p:nvSpPr>
          <p:cNvPr id="501" name="Google Shape;501;p5"/>
          <p:cNvSpPr txBox="1"/>
          <p:nvPr/>
        </p:nvSpPr>
        <p:spPr>
          <a:xfrm>
            <a:off x="1477259" y="3474812"/>
            <a:ext cx="37210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current value of m and c using the following equation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"/>
          <p:cNvSpPr txBox="1"/>
          <p:nvPr/>
        </p:nvSpPr>
        <p:spPr>
          <a:xfrm>
            <a:off x="1477260" y="2510119"/>
            <a:ext cx="38864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partial derivative of loss function with respect to m and c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Steps involved in Gradient Descent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9" name="Google Shape;509;p6"/>
          <p:cNvGrpSpPr/>
          <p:nvPr/>
        </p:nvGrpSpPr>
        <p:grpSpPr>
          <a:xfrm>
            <a:off x="533364" y="1606137"/>
            <a:ext cx="5028191" cy="4254571"/>
            <a:chOff x="317798" y="1607667"/>
            <a:chExt cx="4326734" cy="4254571"/>
          </a:xfrm>
        </p:grpSpPr>
        <p:grpSp>
          <p:nvGrpSpPr>
            <p:cNvPr id="510" name="Google Shape;510;p6"/>
            <p:cNvGrpSpPr/>
            <p:nvPr/>
          </p:nvGrpSpPr>
          <p:grpSpPr>
            <a:xfrm>
              <a:off x="317798" y="1607667"/>
              <a:ext cx="4326734" cy="3435971"/>
              <a:chOff x="230713" y="1459621"/>
              <a:chExt cx="4326734" cy="3435971"/>
            </a:xfrm>
          </p:grpSpPr>
          <p:grpSp>
            <p:nvGrpSpPr>
              <p:cNvPr id="511" name="Google Shape;511;p6"/>
              <p:cNvGrpSpPr/>
              <p:nvPr/>
            </p:nvGrpSpPr>
            <p:grpSpPr>
              <a:xfrm>
                <a:off x="1042931" y="1459621"/>
                <a:ext cx="3514516" cy="1488757"/>
                <a:chOff x="1042931" y="1459621"/>
                <a:chExt cx="3514516" cy="1488757"/>
              </a:xfrm>
            </p:grpSpPr>
            <p:sp>
              <p:nvSpPr>
                <p:cNvPr id="512" name="Google Shape;512;p6"/>
                <p:cNvSpPr txBox="1"/>
                <p:nvPr/>
              </p:nvSpPr>
              <p:spPr>
                <a:xfrm>
                  <a:off x="1042931" y="1459621"/>
                  <a:ext cx="351451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Initializing the slope and intercept as 0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6"/>
                <p:cNvSpPr txBox="1"/>
                <p:nvPr/>
              </p:nvSpPr>
              <p:spPr>
                <a:xfrm>
                  <a:off x="1042931" y="2363603"/>
                  <a:ext cx="33443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Calculate the partial derivative of loss function with respect to m and c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4" name="Google Shape;514;p6"/>
              <p:cNvSpPr/>
              <p:nvPr/>
            </p:nvSpPr>
            <p:spPr>
              <a:xfrm>
                <a:off x="230713" y="1482907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30713" y="2386888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30713" y="3351581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230713" y="4357389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" name="Google Shape;518;p6"/>
            <p:cNvSpPr txBox="1"/>
            <p:nvPr/>
          </p:nvSpPr>
          <p:spPr>
            <a:xfrm>
              <a:off x="505097" y="1669221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"/>
            <p:cNvSpPr txBox="1"/>
            <p:nvPr/>
          </p:nvSpPr>
          <p:spPr>
            <a:xfrm>
              <a:off x="505096" y="2573202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 txBox="1"/>
            <p:nvPr/>
          </p:nvSpPr>
          <p:spPr>
            <a:xfrm>
              <a:off x="507956" y="3537895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 txBox="1"/>
            <p:nvPr/>
          </p:nvSpPr>
          <p:spPr>
            <a:xfrm>
              <a:off x="507956" y="4543704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 txBox="1"/>
            <p:nvPr/>
          </p:nvSpPr>
          <p:spPr>
            <a:xfrm>
              <a:off x="507956" y="5400573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6"/>
          <p:cNvSpPr/>
          <p:nvPr/>
        </p:nvSpPr>
        <p:spPr>
          <a:xfrm>
            <a:off x="6790180" y="2167626"/>
            <a:ext cx="4483245" cy="3646916"/>
          </a:xfrm>
          <a:prstGeom prst="rect">
            <a:avLst/>
          </a:prstGeom>
          <a:noFill/>
          <a:ln cap="flat" cmpd="sng" w="19050">
            <a:solidFill>
              <a:srgbClr val="AF5C0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Google Shape;524;p6"/>
          <p:cNvCxnSpPr/>
          <p:nvPr/>
        </p:nvCxnSpPr>
        <p:spPr>
          <a:xfrm>
            <a:off x="1491555" y="3124913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6"/>
          <p:cNvCxnSpPr/>
          <p:nvPr/>
        </p:nvCxnSpPr>
        <p:spPr>
          <a:xfrm>
            <a:off x="1477259" y="2510119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HP\Downloads\1.png" id="526" name="Google Shape;5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312" y="2459998"/>
            <a:ext cx="3911351" cy="919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1.png" id="527" name="Google Shape;5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2074" y="3652338"/>
            <a:ext cx="3335153" cy="876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1.png" id="528" name="Google Shape;5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550" y="4736644"/>
            <a:ext cx="2296880" cy="89323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"/>
          <p:cNvSpPr txBox="1"/>
          <p:nvPr/>
        </p:nvSpPr>
        <p:spPr>
          <a:xfrm>
            <a:off x="1477259" y="3474812"/>
            <a:ext cx="37210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current value of m and c using the following equation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"/>
          <p:cNvSpPr txBox="1"/>
          <p:nvPr/>
        </p:nvSpPr>
        <p:spPr>
          <a:xfrm>
            <a:off x="1477260" y="4503905"/>
            <a:ext cx="3886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step 2 and Step 3 untill loss=0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(Ideally)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Steps involved in Gradient Descent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7"/>
          <p:cNvGrpSpPr/>
          <p:nvPr/>
        </p:nvGrpSpPr>
        <p:grpSpPr>
          <a:xfrm>
            <a:off x="533364" y="1606137"/>
            <a:ext cx="5028191" cy="4254571"/>
            <a:chOff x="317798" y="1607667"/>
            <a:chExt cx="4326734" cy="4254571"/>
          </a:xfrm>
        </p:grpSpPr>
        <p:grpSp>
          <p:nvGrpSpPr>
            <p:cNvPr id="538" name="Google Shape;538;p7"/>
            <p:cNvGrpSpPr/>
            <p:nvPr/>
          </p:nvGrpSpPr>
          <p:grpSpPr>
            <a:xfrm>
              <a:off x="317798" y="1607667"/>
              <a:ext cx="4326734" cy="3435971"/>
              <a:chOff x="230713" y="1459621"/>
              <a:chExt cx="4326734" cy="3435971"/>
            </a:xfrm>
          </p:grpSpPr>
          <p:grpSp>
            <p:nvGrpSpPr>
              <p:cNvPr id="539" name="Google Shape;539;p7"/>
              <p:cNvGrpSpPr/>
              <p:nvPr/>
            </p:nvGrpSpPr>
            <p:grpSpPr>
              <a:xfrm>
                <a:off x="1042930" y="1459621"/>
                <a:ext cx="3514517" cy="2453450"/>
                <a:chOff x="1042930" y="1459621"/>
                <a:chExt cx="3514517" cy="2453450"/>
              </a:xfrm>
            </p:grpSpPr>
            <p:sp>
              <p:nvSpPr>
                <p:cNvPr id="540" name="Google Shape;540;p7"/>
                <p:cNvSpPr txBox="1"/>
                <p:nvPr/>
              </p:nvSpPr>
              <p:spPr>
                <a:xfrm>
                  <a:off x="1042931" y="1459621"/>
                  <a:ext cx="351451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Initializing the slope and intercept as 0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 txBox="1"/>
                <p:nvPr/>
              </p:nvSpPr>
              <p:spPr>
                <a:xfrm>
                  <a:off x="1042931" y="2363603"/>
                  <a:ext cx="33443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Calculate the partial derivative of loss function with respect to m and c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 txBox="1"/>
                <p:nvPr/>
              </p:nvSpPr>
              <p:spPr>
                <a:xfrm>
                  <a:off x="1042930" y="3328296"/>
                  <a:ext cx="320193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Update the current value of m and c using the following equation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3" name="Google Shape;543;p7"/>
              <p:cNvSpPr/>
              <p:nvPr/>
            </p:nvSpPr>
            <p:spPr>
              <a:xfrm>
                <a:off x="230713" y="1482907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230713" y="2386888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230713" y="3351581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230713" y="4357389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" name="Google Shape;547;p7"/>
            <p:cNvSpPr txBox="1"/>
            <p:nvPr/>
          </p:nvSpPr>
          <p:spPr>
            <a:xfrm>
              <a:off x="505097" y="1669221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 txBox="1"/>
            <p:nvPr/>
          </p:nvSpPr>
          <p:spPr>
            <a:xfrm>
              <a:off x="505096" y="2573202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 txBox="1"/>
            <p:nvPr/>
          </p:nvSpPr>
          <p:spPr>
            <a:xfrm>
              <a:off x="507956" y="3537895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 txBox="1"/>
            <p:nvPr/>
          </p:nvSpPr>
          <p:spPr>
            <a:xfrm>
              <a:off x="507956" y="4543704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 txBox="1"/>
            <p:nvPr/>
          </p:nvSpPr>
          <p:spPr>
            <a:xfrm>
              <a:off x="507956" y="5400573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7"/>
          <p:cNvSpPr/>
          <p:nvPr/>
        </p:nvSpPr>
        <p:spPr>
          <a:xfrm>
            <a:off x="6790180" y="2463752"/>
            <a:ext cx="4483245" cy="2874482"/>
          </a:xfrm>
          <a:prstGeom prst="rect">
            <a:avLst/>
          </a:prstGeom>
          <a:noFill/>
          <a:ln cap="flat" cmpd="sng" w="19050">
            <a:solidFill>
              <a:srgbClr val="AF5C0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7"/>
          <p:cNvCxnSpPr/>
          <p:nvPr/>
        </p:nvCxnSpPr>
        <p:spPr>
          <a:xfrm>
            <a:off x="1507386" y="3459630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7"/>
          <p:cNvCxnSpPr/>
          <p:nvPr/>
        </p:nvCxnSpPr>
        <p:spPr>
          <a:xfrm>
            <a:off x="1507386" y="4102322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HP\Downloads\1.png" id="555" name="Google Shape;5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3176" y="2622001"/>
            <a:ext cx="2922395" cy="837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ownloads\2.png" id="556" name="Google Shape;5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3176" y="3900993"/>
            <a:ext cx="2691866" cy="872013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"/>
          <p:cNvSpPr txBox="1"/>
          <p:nvPr/>
        </p:nvSpPr>
        <p:spPr>
          <a:xfrm>
            <a:off x="1477260" y="4503905"/>
            <a:ext cx="3886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step 2 and Step 3 untill loss=0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(Ideally)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Steps involved in Gradient Descent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8"/>
          <p:cNvGrpSpPr/>
          <p:nvPr/>
        </p:nvGrpSpPr>
        <p:grpSpPr>
          <a:xfrm>
            <a:off x="533364" y="1606137"/>
            <a:ext cx="5028191" cy="4254571"/>
            <a:chOff x="317798" y="1607667"/>
            <a:chExt cx="4326734" cy="4254571"/>
          </a:xfrm>
        </p:grpSpPr>
        <p:grpSp>
          <p:nvGrpSpPr>
            <p:cNvPr id="565" name="Google Shape;565;p8"/>
            <p:cNvGrpSpPr/>
            <p:nvPr/>
          </p:nvGrpSpPr>
          <p:grpSpPr>
            <a:xfrm>
              <a:off x="317798" y="1607667"/>
              <a:ext cx="4326734" cy="3495294"/>
              <a:chOff x="230713" y="1459621"/>
              <a:chExt cx="4326734" cy="3495294"/>
            </a:xfrm>
          </p:grpSpPr>
          <p:grpSp>
            <p:nvGrpSpPr>
              <p:cNvPr id="566" name="Google Shape;566;p8"/>
              <p:cNvGrpSpPr/>
              <p:nvPr/>
            </p:nvGrpSpPr>
            <p:grpSpPr>
              <a:xfrm>
                <a:off x="1042930" y="1459621"/>
                <a:ext cx="3514517" cy="3495294"/>
                <a:chOff x="1042930" y="1459621"/>
                <a:chExt cx="3514517" cy="3495294"/>
              </a:xfrm>
            </p:grpSpPr>
            <p:sp>
              <p:nvSpPr>
                <p:cNvPr id="567" name="Google Shape;567;p8"/>
                <p:cNvSpPr txBox="1"/>
                <p:nvPr/>
              </p:nvSpPr>
              <p:spPr>
                <a:xfrm>
                  <a:off x="1042931" y="1459621"/>
                  <a:ext cx="351451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Initializing the slope and intercept as 0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8"/>
                <p:cNvSpPr txBox="1"/>
                <p:nvPr/>
              </p:nvSpPr>
              <p:spPr>
                <a:xfrm>
                  <a:off x="1042931" y="4369915"/>
                  <a:ext cx="3344400" cy="58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Repeat step 2 and Step 3 until loss=0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(Ideally)</a:t>
                  </a:r>
                  <a:endParaRPr/>
                </a:p>
              </p:txBody>
            </p:sp>
            <p:sp>
              <p:nvSpPr>
                <p:cNvPr id="569" name="Google Shape;569;p8"/>
                <p:cNvSpPr txBox="1"/>
                <p:nvPr/>
              </p:nvSpPr>
              <p:spPr>
                <a:xfrm>
                  <a:off x="1042931" y="2363603"/>
                  <a:ext cx="33443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Calculate the partial derivative of loss function with respect to m and c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8"/>
                <p:cNvSpPr txBox="1"/>
                <p:nvPr/>
              </p:nvSpPr>
              <p:spPr>
                <a:xfrm>
                  <a:off x="1042930" y="3328296"/>
                  <a:ext cx="320193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Update the current value of m and c using the following equation</a:t>
                  </a:r>
                  <a:endParaRPr b="1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1" name="Google Shape;571;p8"/>
              <p:cNvSpPr/>
              <p:nvPr/>
            </p:nvSpPr>
            <p:spPr>
              <a:xfrm>
                <a:off x="230713" y="1482907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230713" y="2386888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230713" y="3351581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230713" y="4357389"/>
                <a:ext cx="693826" cy="538203"/>
              </a:xfrm>
              <a:custGeom>
                <a:rect b="b" l="l" r="r" t="t"/>
                <a:pathLst>
                  <a:path extrusionOk="0" h="1309" w="1504">
                    <a:moveTo>
                      <a:pt x="378" y="1309"/>
                    </a:moveTo>
                    <a:lnTo>
                      <a:pt x="0" y="655"/>
                    </a:lnTo>
                    <a:lnTo>
                      <a:pt x="378" y="0"/>
                    </a:lnTo>
                    <a:lnTo>
                      <a:pt x="1131" y="0"/>
                    </a:lnTo>
                    <a:lnTo>
                      <a:pt x="1504" y="655"/>
                    </a:lnTo>
                    <a:lnTo>
                      <a:pt x="1131" y="1309"/>
                    </a:lnTo>
                    <a:lnTo>
                      <a:pt x="378" y="130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8"/>
            <p:cNvSpPr txBox="1"/>
            <p:nvPr/>
          </p:nvSpPr>
          <p:spPr>
            <a:xfrm>
              <a:off x="505097" y="1669221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 txBox="1"/>
            <p:nvPr/>
          </p:nvSpPr>
          <p:spPr>
            <a:xfrm>
              <a:off x="505096" y="2573202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 txBox="1"/>
            <p:nvPr/>
          </p:nvSpPr>
          <p:spPr>
            <a:xfrm>
              <a:off x="507956" y="3537895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 txBox="1"/>
            <p:nvPr/>
          </p:nvSpPr>
          <p:spPr>
            <a:xfrm>
              <a:off x="507956" y="4543704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"/>
            <p:cNvSpPr txBox="1"/>
            <p:nvPr/>
          </p:nvSpPr>
          <p:spPr>
            <a:xfrm>
              <a:off x="507956" y="5400573"/>
              <a:ext cx="3135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0" name="Google Shape;580;p8"/>
          <p:cNvCxnSpPr/>
          <p:nvPr/>
        </p:nvCxnSpPr>
        <p:spPr>
          <a:xfrm>
            <a:off x="1576163" y="5178129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8"/>
          <p:cNvCxnSpPr/>
          <p:nvPr/>
        </p:nvCxnSpPr>
        <p:spPr>
          <a:xfrm>
            <a:off x="1576163" y="4476493"/>
            <a:ext cx="3886488" cy="0"/>
          </a:xfrm>
          <a:prstGeom prst="straightConnector1">
            <a:avLst/>
          </a:prstGeom>
          <a:noFill/>
          <a:ln cap="flat" cmpd="sng" w="28575">
            <a:solidFill>
              <a:srgbClr val="EF7C0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HP\Downloads\1.png" id="582" name="Google Shape;5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025" y="1975447"/>
            <a:ext cx="5126338" cy="3202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7"/>
          <p:cNvSpPr txBox="1"/>
          <p:nvPr>
            <p:ph idx="1" type="body"/>
          </p:nvPr>
        </p:nvSpPr>
        <p:spPr>
          <a:xfrm>
            <a:off x="1926257" y="3048182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Gradient Descent in Linear Regression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Dataset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9"/>
          <p:cNvSpPr/>
          <p:nvPr/>
        </p:nvSpPr>
        <p:spPr>
          <a:xfrm>
            <a:off x="1039660" y="1439050"/>
            <a:ext cx="10183661" cy="106615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Placement dataset contains 200 records with 2 attributes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5" name="Google Shape;595;p9"/>
          <p:cNvGraphicFramePr/>
          <p:nvPr/>
        </p:nvGraphicFramePr>
        <p:xfrm>
          <a:off x="2194839" y="3387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{9273709A-618E-4982-BB01-43639A0D5918}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Attributes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CGPA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Current CGPA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Package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Package recived (LPA)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2019-08-22T08:21:15Z</dcterms:created>
  <dc:creator>Debashis Borgohain</dc:creator>
</cp:coreProperties>
</file>