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65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4F4E28-3DD3-4D87-BFE1-82D8C404A0F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10431887" cy="17526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Jeevan Kulkarni</a:t>
            </a:r>
          </a:p>
        </p:txBody>
      </p:sp>
    </p:spTree>
    <p:extLst>
      <p:ext uri="{BB962C8B-B14F-4D97-AF65-F5344CB8AC3E}">
        <p14:creationId xmlns:p14="http://schemas.microsoft.com/office/powerpoint/2010/main" val="235900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commerce flow system-II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Flow- 4</a:t>
            </a:r>
            <a:endParaRPr lang="en-US" dirty="0"/>
          </a:p>
          <a:p>
            <a:r>
              <a:rPr lang="en-US" dirty="0"/>
              <a:t>Login-&gt;User-&gt;My Profile-&gt;Wish list-View list of product-&gt; Select Product-&gt;Add To cart-&gt;Proceed to checkout-&gt;Delivery Address-&gt;Make Payment-&gt;Order</a:t>
            </a:r>
            <a:endParaRPr lang="en-US" b="1" spc="-100" dirty="0">
              <a:solidFill>
                <a:schemeClr val="tx2"/>
              </a:solidFill>
            </a:endParaRPr>
          </a:p>
          <a:p>
            <a:r>
              <a:rPr lang="en-US" b="1" spc="-100" dirty="0">
                <a:solidFill>
                  <a:schemeClr val="tx2"/>
                </a:solidFill>
              </a:rPr>
              <a:t>Flow- 5</a:t>
            </a:r>
            <a:endParaRPr lang="en-US" dirty="0"/>
          </a:p>
          <a:p>
            <a:r>
              <a:rPr lang="en-US" dirty="0"/>
              <a:t>Login-&gt;User-&gt;Customer Service-&gt;Manage order-&gt;Select Product-&gt;Request for change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Flow- 6</a:t>
            </a:r>
            <a:endParaRPr lang="en-US" dirty="0"/>
          </a:p>
          <a:p>
            <a:r>
              <a:rPr lang="en-US" dirty="0"/>
              <a:t>Login-&gt;Admin-&gt;Add Product-&gt;View Product</a:t>
            </a:r>
          </a:p>
        </p:txBody>
      </p:sp>
    </p:spTree>
    <p:extLst>
      <p:ext uri="{BB962C8B-B14F-4D97-AF65-F5344CB8AC3E}">
        <p14:creationId xmlns:p14="http://schemas.microsoft.com/office/powerpoint/2010/main" val="367065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commerce flow system-III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Flow-  7</a:t>
            </a:r>
            <a:endParaRPr lang="en-US" dirty="0"/>
          </a:p>
          <a:p>
            <a:r>
              <a:rPr lang="en-US" dirty="0"/>
              <a:t>Login-&gt;Seller-&gt;Add Product-&gt;Details and Quantity-&gt;Approved from admin</a:t>
            </a:r>
          </a:p>
        </p:txBody>
      </p:sp>
    </p:spTree>
    <p:extLst>
      <p:ext uri="{BB962C8B-B14F-4D97-AF65-F5344CB8AC3E}">
        <p14:creationId xmlns:p14="http://schemas.microsoft.com/office/powerpoint/2010/main" val="3467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515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Thank you. </a:t>
            </a:r>
          </a:p>
        </p:txBody>
      </p:sp>
    </p:spTree>
    <p:extLst>
      <p:ext uri="{BB962C8B-B14F-4D97-AF65-F5344CB8AC3E}">
        <p14:creationId xmlns:p14="http://schemas.microsoft.com/office/powerpoint/2010/main" val="26111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23"/>
            <a:ext cx="10515600" cy="500344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Requirement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User stories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Agile Process-Meeting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Project architecture basics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Project architecture in details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Java package structure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Domain and functional knowledge of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Spring Boot Configuration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build the Restful Web services as per business requirements.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Angular Package structure and services*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consume Restful API in angular*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starts for writing Rest API into Industry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24"/>
            <a:ext cx="8318679" cy="48875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Postman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Coding standards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Debugging the code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Factory Design Pattern Project Live example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Bit Bucket- Push and Pull code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Different Server in company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handle transection management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configure the logger into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Hibernate Mapping with live example*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design custom exception in java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5670"/>
            <a:ext cx="109728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076"/>
            <a:ext cx="109728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How to write the Custom Query in live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perform manual testing in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Technologies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JIRA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Release Notes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version Known issue list.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Deployment (Angular + Rest API)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Manual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Restful Service- Dev Guide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Daily status to TL or Manager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Roles and Responsibilities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E-Store application flow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Knowledge-Business Model- B2C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E Commerce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Buyer/user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Seller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Product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Inventory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Refund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Cart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9108" y="1759084"/>
            <a:ext cx="334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 Order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Delivery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Processed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Transection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Cancellation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Search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Recommendation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Wish List</a:t>
            </a:r>
          </a:p>
        </p:txBody>
      </p:sp>
    </p:spTree>
    <p:extLst>
      <p:ext uri="{BB962C8B-B14F-4D97-AF65-F5344CB8AC3E}">
        <p14:creationId xmlns:p14="http://schemas.microsoft.com/office/powerpoint/2010/main" val="34013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/>
          </a:bodyPr>
          <a:lstStyle/>
          <a:p>
            <a:r>
              <a:rPr lang="en-US" dirty="0"/>
              <a:t>User or Buyer</a:t>
            </a:r>
          </a:p>
          <a:p>
            <a:r>
              <a:rPr lang="en-US" dirty="0"/>
              <a:t>Seller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Account</a:t>
            </a:r>
          </a:p>
          <a:p>
            <a:r>
              <a:rPr lang="en-US" dirty="0"/>
              <a:t>Transection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Reports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9867" y="1740884"/>
            <a:ext cx="3349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Cancel Product</a:t>
            </a:r>
          </a:p>
          <a:p>
            <a:r>
              <a:rPr lang="en-US" dirty="0"/>
              <a:t>Bank details</a:t>
            </a:r>
          </a:p>
          <a:p>
            <a:r>
              <a:rPr lang="en-US" dirty="0"/>
              <a:t>Transfer</a:t>
            </a:r>
          </a:p>
          <a:p>
            <a:r>
              <a:rPr lang="en-US" dirty="0"/>
              <a:t>Receipt processing</a:t>
            </a:r>
          </a:p>
          <a:p>
            <a:r>
              <a:rPr lang="en-US" dirty="0"/>
              <a:t>Refund amount</a:t>
            </a:r>
          </a:p>
          <a:p>
            <a:r>
              <a:rPr lang="en-US" dirty="0"/>
              <a:t>Authority users</a:t>
            </a:r>
          </a:p>
          <a:p>
            <a:r>
              <a:rPr lang="en-US" dirty="0"/>
              <a:t>Offer &amp; Discount</a:t>
            </a:r>
          </a:p>
          <a:p>
            <a:r>
              <a:rPr lang="en-US" dirty="0"/>
              <a:t>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74109" y="1676490"/>
            <a:ext cx="3349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Quantity</a:t>
            </a:r>
          </a:p>
          <a:p>
            <a:r>
              <a:rPr lang="en-US" dirty="0"/>
              <a:t>Buyer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Track Order</a:t>
            </a:r>
          </a:p>
          <a:p>
            <a:r>
              <a:rPr lang="en-US" dirty="0"/>
              <a:t>Agent</a:t>
            </a:r>
          </a:p>
          <a:p>
            <a:r>
              <a:rPr lang="en-US" dirty="0"/>
              <a:t>Complaints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5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 - Core Java     </a:t>
            </a:r>
          </a:p>
          <a:p>
            <a:r>
              <a:rPr lang="en-US" dirty="0"/>
              <a:t>Front End - Angular </a:t>
            </a:r>
          </a:p>
          <a:p>
            <a:r>
              <a:rPr lang="en-US" dirty="0"/>
              <a:t>Web service - Restful</a:t>
            </a:r>
          </a:p>
          <a:p>
            <a:r>
              <a:rPr lang="en-US" dirty="0"/>
              <a:t>Frameworks-Spring Boot, Hibernate</a:t>
            </a:r>
          </a:p>
          <a:p>
            <a:r>
              <a:rPr lang="en-US" dirty="0"/>
              <a:t>Database-MYSQL</a:t>
            </a:r>
          </a:p>
          <a:p>
            <a:r>
              <a:rPr lang="en-US" dirty="0"/>
              <a:t>Server - Apache tomcat</a:t>
            </a:r>
          </a:p>
          <a:p>
            <a:r>
              <a:rPr lang="en-US" dirty="0"/>
              <a:t>Version control- GIT/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Building tool- Maven</a:t>
            </a:r>
          </a:p>
          <a:p>
            <a:r>
              <a:rPr lang="en-US" dirty="0"/>
              <a:t>Server - Apache tomcat</a:t>
            </a:r>
          </a:p>
          <a:p>
            <a:r>
              <a:rPr lang="en-US" dirty="0"/>
              <a:t>SDLC - Agile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107" y="1777285"/>
            <a:ext cx="4793087" cy="444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Testing- Unit testing</a:t>
            </a:r>
          </a:p>
          <a:p>
            <a:r>
              <a:rPr lang="en-US" dirty="0"/>
              <a:t>Log management tool- Logger</a:t>
            </a:r>
          </a:p>
          <a:p>
            <a:r>
              <a:rPr lang="en-US" dirty="0"/>
              <a:t>API testing tool- Postman</a:t>
            </a:r>
          </a:p>
          <a:p>
            <a:r>
              <a:rPr lang="en-US" dirty="0"/>
              <a:t>Project management tool- JIRA</a:t>
            </a:r>
          </a:p>
          <a:p>
            <a:r>
              <a:rPr lang="en-US" dirty="0"/>
              <a:t>IDE- Spring Tool Suite(STS)</a:t>
            </a:r>
          </a:p>
          <a:p>
            <a:r>
              <a:rPr lang="en-US" dirty="0"/>
              <a:t>Editor- visual studio code</a:t>
            </a:r>
          </a:p>
          <a:p>
            <a:r>
              <a:rPr lang="en-US" dirty="0"/>
              <a:t>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57904" cy="4876800"/>
          </a:xfrm>
        </p:spPr>
        <p:txBody>
          <a:bodyPr/>
          <a:lstStyle/>
          <a:p>
            <a:r>
              <a:rPr lang="en-US" dirty="0"/>
              <a:t>Working as team member</a:t>
            </a:r>
          </a:p>
          <a:p>
            <a:r>
              <a:rPr lang="en-US" dirty="0"/>
              <a:t>Producing the restful web service</a:t>
            </a:r>
          </a:p>
          <a:p>
            <a:r>
              <a:rPr lang="en-US" dirty="0"/>
              <a:t>Analysis the requirement, coding, testing, </a:t>
            </a:r>
            <a:r>
              <a:rPr lang="en-US"/>
              <a:t>etc.</a:t>
            </a:r>
            <a:endParaRPr lang="en-US" dirty="0"/>
          </a:p>
          <a:p>
            <a:r>
              <a:rPr lang="en-US" dirty="0"/>
              <a:t>Prepare the test plan</a:t>
            </a:r>
          </a:p>
          <a:p>
            <a:r>
              <a:rPr lang="en-US" dirty="0"/>
              <a:t>Perform the manual testing</a:t>
            </a:r>
          </a:p>
          <a:p>
            <a:r>
              <a:rPr lang="en-US" dirty="0"/>
              <a:t>Bug fixing</a:t>
            </a:r>
          </a:p>
          <a:p>
            <a:r>
              <a:rPr lang="en-US" dirty="0"/>
              <a:t>Analyze the program to identify the code changes as per business requirement.</a:t>
            </a:r>
          </a:p>
          <a:p>
            <a:r>
              <a:rPr lang="en-US" dirty="0"/>
              <a:t>Involved in knowledge sharing activities in the team.</a:t>
            </a:r>
          </a:p>
          <a:p>
            <a:r>
              <a:rPr lang="en-US" dirty="0"/>
              <a:t>Prepared the technical specification document based on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3710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commerce flow system-I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Flow- 1</a:t>
            </a:r>
          </a:p>
          <a:p>
            <a:r>
              <a:rPr lang="en-US" dirty="0"/>
              <a:t>Registration-&gt; Login-&gt;User-&gt;View Account-&gt;Transection-&gt; Transection history-&gt; Notification for delivery-&gt;View Profile-&gt;Edit Profile-&gt;Change Password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Flow- 2</a:t>
            </a:r>
            <a:endParaRPr lang="en-US" dirty="0"/>
          </a:p>
          <a:p>
            <a:r>
              <a:rPr lang="en-US" dirty="0"/>
              <a:t>Login-&gt;User-&gt;Search Product-&gt;View Product-&gt; Add Product to Cart-&gt;Shipping Address-&gt;Make Payment-&gt;Order done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Flow- 3</a:t>
            </a:r>
            <a:endParaRPr lang="en-US" dirty="0"/>
          </a:p>
          <a:p>
            <a:r>
              <a:rPr lang="en-US" dirty="0"/>
              <a:t>Login-&gt;User-&gt;View order-&gt;Select Product-&gt;Track Product-&gt;Hierachy in details</a:t>
            </a:r>
          </a:p>
        </p:txBody>
      </p:sp>
    </p:spTree>
    <p:extLst>
      <p:ext uri="{BB962C8B-B14F-4D97-AF65-F5344CB8AC3E}">
        <p14:creationId xmlns:p14="http://schemas.microsoft.com/office/powerpoint/2010/main" val="191629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2459</TotalTime>
  <Words>567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Clarity</vt:lpstr>
      <vt:lpstr>E-Store</vt:lpstr>
      <vt:lpstr>Agenda</vt:lpstr>
      <vt:lpstr>Agenda</vt:lpstr>
      <vt:lpstr>Agenda</vt:lpstr>
      <vt:lpstr>Domain Knowledge-Business Model- B2C</vt:lpstr>
      <vt:lpstr>Functional Knowledge</vt:lpstr>
      <vt:lpstr>Technologies</vt:lpstr>
      <vt:lpstr>Roles and Responsibilities</vt:lpstr>
      <vt:lpstr>E commerce flow system-I</vt:lpstr>
      <vt:lpstr>E commerce flow system-II</vt:lpstr>
      <vt:lpstr>E commerce flow system-III</vt:lpstr>
      <vt:lpstr>                            Thank you. 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</dc:title>
  <dc:creator>MRT www.Win2Farsi.com</dc:creator>
  <cp:lastModifiedBy>Jeevan Kulkarni</cp:lastModifiedBy>
  <cp:revision>481</cp:revision>
  <dcterms:created xsi:type="dcterms:W3CDTF">2020-10-03T05:14:01Z</dcterms:created>
  <dcterms:modified xsi:type="dcterms:W3CDTF">2022-02-11T12:21:24Z</dcterms:modified>
</cp:coreProperties>
</file>