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0"/>
  </p:notesMasterIdLst>
  <p:sldIdLst>
    <p:sldId id="256" r:id="rId2"/>
    <p:sldId id="276" r:id="rId3"/>
    <p:sldId id="289" r:id="rId4"/>
    <p:sldId id="259" r:id="rId5"/>
    <p:sldId id="258" r:id="rId6"/>
    <p:sldId id="260" r:id="rId7"/>
    <p:sldId id="262" r:id="rId8"/>
    <p:sldId id="263" r:id="rId9"/>
    <p:sldId id="277" r:id="rId10"/>
    <p:sldId id="288" r:id="rId11"/>
    <p:sldId id="278" r:id="rId12"/>
    <p:sldId id="279" r:id="rId13"/>
    <p:sldId id="292" r:id="rId14"/>
    <p:sldId id="290" r:id="rId15"/>
    <p:sldId id="291" r:id="rId16"/>
    <p:sldId id="261" r:id="rId17"/>
    <p:sldId id="266" r:id="rId18"/>
    <p:sldId id="265" r:id="rId19"/>
    <p:sldId id="280" r:id="rId20"/>
    <p:sldId id="281" r:id="rId21"/>
    <p:sldId id="299" r:id="rId22"/>
    <p:sldId id="293" r:id="rId23"/>
    <p:sldId id="282" r:id="rId24"/>
    <p:sldId id="294" r:id="rId25"/>
    <p:sldId id="295" r:id="rId26"/>
    <p:sldId id="296" r:id="rId27"/>
    <p:sldId id="297" r:id="rId28"/>
    <p:sldId id="269" r:id="rId29"/>
    <p:sldId id="302" r:id="rId30"/>
    <p:sldId id="283" r:id="rId31"/>
    <p:sldId id="284" r:id="rId32"/>
    <p:sldId id="285" r:id="rId33"/>
    <p:sldId id="286" r:id="rId34"/>
    <p:sldId id="287" r:id="rId35"/>
    <p:sldId id="300" r:id="rId36"/>
    <p:sldId id="298" r:id="rId37"/>
    <p:sldId id="307" r:id="rId38"/>
    <p:sldId id="271" r:id="rId39"/>
    <p:sldId id="272" r:id="rId40"/>
    <p:sldId id="273" r:id="rId41"/>
    <p:sldId id="316" r:id="rId42"/>
    <p:sldId id="303" r:id="rId43"/>
    <p:sldId id="317" r:id="rId44"/>
    <p:sldId id="301" r:id="rId45"/>
    <p:sldId id="318" r:id="rId46"/>
    <p:sldId id="319" r:id="rId47"/>
    <p:sldId id="309" r:id="rId48"/>
    <p:sldId id="320" r:id="rId49"/>
    <p:sldId id="308" r:id="rId50"/>
    <p:sldId id="310" r:id="rId51"/>
    <p:sldId id="304" r:id="rId52"/>
    <p:sldId id="311" r:id="rId53"/>
    <p:sldId id="312" r:id="rId54"/>
    <p:sldId id="315" r:id="rId55"/>
    <p:sldId id="313" r:id="rId56"/>
    <p:sldId id="314" r:id="rId57"/>
    <p:sldId id="305" r:id="rId58"/>
    <p:sldId id="275" r:id="rId5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232" autoAdjust="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svg"/><Relationship Id="rId1" Type="http://schemas.openxmlformats.org/officeDocument/2006/relationships/image" Target="../media/image72.png"/><Relationship Id="rId4" Type="http://schemas.openxmlformats.org/officeDocument/2006/relationships/image" Target="../media/image75.svg"/></Relationships>
</file>

<file path=ppt/diagrams/_rels/data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svg"/><Relationship Id="rId3" Type="http://schemas.openxmlformats.org/officeDocument/2006/relationships/image" Target="../media/image79.png"/><Relationship Id="rId7" Type="http://schemas.openxmlformats.org/officeDocument/2006/relationships/image" Target="../media/image82.png"/><Relationship Id="rId2" Type="http://schemas.openxmlformats.org/officeDocument/2006/relationships/image" Target="../media/image78.svg"/><Relationship Id="rId1" Type="http://schemas.openxmlformats.org/officeDocument/2006/relationships/image" Target="../media/image77.png"/><Relationship Id="rId6" Type="http://schemas.openxmlformats.org/officeDocument/2006/relationships/image" Target="../media/image81.svg"/><Relationship Id="rId5" Type="http://schemas.openxmlformats.org/officeDocument/2006/relationships/image" Target="../media/image80.png"/><Relationship Id="rId4" Type="http://schemas.openxmlformats.org/officeDocument/2006/relationships/image" Target="../media/image14.svg"/></Relationships>
</file>

<file path=ppt/diagrams/_rels/data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svg"/><Relationship Id="rId1" Type="http://schemas.openxmlformats.org/officeDocument/2006/relationships/image" Target="../media/image86.png"/><Relationship Id="rId4" Type="http://schemas.openxmlformats.org/officeDocument/2006/relationships/image" Target="../media/image81.svg"/></Relationships>
</file>

<file path=ppt/diagrams/_rels/data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svg"/><Relationship Id="rId13" Type="http://schemas.openxmlformats.org/officeDocument/2006/relationships/image" Target="../media/image104.png"/><Relationship Id="rId3" Type="http://schemas.openxmlformats.org/officeDocument/2006/relationships/image" Target="../media/image94.png"/><Relationship Id="rId7" Type="http://schemas.openxmlformats.org/officeDocument/2006/relationships/image" Target="../media/image98.png"/><Relationship Id="rId12" Type="http://schemas.openxmlformats.org/officeDocument/2006/relationships/image" Target="../media/image103.svg"/><Relationship Id="rId2" Type="http://schemas.openxmlformats.org/officeDocument/2006/relationships/image" Target="../media/image93.svg"/><Relationship Id="rId16" Type="http://schemas.openxmlformats.org/officeDocument/2006/relationships/image" Target="../media/image107.svg"/><Relationship Id="rId1" Type="http://schemas.openxmlformats.org/officeDocument/2006/relationships/image" Target="../media/image92.png"/><Relationship Id="rId6" Type="http://schemas.openxmlformats.org/officeDocument/2006/relationships/image" Target="../media/image97.svg"/><Relationship Id="rId11" Type="http://schemas.openxmlformats.org/officeDocument/2006/relationships/image" Target="../media/image102.png"/><Relationship Id="rId5" Type="http://schemas.openxmlformats.org/officeDocument/2006/relationships/image" Target="../media/image96.png"/><Relationship Id="rId15" Type="http://schemas.openxmlformats.org/officeDocument/2006/relationships/image" Target="../media/image106.png"/><Relationship Id="rId10" Type="http://schemas.openxmlformats.org/officeDocument/2006/relationships/image" Target="../media/image101.svg"/><Relationship Id="rId4" Type="http://schemas.openxmlformats.org/officeDocument/2006/relationships/image" Target="../media/image95.svg"/><Relationship Id="rId9" Type="http://schemas.openxmlformats.org/officeDocument/2006/relationships/image" Target="../media/image100.png"/><Relationship Id="rId14" Type="http://schemas.openxmlformats.org/officeDocument/2006/relationships/image" Target="../media/image105.svg"/></Relationships>
</file>

<file path=ppt/diagrams/_rels/data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svg"/><Relationship Id="rId3" Type="http://schemas.openxmlformats.org/officeDocument/2006/relationships/image" Target="../media/image121.png"/><Relationship Id="rId7" Type="http://schemas.openxmlformats.org/officeDocument/2006/relationships/image" Target="../media/image98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124.svg"/><Relationship Id="rId5" Type="http://schemas.openxmlformats.org/officeDocument/2006/relationships/image" Target="../media/image123.png"/><Relationship Id="rId4" Type="http://schemas.openxmlformats.org/officeDocument/2006/relationships/image" Target="../media/image122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1.svg"/><Relationship Id="rId1" Type="http://schemas.openxmlformats.org/officeDocument/2006/relationships/image" Target="../media/image40.png"/><Relationship Id="rId6" Type="http://schemas.openxmlformats.org/officeDocument/2006/relationships/image" Target="../media/image43.svg"/><Relationship Id="rId5" Type="http://schemas.openxmlformats.org/officeDocument/2006/relationships/image" Target="../media/image42.png"/><Relationship Id="rId4" Type="http://schemas.openxmlformats.org/officeDocument/2006/relationships/image" Target="../media/image10.sv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sv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image" Target="../media/image54.svg"/><Relationship Id="rId1" Type="http://schemas.openxmlformats.org/officeDocument/2006/relationships/image" Target="../media/image53.png"/><Relationship Id="rId6" Type="http://schemas.openxmlformats.org/officeDocument/2006/relationships/image" Target="../media/image58.svg"/><Relationship Id="rId5" Type="http://schemas.openxmlformats.org/officeDocument/2006/relationships/image" Target="../media/image57.png"/><Relationship Id="rId10" Type="http://schemas.openxmlformats.org/officeDocument/2006/relationships/image" Target="../media/image62.svg"/><Relationship Id="rId4" Type="http://schemas.openxmlformats.org/officeDocument/2006/relationships/image" Target="../media/image56.svg"/><Relationship Id="rId9" Type="http://schemas.openxmlformats.org/officeDocument/2006/relationships/image" Target="../media/image61.pn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svg"/><Relationship Id="rId1" Type="http://schemas.openxmlformats.org/officeDocument/2006/relationships/image" Target="../media/image68.png"/><Relationship Id="rId4" Type="http://schemas.openxmlformats.org/officeDocument/2006/relationships/image" Target="../media/image71.svg"/></Relationships>
</file>

<file path=ppt/diagrams/_rels/drawing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svg"/><Relationship Id="rId1" Type="http://schemas.openxmlformats.org/officeDocument/2006/relationships/image" Target="../media/image72.png"/><Relationship Id="rId4" Type="http://schemas.openxmlformats.org/officeDocument/2006/relationships/image" Target="../media/image75.svg"/></Relationships>
</file>

<file path=ppt/diagrams/_rels/drawing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svg"/><Relationship Id="rId3" Type="http://schemas.openxmlformats.org/officeDocument/2006/relationships/image" Target="../media/image79.png"/><Relationship Id="rId7" Type="http://schemas.openxmlformats.org/officeDocument/2006/relationships/image" Target="../media/image82.png"/><Relationship Id="rId2" Type="http://schemas.openxmlformats.org/officeDocument/2006/relationships/image" Target="../media/image78.svg"/><Relationship Id="rId1" Type="http://schemas.openxmlformats.org/officeDocument/2006/relationships/image" Target="../media/image77.png"/><Relationship Id="rId6" Type="http://schemas.openxmlformats.org/officeDocument/2006/relationships/image" Target="../media/image81.svg"/><Relationship Id="rId5" Type="http://schemas.openxmlformats.org/officeDocument/2006/relationships/image" Target="../media/image80.png"/><Relationship Id="rId4" Type="http://schemas.openxmlformats.org/officeDocument/2006/relationships/image" Target="../media/image14.svg"/></Relationships>
</file>

<file path=ppt/diagrams/_rels/drawing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svg"/><Relationship Id="rId1" Type="http://schemas.openxmlformats.org/officeDocument/2006/relationships/image" Target="../media/image86.png"/><Relationship Id="rId4" Type="http://schemas.openxmlformats.org/officeDocument/2006/relationships/image" Target="../media/image81.svg"/></Relationships>
</file>

<file path=ppt/diagrams/_rels/drawing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svg"/><Relationship Id="rId13" Type="http://schemas.openxmlformats.org/officeDocument/2006/relationships/image" Target="../media/image104.png"/><Relationship Id="rId3" Type="http://schemas.openxmlformats.org/officeDocument/2006/relationships/image" Target="../media/image94.png"/><Relationship Id="rId7" Type="http://schemas.openxmlformats.org/officeDocument/2006/relationships/image" Target="../media/image98.png"/><Relationship Id="rId12" Type="http://schemas.openxmlformats.org/officeDocument/2006/relationships/image" Target="../media/image103.svg"/><Relationship Id="rId2" Type="http://schemas.openxmlformats.org/officeDocument/2006/relationships/image" Target="../media/image93.svg"/><Relationship Id="rId16" Type="http://schemas.openxmlformats.org/officeDocument/2006/relationships/image" Target="../media/image107.svg"/><Relationship Id="rId1" Type="http://schemas.openxmlformats.org/officeDocument/2006/relationships/image" Target="../media/image92.png"/><Relationship Id="rId6" Type="http://schemas.openxmlformats.org/officeDocument/2006/relationships/image" Target="../media/image97.svg"/><Relationship Id="rId11" Type="http://schemas.openxmlformats.org/officeDocument/2006/relationships/image" Target="../media/image102.png"/><Relationship Id="rId5" Type="http://schemas.openxmlformats.org/officeDocument/2006/relationships/image" Target="../media/image96.png"/><Relationship Id="rId15" Type="http://schemas.openxmlformats.org/officeDocument/2006/relationships/image" Target="../media/image106.png"/><Relationship Id="rId10" Type="http://schemas.openxmlformats.org/officeDocument/2006/relationships/image" Target="../media/image101.svg"/><Relationship Id="rId4" Type="http://schemas.openxmlformats.org/officeDocument/2006/relationships/image" Target="../media/image95.svg"/><Relationship Id="rId9" Type="http://schemas.openxmlformats.org/officeDocument/2006/relationships/image" Target="../media/image100.png"/><Relationship Id="rId14" Type="http://schemas.openxmlformats.org/officeDocument/2006/relationships/image" Target="../media/image105.svg"/></Relationships>
</file>

<file path=ppt/diagrams/_rels/drawing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svg"/><Relationship Id="rId3" Type="http://schemas.openxmlformats.org/officeDocument/2006/relationships/image" Target="../media/image121.png"/><Relationship Id="rId7" Type="http://schemas.openxmlformats.org/officeDocument/2006/relationships/image" Target="../media/image98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124.svg"/><Relationship Id="rId5" Type="http://schemas.openxmlformats.org/officeDocument/2006/relationships/image" Target="../media/image123.png"/><Relationship Id="rId4" Type="http://schemas.openxmlformats.org/officeDocument/2006/relationships/image" Target="../media/image122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1.svg"/><Relationship Id="rId1" Type="http://schemas.openxmlformats.org/officeDocument/2006/relationships/image" Target="../media/image40.png"/><Relationship Id="rId6" Type="http://schemas.openxmlformats.org/officeDocument/2006/relationships/image" Target="../media/image43.svg"/><Relationship Id="rId5" Type="http://schemas.openxmlformats.org/officeDocument/2006/relationships/image" Target="../media/image42.png"/><Relationship Id="rId4" Type="http://schemas.openxmlformats.org/officeDocument/2006/relationships/image" Target="../media/image10.sv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sv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image" Target="../media/image54.svg"/><Relationship Id="rId1" Type="http://schemas.openxmlformats.org/officeDocument/2006/relationships/image" Target="../media/image53.png"/><Relationship Id="rId6" Type="http://schemas.openxmlformats.org/officeDocument/2006/relationships/image" Target="../media/image58.svg"/><Relationship Id="rId5" Type="http://schemas.openxmlformats.org/officeDocument/2006/relationships/image" Target="../media/image57.png"/><Relationship Id="rId10" Type="http://schemas.openxmlformats.org/officeDocument/2006/relationships/image" Target="../media/image62.svg"/><Relationship Id="rId4" Type="http://schemas.openxmlformats.org/officeDocument/2006/relationships/image" Target="../media/image56.svg"/><Relationship Id="rId9" Type="http://schemas.openxmlformats.org/officeDocument/2006/relationships/image" Target="../media/image61.pn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svg"/><Relationship Id="rId1" Type="http://schemas.openxmlformats.org/officeDocument/2006/relationships/image" Target="../media/image68.png"/><Relationship Id="rId4" Type="http://schemas.openxmlformats.org/officeDocument/2006/relationships/image" Target="../media/image7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C5100E-2B7A-47C2-870B-2218A7EF7FAC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11F58E2-D81A-4399-9939-B28946F5E7EC}">
      <dgm:prSet/>
      <dgm:spPr/>
      <dgm:t>
        <a:bodyPr/>
        <a:lstStyle/>
        <a:p>
          <a:r>
            <a:rPr lang="en-CA"/>
            <a:t>About American Sign Language (ASL)</a:t>
          </a:r>
          <a:endParaRPr lang="en-US"/>
        </a:p>
      </dgm:t>
    </dgm:pt>
    <dgm:pt modelId="{5E04A250-1549-4564-BC83-25A29DFB39A3}" type="parTrans" cxnId="{66D51D70-0037-45A6-8942-3CFAD157B617}">
      <dgm:prSet/>
      <dgm:spPr/>
      <dgm:t>
        <a:bodyPr/>
        <a:lstStyle/>
        <a:p>
          <a:endParaRPr lang="en-US"/>
        </a:p>
      </dgm:t>
    </dgm:pt>
    <dgm:pt modelId="{817F8870-39D7-41DE-A9A3-8E3076362FE4}" type="sibTrans" cxnId="{66D51D70-0037-45A6-8942-3CFAD157B617}">
      <dgm:prSet/>
      <dgm:spPr/>
      <dgm:t>
        <a:bodyPr/>
        <a:lstStyle/>
        <a:p>
          <a:endParaRPr lang="en-US"/>
        </a:p>
      </dgm:t>
    </dgm:pt>
    <dgm:pt modelId="{FAAA84C0-35E5-4685-8605-E08E99749B53}">
      <dgm:prSet/>
      <dgm:spPr/>
      <dgm:t>
        <a:bodyPr/>
        <a:lstStyle/>
        <a:p>
          <a:r>
            <a:rPr lang="en-CA"/>
            <a:t>Objective</a:t>
          </a:r>
          <a:endParaRPr lang="en-US"/>
        </a:p>
      </dgm:t>
    </dgm:pt>
    <dgm:pt modelId="{7DE87125-29CC-4842-A188-F0265EF3D94B}" type="parTrans" cxnId="{FB492385-2459-45C7-9C2D-CA737232E93B}">
      <dgm:prSet/>
      <dgm:spPr/>
      <dgm:t>
        <a:bodyPr/>
        <a:lstStyle/>
        <a:p>
          <a:endParaRPr lang="en-US"/>
        </a:p>
      </dgm:t>
    </dgm:pt>
    <dgm:pt modelId="{2FA528C5-22D9-4218-90E0-A0E973D50DC9}" type="sibTrans" cxnId="{FB492385-2459-45C7-9C2D-CA737232E93B}">
      <dgm:prSet/>
      <dgm:spPr/>
      <dgm:t>
        <a:bodyPr/>
        <a:lstStyle/>
        <a:p>
          <a:endParaRPr lang="en-US"/>
        </a:p>
      </dgm:t>
    </dgm:pt>
    <dgm:pt modelId="{BA19572A-8976-4FFD-8A64-038552B8D3F7}">
      <dgm:prSet/>
      <dgm:spPr/>
      <dgm:t>
        <a:bodyPr/>
        <a:lstStyle/>
        <a:p>
          <a:r>
            <a:rPr lang="en-CA"/>
            <a:t>Dataset</a:t>
          </a:r>
          <a:endParaRPr lang="en-US"/>
        </a:p>
      </dgm:t>
    </dgm:pt>
    <dgm:pt modelId="{DF6E025A-4777-4FD1-8744-43070D34C228}" type="parTrans" cxnId="{C328997C-F609-411A-BAE3-BDDB9FBF8101}">
      <dgm:prSet/>
      <dgm:spPr/>
      <dgm:t>
        <a:bodyPr/>
        <a:lstStyle/>
        <a:p>
          <a:endParaRPr lang="en-US"/>
        </a:p>
      </dgm:t>
    </dgm:pt>
    <dgm:pt modelId="{3B6C4CAA-B7F6-4441-B327-8D5EEF4158D7}" type="sibTrans" cxnId="{C328997C-F609-411A-BAE3-BDDB9FBF8101}">
      <dgm:prSet/>
      <dgm:spPr/>
      <dgm:t>
        <a:bodyPr/>
        <a:lstStyle/>
        <a:p>
          <a:endParaRPr lang="en-US"/>
        </a:p>
      </dgm:t>
    </dgm:pt>
    <dgm:pt modelId="{718D4CC3-9938-423A-829F-DAA27D6C3012}">
      <dgm:prSet/>
      <dgm:spPr/>
      <dgm:t>
        <a:bodyPr/>
        <a:lstStyle/>
        <a:p>
          <a:r>
            <a:rPr lang="en-CA" dirty="0"/>
            <a:t>Hardware &amp; Software used </a:t>
          </a:r>
          <a:endParaRPr lang="en-US" dirty="0"/>
        </a:p>
      </dgm:t>
    </dgm:pt>
    <dgm:pt modelId="{0DBB7D57-6E9F-42BE-9031-717C6584003A}" type="parTrans" cxnId="{F0FCAD4D-1DFA-4156-AB21-E638B3422C51}">
      <dgm:prSet/>
      <dgm:spPr/>
      <dgm:t>
        <a:bodyPr/>
        <a:lstStyle/>
        <a:p>
          <a:endParaRPr lang="en-US"/>
        </a:p>
      </dgm:t>
    </dgm:pt>
    <dgm:pt modelId="{3D186645-2250-4167-97CB-270BCC3AC0B9}" type="sibTrans" cxnId="{F0FCAD4D-1DFA-4156-AB21-E638B3422C51}">
      <dgm:prSet/>
      <dgm:spPr/>
      <dgm:t>
        <a:bodyPr/>
        <a:lstStyle/>
        <a:p>
          <a:endParaRPr lang="en-US"/>
        </a:p>
      </dgm:t>
    </dgm:pt>
    <dgm:pt modelId="{2A476356-827D-420E-B3D5-64CEE42DB71F}">
      <dgm:prSet/>
      <dgm:spPr/>
      <dgm:t>
        <a:bodyPr/>
        <a:lstStyle/>
        <a:p>
          <a:r>
            <a:rPr lang="en-CA" dirty="0"/>
            <a:t>Image Processing</a:t>
          </a:r>
          <a:endParaRPr lang="en-US" dirty="0"/>
        </a:p>
      </dgm:t>
    </dgm:pt>
    <dgm:pt modelId="{4F3F06AF-92AD-40E8-BDD3-5511D1BE33AB}" type="parTrans" cxnId="{3AEEBF2D-F42D-46E9-9CC8-FB7E2F636433}">
      <dgm:prSet/>
      <dgm:spPr/>
      <dgm:t>
        <a:bodyPr/>
        <a:lstStyle/>
        <a:p>
          <a:endParaRPr lang="en-US"/>
        </a:p>
      </dgm:t>
    </dgm:pt>
    <dgm:pt modelId="{8FFF0552-FEC7-46BE-B5E4-76890B16868B}" type="sibTrans" cxnId="{3AEEBF2D-F42D-46E9-9CC8-FB7E2F636433}">
      <dgm:prSet/>
      <dgm:spPr/>
      <dgm:t>
        <a:bodyPr/>
        <a:lstStyle/>
        <a:p>
          <a:endParaRPr lang="en-US"/>
        </a:p>
      </dgm:t>
    </dgm:pt>
    <dgm:pt modelId="{ED68FB7E-0CEB-4381-B839-D1A7E38CEF2D}">
      <dgm:prSet/>
      <dgm:spPr/>
      <dgm:t>
        <a:bodyPr/>
        <a:lstStyle/>
        <a:p>
          <a:r>
            <a:rPr lang="en-CA" dirty="0"/>
            <a:t>Machine Learning approach </a:t>
          </a:r>
          <a:endParaRPr lang="en-US" dirty="0"/>
        </a:p>
      </dgm:t>
    </dgm:pt>
    <dgm:pt modelId="{435275E6-1AF0-4C81-A28F-748243D31780}" type="parTrans" cxnId="{4C3B023B-21C2-44B6-B8EF-5A0AB6CB5550}">
      <dgm:prSet/>
      <dgm:spPr/>
      <dgm:t>
        <a:bodyPr/>
        <a:lstStyle/>
        <a:p>
          <a:endParaRPr lang="en-US"/>
        </a:p>
      </dgm:t>
    </dgm:pt>
    <dgm:pt modelId="{133FA321-B5BD-4775-B0BF-2960E6034FFE}" type="sibTrans" cxnId="{4C3B023B-21C2-44B6-B8EF-5A0AB6CB5550}">
      <dgm:prSet/>
      <dgm:spPr/>
      <dgm:t>
        <a:bodyPr/>
        <a:lstStyle/>
        <a:p>
          <a:endParaRPr lang="en-US"/>
        </a:p>
      </dgm:t>
    </dgm:pt>
    <dgm:pt modelId="{AFE26168-ABB9-4280-B420-C15BC90B83A7}">
      <dgm:prSet/>
      <dgm:spPr/>
      <dgm:t>
        <a:bodyPr/>
        <a:lstStyle/>
        <a:p>
          <a:r>
            <a:rPr lang="en-CA"/>
            <a:t>Result </a:t>
          </a:r>
          <a:endParaRPr lang="en-US"/>
        </a:p>
      </dgm:t>
    </dgm:pt>
    <dgm:pt modelId="{0DE63644-4404-489F-ABF8-79F6AAE97E54}" type="parTrans" cxnId="{CA7C14B2-A775-426E-9431-37552AD813B3}">
      <dgm:prSet/>
      <dgm:spPr/>
      <dgm:t>
        <a:bodyPr/>
        <a:lstStyle/>
        <a:p>
          <a:endParaRPr lang="en-US"/>
        </a:p>
      </dgm:t>
    </dgm:pt>
    <dgm:pt modelId="{4322174D-E03F-41C9-AB89-545698B4028F}" type="sibTrans" cxnId="{CA7C14B2-A775-426E-9431-37552AD813B3}">
      <dgm:prSet/>
      <dgm:spPr/>
      <dgm:t>
        <a:bodyPr/>
        <a:lstStyle/>
        <a:p>
          <a:endParaRPr lang="en-US"/>
        </a:p>
      </dgm:t>
    </dgm:pt>
    <dgm:pt modelId="{1F58745C-272F-4392-BE7C-297C6D37F9A0}">
      <dgm:prSet/>
      <dgm:spPr/>
      <dgm:t>
        <a:bodyPr/>
        <a:lstStyle/>
        <a:p>
          <a:r>
            <a:rPr lang="en-CA" dirty="0"/>
            <a:t>Feature work</a:t>
          </a:r>
          <a:endParaRPr lang="en-US" dirty="0"/>
        </a:p>
      </dgm:t>
    </dgm:pt>
    <dgm:pt modelId="{DEAA226E-CD5C-4FFA-A3C7-BB3E2734AA0D}" type="parTrans" cxnId="{A2F6B5B0-7821-4661-A9C0-A08BB5C96F1C}">
      <dgm:prSet/>
      <dgm:spPr/>
      <dgm:t>
        <a:bodyPr/>
        <a:lstStyle/>
        <a:p>
          <a:endParaRPr lang="en-US"/>
        </a:p>
      </dgm:t>
    </dgm:pt>
    <dgm:pt modelId="{44C3F037-3FD1-4E2C-940B-2A635375DDBC}" type="sibTrans" cxnId="{A2F6B5B0-7821-4661-A9C0-A08BB5C96F1C}">
      <dgm:prSet/>
      <dgm:spPr/>
      <dgm:t>
        <a:bodyPr/>
        <a:lstStyle/>
        <a:p>
          <a:endParaRPr lang="en-US"/>
        </a:p>
      </dgm:t>
    </dgm:pt>
    <dgm:pt modelId="{A4B203F7-8952-4030-B007-668C94A94C7D}" type="pres">
      <dgm:prSet presAssocID="{57C5100E-2B7A-47C2-870B-2218A7EF7FAC}" presName="linear" presStyleCnt="0">
        <dgm:presLayoutVars>
          <dgm:animLvl val="lvl"/>
          <dgm:resizeHandles val="exact"/>
        </dgm:presLayoutVars>
      </dgm:prSet>
      <dgm:spPr/>
    </dgm:pt>
    <dgm:pt modelId="{A2EFC0E8-121D-4EB8-A849-4821107DF27A}" type="pres">
      <dgm:prSet presAssocID="{211F58E2-D81A-4399-9939-B28946F5E7EC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0FC03C00-AB79-4839-88CA-865D2EEFF12D}" type="pres">
      <dgm:prSet presAssocID="{817F8870-39D7-41DE-A9A3-8E3076362FE4}" presName="spacer" presStyleCnt="0"/>
      <dgm:spPr/>
    </dgm:pt>
    <dgm:pt modelId="{02ED9022-4129-4627-AB6F-E6E6CD77DE21}" type="pres">
      <dgm:prSet presAssocID="{FAAA84C0-35E5-4685-8605-E08E99749B53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44C0CC75-1E4E-460C-A5EB-9809BD0EBFBE}" type="pres">
      <dgm:prSet presAssocID="{2FA528C5-22D9-4218-90E0-A0E973D50DC9}" presName="spacer" presStyleCnt="0"/>
      <dgm:spPr/>
    </dgm:pt>
    <dgm:pt modelId="{9FBE785D-AD40-4EAC-A164-DE677A04C791}" type="pres">
      <dgm:prSet presAssocID="{BA19572A-8976-4FFD-8A64-038552B8D3F7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9A174F4B-DA0B-45AB-8898-1604B9DF5264}" type="pres">
      <dgm:prSet presAssocID="{3B6C4CAA-B7F6-4441-B327-8D5EEF4158D7}" presName="spacer" presStyleCnt="0"/>
      <dgm:spPr/>
    </dgm:pt>
    <dgm:pt modelId="{52F96088-3869-4D7C-B5D3-90BD85228EA8}" type="pres">
      <dgm:prSet presAssocID="{718D4CC3-9938-423A-829F-DAA27D6C3012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09FA0EC8-1601-47A9-9C7F-37725ADF2DF0}" type="pres">
      <dgm:prSet presAssocID="{3D186645-2250-4167-97CB-270BCC3AC0B9}" presName="spacer" presStyleCnt="0"/>
      <dgm:spPr/>
    </dgm:pt>
    <dgm:pt modelId="{53AF8257-CA9F-4411-96F1-6A1CB56EE449}" type="pres">
      <dgm:prSet presAssocID="{2A476356-827D-420E-B3D5-64CEE42DB71F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395D5938-4A27-497E-9486-4DD9BDE9B9B2}" type="pres">
      <dgm:prSet presAssocID="{8FFF0552-FEC7-46BE-B5E4-76890B16868B}" presName="spacer" presStyleCnt="0"/>
      <dgm:spPr/>
    </dgm:pt>
    <dgm:pt modelId="{7612F21B-841A-4DF2-BA3A-7EF3FA42ED30}" type="pres">
      <dgm:prSet presAssocID="{ED68FB7E-0CEB-4381-B839-D1A7E38CEF2D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1D2B2029-0CEB-452C-B657-DDFF4850C879}" type="pres">
      <dgm:prSet presAssocID="{133FA321-B5BD-4775-B0BF-2960E6034FFE}" presName="spacer" presStyleCnt="0"/>
      <dgm:spPr/>
    </dgm:pt>
    <dgm:pt modelId="{4AB24D68-D60F-4814-B53A-02732E799CBD}" type="pres">
      <dgm:prSet presAssocID="{AFE26168-ABB9-4280-B420-C15BC90B83A7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20E7CCAB-3B1C-4E50-8BF7-81BDF1383604}" type="pres">
      <dgm:prSet presAssocID="{4322174D-E03F-41C9-AB89-545698B4028F}" presName="spacer" presStyleCnt="0"/>
      <dgm:spPr/>
    </dgm:pt>
    <dgm:pt modelId="{5CDC7EEB-9641-4634-8885-CAEDC5E4CDC9}" type="pres">
      <dgm:prSet presAssocID="{1F58745C-272F-4392-BE7C-297C6D37F9A0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6CDE0C29-EB6F-4D90-A536-73A87FD776D3}" type="presOf" srcId="{57C5100E-2B7A-47C2-870B-2218A7EF7FAC}" destId="{A4B203F7-8952-4030-B007-668C94A94C7D}" srcOrd="0" destOrd="0" presId="urn:microsoft.com/office/officeart/2005/8/layout/vList2"/>
    <dgm:cxn modelId="{3AEEBF2D-F42D-46E9-9CC8-FB7E2F636433}" srcId="{57C5100E-2B7A-47C2-870B-2218A7EF7FAC}" destId="{2A476356-827D-420E-B3D5-64CEE42DB71F}" srcOrd="4" destOrd="0" parTransId="{4F3F06AF-92AD-40E8-BDD3-5511D1BE33AB}" sibTransId="{8FFF0552-FEC7-46BE-B5E4-76890B16868B}"/>
    <dgm:cxn modelId="{4C3B023B-21C2-44B6-B8EF-5A0AB6CB5550}" srcId="{57C5100E-2B7A-47C2-870B-2218A7EF7FAC}" destId="{ED68FB7E-0CEB-4381-B839-D1A7E38CEF2D}" srcOrd="5" destOrd="0" parTransId="{435275E6-1AF0-4C81-A28F-748243D31780}" sibTransId="{133FA321-B5BD-4775-B0BF-2960E6034FFE}"/>
    <dgm:cxn modelId="{8268C44B-4D47-4F60-AE4C-D9D8E5AFA08D}" type="presOf" srcId="{BA19572A-8976-4FFD-8A64-038552B8D3F7}" destId="{9FBE785D-AD40-4EAC-A164-DE677A04C791}" srcOrd="0" destOrd="0" presId="urn:microsoft.com/office/officeart/2005/8/layout/vList2"/>
    <dgm:cxn modelId="{F0FCAD4D-1DFA-4156-AB21-E638B3422C51}" srcId="{57C5100E-2B7A-47C2-870B-2218A7EF7FAC}" destId="{718D4CC3-9938-423A-829F-DAA27D6C3012}" srcOrd="3" destOrd="0" parTransId="{0DBB7D57-6E9F-42BE-9031-717C6584003A}" sibTransId="{3D186645-2250-4167-97CB-270BCC3AC0B9}"/>
    <dgm:cxn modelId="{66D51D70-0037-45A6-8942-3CFAD157B617}" srcId="{57C5100E-2B7A-47C2-870B-2218A7EF7FAC}" destId="{211F58E2-D81A-4399-9939-B28946F5E7EC}" srcOrd="0" destOrd="0" parTransId="{5E04A250-1549-4564-BC83-25A29DFB39A3}" sibTransId="{817F8870-39D7-41DE-A9A3-8E3076362FE4}"/>
    <dgm:cxn modelId="{E140F250-07B8-461C-B3A2-5E02DA1EFACC}" type="presOf" srcId="{211F58E2-D81A-4399-9939-B28946F5E7EC}" destId="{A2EFC0E8-121D-4EB8-A849-4821107DF27A}" srcOrd="0" destOrd="0" presId="urn:microsoft.com/office/officeart/2005/8/layout/vList2"/>
    <dgm:cxn modelId="{8A471379-8EDB-4F35-A624-2D30729C2397}" type="presOf" srcId="{2A476356-827D-420E-B3D5-64CEE42DB71F}" destId="{53AF8257-CA9F-4411-96F1-6A1CB56EE449}" srcOrd="0" destOrd="0" presId="urn:microsoft.com/office/officeart/2005/8/layout/vList2"/>
    <dgm:cxn modelId="{556C2F59-974A-4914-ADB7-F0900D79BE86}" type="presOf" srcId="{1F58745C-272F-4392-BE7C-297C6D37F9A0}" destId="{5CDC7EEB-9641-4634-8885-CAEDC5E4CDC9}" srcOrd="0" destOrd="0" presId="urn:microsoft.com/office/officeart/2005/8/layout/vList2"/>
    <dgm:cxn modelId="{C328997C-F609-411A-BAE3-BDDB9FBF8101}" srcId="{57C5100E-2B7A-47C2-870B-2218A7EF7FAC}" destId="{BA19572A-8976-4FFD-8A64-038552B8D3F7}" srcOrd="2" destOrd="0" parTransId="{DF6E025A-4777-4FD1-8744-43070D34C228}" sibTransId="{3B6C4CAA-B7F6-4441-B327-8D5EEF4158D7}"/>
    <dgm:cxn modelId="{FB492385-2459-45C7-9C2D-CA737232E93B}" srcId="{57C5100E-2B7A-47C2-870B-2218A7EF7FAC}" destId="{FAAA84C0-35E5-4685-8605-E08E99749B53}" srcOrd="1" destOrd="0" parTransId="{7DE87125-29CC-4842-A188-F0265EF3D94B}" sibTransId="{2FA528C5-22D9-4218-90E0-A0E973D50DC9}"/>
    <dgm:cxn modelId="{A2F6B5B0-7821-4661-A9C0-A08BB5C96F1C}" srcId="{57C5100E-2B7A-47C2-870B-2218A7EF7FAC}" destId="{1F58745C-272F-4392-BE7C-297C6D37F9A0}" srcOrd="7" destOrd="0" parTransId="{DEAA226E-CD5C-4FFA-A3C7-BB3E2734AA0D}" sibTransId="{44C3F037-3FD1-4E2C-940B-2A635375DDBC}"/>
    <dgm:cxn modelId="{CA7C14B2-A775-426E-9431-37552AD813B3}" srcId="{57C5100E-2B7A-47C2-870B-2218A7EF7FAC}" destId="{AFE26168-ABB9-4280-B420-C15BC90B83A7}" srcOrd="6" destOrd="0" parTransId="{0DE63644-4404-489F-ABF8-79F6AAE97E54}" sibTransId="{4322174D-E03F-41C9-AB89-545698B4028F}"/>
    <dgm:cxn modelId="{3E0CF0CF-5112-43F9-A89E-4CB8189D3EE3}" type="presOf" srcId="{718D4CC3-9938-423A-829F-DAA27D6C3012}" destId="{52F96088-3869-4D7C-B5D3-90BD85228EA8}" srcOrd="0" destOrd="0" presId="urn:microsoft.com/office/officeart/2005/8/layout/vList2"/>
    <dgm:cxn modelId="{BB68BDE3-43BF-4884-82FF-219BE4AE4803}" type="presOf" srcId="{ED68FB7E-0CEB-4381-B839-D1A7E38CEF2D}" destId="{7612F21B-841A-4DF2-BA3A-7EF3FA42ED30}" srcOrd="0" destOrd="0" presId="urn:microsoft.com/office/officeart/2005/8/layout/vList2"/>
    <dgm:cxn modelId="{BF6E26E8-B258-4323-B562-4DEC03074C3E}" type="presOf" srcId="{AFE26168-ABB9-4280-B420-C15BC90B83A7}" destId="{4AB24D68-D60F-4814-B53A-02732E799CBD}" srcOrd="0" destOrd="0" presId="urn:microsoft.com/office/officeart/2005/8/layout/vList2"/>
    <dgm:cxn modelId="{4614EBFF-908E-485B-93A3-4CF497C1D0BB}" type="presOf" srcId="{FAAA84C0-35E5-4685-8605-E08E99749B53}" destId="{02ED9022-4129-4627-AB6F-E6E6CD77DE21}" srcOrd="0" destOrd="0" presId="urn:microsoft.com/office/officeart/2005/8/layout/vList2"/>
    <dgm:cxn modelId="{61D15DB0-A69A-4864-8CC6-E0F113140712}" type="presParOf" srcId="{A4B203F7-8952-4030-B007-668C94A94C7D}" destId="{A2EFC0E8-121D-4EB8-A849-4821107DF27A}" srcOrd="0" destOrd="0" presId="urn:microsoft.com/office/officeart/2005/8/layout/vList2"/>
    <dgm:cxn modelId="{4F5926EB-DEA0-491B-B3CB-1FE52A40B9FF}" type="presParOf" srcId="{A4B203F7-8952-4030-B007-668C94A94C7D}" destId="{0FC03C00-AB79-4839-88CA-865D2EEFF12D}" srcOrd="1" destOrd="0" presId="urn:microsoft.com/office/officeart/2005/8/layout/vList2"/>
    <dgm:cxn modelId="{B55C2CC8-BEB5-40A6-B00D-BA19A6DB5A07}" type="presParOf" srcId="{A4B203F7-8952-4030-B007-668C94A94C7D}" destId="{02ED9022-4129-4627-AB6F-E6E6CD77DE21}" srcOrd="2" destOrd="0" presId="urn:microsoft.com/office/officeart/2005/8/layout/vList2"/>
    <dgm:cxn modelId="{DAD10C6A-EE61-4987-8915-B9288C263BB8}" type="presParOf" srcId="{A4B203F7-8952-4030-B007-668C94A94C7D}" destId="{44C0CC75-1E4E-460C-A5EB-9809BD0EBFBE}" srcOrd="3" destOrd="0" presId="urn:microsoft.com/office/officeart/2005/8/layout/vList2"/>
    <dgm:cxn modelId="{373F72E9-9F4C-4467-BEA8-299F5B035655}" type="presParOf" srcId="{A4B203F7-8952-4030-B007-668C94A94C7D}" destId="{9FBE785D-AD40-4EAC-A164-DE677A04C791}" srcOrd="4" destOrd="0" presId="urn:microsoft.com/office/officeart/2005/8/layout/vList2"/>
    <dgm:cxn modelId="{54A17356-D09A-4EBA-A8C1-83F3C3425618}" type="presParOf" srcId="{A4B203F7-8952-4030-B007-668C94A94C7D}" destId="{9A174F4B-DA0B-45AB-8898-1604B9DF5264}" srcOrd="5" destOrd="0" presId="urn:microsoft.com/office/officeart/2005/8/layout/vList2"/>
    <dgm:cxn modelId="{8C57A6E8-AEC4-4DB2-B71B-372C96B58462}" type="presParOf" srcId="{A4B203F7-8952-4030-B007-668C94A94C7D}" destId="{52F96088-3869-4D7C-B5D3-90BD85228EA8}" srcOrd="6" destOrd="0" presId="urn:microsoft.com/office/officeart/2005/8/layout/vList2"/>
    <dgm:cxn modelId="{00ED25A1-7058-4787-8227-CF734AB4FA9B}" type="presParOf" srcId="{A4B203F7-8952-4030-B007-668C94A94C7D}" destId="{09FA0EC8-1601-47A9-9C7F-37725ADF2DF0}" srcOrd="7" destOrd="0" presId="urn:microsoft.com/office/officeart/2005/8/layout/vList2"/>
    <dgm:cxn modelId="{4DD29078-70FD-404B-8FF9-827B87D3E458}" type="presParOf" srcId="{A4B203F7-8952-4030-B007-668C94A94C7D}" destId="{53AF8257-CA9F-4411-96F1-6A1CB56EE449}" srcOrd="8" destOrd="0" presId="urn:microsoft.com/office/officeart/2005/8/layout/vList2"/>
    <dgm:cxn modelId="{FF0ACDB3-6F02-4EAB-B1D5-148C1F598117}" type="presParOf" srcId="{A4B203F7-8952-4030-B007-668C94A94C7D}" destId="{395D5938-4A27-497E-9486-4DD9BDE9B9B2}" srcOrd="9" destOrd="0" presId="urn:microsoft.com/office/officeart/2005/8/layout/vList2"/>
    <dgm:cxn modelId="{25B5A3F0-C194-45D3-95C1-C6CF3E8DD45B}" type="presParOf" srcId="{A4B203F7-8952-4030-B007-668C94A94C7D}" destId="{7612F21B-841A-4DF2-BA3A-7EF3FA42ED30}" srcOrd="10" destOrd="0" presId="urn:microsoft.com/office/officeart/2005/8/layout/vList2"/>
    <dgm:cxn modelId="{2B9614A5-F784-4378-B7D2-7479618A8E6E}" type="presParOf" srcId="{A4B203F7-8952-4030-B007-668C94A94C7D}" destId="{1D2B2029-0CEB-452C-B657-DDFF4850C879}" srcOrd="11" destOrd="0" presId="urn:microsoft.com/office/officeart/2005/8/layout/vList2"/>
    <dgm:cxn modelId="{1882F7B7-D72D-4C21-AC72-14C27C4F0208}" type="presParOf" srcId="{A4B203F7-8952-4030-B007-668C94A94C7D}" destId="{4AB24D68-D60F-4814-B53A-02732E799CBD}" srcOrd="12" destOrd="0" presId="urn:microsoft.com/office/officeart/2005/8/layout/vList2"/>
    <dgm:cxn modelId="{FDD4D15C-A5D2-48FF-A7B1-AF6CA436B359}" type="presParOf" srcId="{A4B203F7-8952-4030-B007-668C94A94C7D}" destId="{20E7CCAB-3B1C-4E50-8BF7-81BDF1383604}" srcOrd="13" destOrd="0" presId="urn:microsoft.com/office/officeart/2005/8/layout/vList2"/>
    <dgm:cxn modelId="{FA77958C-1FDE-4DD2-9C37-FEE236754BCF}" type="presParOf" srcId="{A4B203F7-8952-4030-B007-668C94A94C7D}" destId="{5CDC7EEB-9641-4634-8885-CAEDC5E4CDC9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2E921E5-A786-46DA-9299-5DC44D76881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62E95EB-9FCF-4446-BEF6-B4F7655581F5}">
      <dgm:prSet/>
      <dgm:spPr/>
      <dgm:t>
        <a:bodyPr/>
        <a:lstStyle/>
        <a:p>
          <a:r>
            <a:rPr lang="en-CA"/>
            <a:t>Unsupervised Learning </a:t>
          </a:r>
          <a:endParaRPr lang="en-US"/>
        </a:p>
      </dgm:t>
    </dgm:pt>
    <dgm:pt modelId="{54363D67-237B-466F-83AD-6FFB25B3C200}" type="parTrans" cxnId="{13C9593C-E49C-4CD0-B30E-1DE3C7DC6495}">
      <dgm:prSet/>
      <dgm:spPr/>
      <dgm:t>
        <a:bodyPr/>
        <a:lstStyle/>
        <a:p>
          <a:endParaRPr lang="en-US"/>
        </a:p>
      </dgm:t>
    </dgm:pt>
    <dgm:pt modelId="{96139E53-A9DE-43C1-A495-44AF7A223F59}" type="sibTrans" cxnId="{13C9593C-E49C-4CD0-B30E-1DE3C7DC6495}">
      <dgm:prSet/>
      <dgm:spPr/>
      <dgm:t>
        <a:bodyPr/>
        <a:lstStyle/>
        <a:p>
          <a:endParaRPr lang="en-US"/>
        </a:p>
      </dgm:t>
    </dgm:pt>
    <dgm:pt modelId="{7CCCD86A-E24F-498B-95B4-0C3D40DBF2B1}">
      <dgm:prSet/>
      <dgm:spPr/>
      <dgm:t>
        <a:bodyPr/>
        <a:lstStyle/>
        <a:p>
          <a:r>
            <a:rPr lang="en-CA"/>
            <a:t>Supervised Learning </a:t>
          </a:r>
          <a:endParaRPr lang="en-US"/>
        </a:p>
      </dgm:t>
    </dgm:pt>
    <dgm:pt modelId="{82B6E2CF-23EC-4BC3-8674-2135516AE127}" type="parTrans" cxnId="{F4B02E06-BF8B-4E19-97DB-3614C2D772F2}">
      <dgm:prSet/>
      <dgm:spPr/>
      <dgm:t>
        <a:bodyPr/>
        <a:lstStyle/>
        <a:p>
          <a:endParaRPr lang="en-US"/>
        </a:p>
      </dgm:t>
    </dgm:pt>
    <dgm:pt modelId="{AFA197AA-77DB-4096-AA08-7811401D8E40}" type="sibTrans" cxnId="{F4B02E06-BF8B-4E19-97DB-3614C2D772F2}">
      <dgm:prSet/>
      <dgm:spPr/>
      <dgm:t>
        <a:bodyPr/>
        <a:lstStyle/>
        <a:p>
          <a:endParaRPr lang="en-US"/>
        </a:p>
      </dgm:t>
    </dgm:pt>
    <dgm:pt modelId="{24065508-F5C6-48E9-BD8F-21567AA887D2}" type="pres">
      <dgm:prSet presAssocID="{12E921E5-A786-46DA-9299-5DC44D768811}" presName="root" presStyleCnt="0">
        <dgm:presLayoutVars>
          <dgm:dir/>
          <dgm:resizeHandles val="exact"/>
        </dgm:presLayoutVars>
      </dgm:prSet>
      <dgm:spPr/>
    </dgm:pt>
    <dgm:pt modelId="{4B72966B-58AE-44B5-9898-283E859F9E08}" type="pres">
      <dgm:prSet presAssocID="{162E95EB-9FCF-4446-BEF6-B4F7655581F5}" presName="compNode" presStyleCnt="0"/>
      <dgm:spPr/>
    </dgm:pt>
    <dgm:pt modelId="{C2C78945-9B3A-49D5-99A0-640271AB9CB4}" type="pres">
      <dgm:prSet presAssocID="{162E95EB-9FCF-4446-BEF6-B4F7655581F5}" presName="bgRect" presStyleLbl="bgShp" presStyleIdx="0" presStyleCnt="2"/>
      <dgm:spPr/>
    </dgm:pt>
    <dgm:pt modelId="{8A218E0C-147F-43FC-A49A-4CD54D05BDF6}" type="pres">
      <dgm:prSet presAssocID="{162E95EB-9FCF-4446-BEF6-B4F7655581F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D93E0824-EB7D-4229-B9E1-0AB13FBFC6A9}" type="pres">
      <dgm:prSet presAssocID="{162E95EB-9FCF-4446-BEF6-B4F7655581F5}" presName="spaceRect" presStyleCnt="0"/>
      <dgm:spPr/>
    </dgm:pt>
    <dgm:pt modelId="{E7EABCA4-B59A-4A9F-A861-40AC533563A7}" type="pres">
      <dgm:prSet presAssocID="{162E95EB-9FCF-4446-BEF6-B4F7655581F5}" presName="parTx" presStyleLbl="revTx" presStyleIdx="0" presStyleCnt="2">
        <dgm:presLayoutVars>
          <dgm:chMax val="0"/>
          <dgm:chPref val="0"/>
        </dgm:presLayoutVars>
      </dgm:prSet>
      <dgm:spPr/>
    </dgm:pt>
    <dgm:pt modelId="{5228F586-A78D-4A72-B1C4-901C4BCCAE86}" type="pres">
      <dgm:prSet presAssocID="{96139E53-A9DE-43C1-A495-44AF7A223F59}" presName="sibTrans" presStyleCnt="0"/>
      <dgm:spPr/>
    </dgm:pt>
    <dgm:pt modelId="{12C51AF5-70F5-4A73-81EE-E2C5C04E9274}" type="pres">
      <dgm:prSet presAssocID="{7CCCD86A-E24F-498B-95B4-0C3D40DBF2B1}" presName="compNode" presStyleCnt="0"/>
      <dgm:spPr/>
    </dgm:pt>
    <dgm:pt modelId="{E1B426EB-2E9D-4B9E-ADB2-11FF933385F2}" type="pres">
      <dgm:prSet presAssocID="{7CCCD86A-E24F-498B-95B4-0C3D40DBF2B1}" presName="bgRect" presStyleLbl="bgShp" presStyleIdx="1" presStyleCnt="2"/>
      <dgm:spPr/>
    </dgm:pt>
    <dgm:pt modelId="{F2983B72-F7C7-4D00-B264-3946913D78CB}" type="pres">
      <dgm:prSet presAssocID="{7CCCD86A-E24F-498B-95B4-0C3D40DBF2B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bbon"/>
        </a:ext>
      </dgm:extLst>
    </dgm:pt>
    <dgm:pt modelId="{BF7F863C-55CC-464E-B667-E74535B3DD10}" type="pres">
      <dgm:prSet presAssocID="{7CCCD86A-E24F-498B-95B4-0C3D40DBF2B1}" presName="spaceRect" presStyleCnt="0"/>
      <dgm:spPr/>
    </dgm:pt>
    <dgm:pt modelId="{BC9A262A-AA68-4A7D-B23C-6DE5F4FBDDA1}" type="pres">
      <dgm:prSet presAssocID="{7CCCD86A-E24F-498B-95B4-0C3D40DBF2B1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F4B02E06-BF8B-4E19-97DB-3614C2D772F2}" srcId="{12E921E5-A786-46DA-9299-5DC44D768811}" destId="{7CCCD86A-E24F-498B-95B4-0C3D40DBF2B1}" srcOrd="1" destOrd="0" parTransId="{82B6E2CF-23EC-4BC3-8674-2135516AE127}" sibTransId="{AFA197AA-77DB-4096-AA08-7811401D8E40}"/>
    <dgm:cxn modelId="{DEE63913-39F6-412E-8A24-8BE4F98672B2}" type="presOf" srcId="{12E921E5-A786-46DA-9299-5DC44D768811}" destId="{24065508-F5C6-48E9-BD8F-21567AA887D2}" srcOrd="0" destOrd="0" presId="urn:microsoft.com/office/officeart/2018/2/layout/IconVerticalSolidList"/>
    <dgm:cxn modelId="{13C9593C-E49C-4CD0-B30E-1DE3C7DC6495}" srcId="{12E921E5-A786-46DA-9299-5DC44D768811}" destId="{162E95EB-9FCF-4446-BEF6-B4F7655581F5}" srcOrd="0" destOrd="0" parTransId="{54363D67-237B-466F-83AD-6FFB25B3C200}" sibTransId="{96139E53-A9DE-43C1-A495-44AF7A223F59}"/>
    <dgm:cxn modelId="{5124BDEA-92AD-4268-9908-C433A57F847B}" type="presOf" srcId="{162E95EB-9FCF-4446-BEF6-B4F7655581F5}" destId="{E7EABCA4-B59A-4A9F-A861-40AC533563A7}" srcOrd="0" destOrd="0" presId="urn:microsoft.com/office/officeart/2018/2/layout/IconVerticalSolidList"/>
    <dgm:cxn modelId="{CBA184ED-B123-4EF3-A2CE-9C63F8946EDC}" type="presOf" srcId="{7CCCD86A-E24F-498B-95B4-0C3D40DBF2B1}" destId="{BC9A262A-AA68-4A7D-B23C-6DE5F4FBDDA1}" srcOrd="0" destOrd="0" presId="urn:microsoft.com/office/officeart/2018/2/layout/IconVerticalSolidList"/>
    <dgm:cxn modelId="{950BE4F8-30DE-4B6F-BF02-0A3812A4FBDA}" type="presParOf" srcId="{24065508-F5C6-48E9-BD8F-21567AA887D2}" destId="{4B72966B-58AE-44B5-9898-283E859F9E08}" srcOrd="0" destOrd="0" presId="urn:microsoft.com/office/officeart/2018/2/layout/IconVerticalSolidList"/>
    <dgm:cxn modelId="{2B48D8C7-703B-430D-90C2-0768F27BA82E}" type="presParOf" srcId="{4B72966B-58AE-44B5-9898-283E859F9E08}" destId="{C2C78945-9B3A-49D5-99A0-640271AB9CB4}" srcOrd="0" destOrd="0" presId="urn:microsoft.com/office/officeart/2018/2/layout/IconVerticalSolidList"/>
    <dgm:cxn modelId="{8C22CFFA-0E4A-4F75-A399-D361A89C2136}" type="presParOf" srcId="{4B72966B-58AE-44B5-9898-283E859F9E08}" destId="{8A218E0C-147F-43FC-A49A-4CD54D05BDF6}" srcOrd="1" destOrd="0" presId="urn:microsoft.com/office/officeart/2018/2/layout/IconVerticalSolidList"/>
    <dgm:cxn modelId="{E1EF1E8C-29E6-4D90-B63A-A26287E40C1C}" type="presParOf" srcId="{4B72966B-58AE-44B5-9898-283E859F9E08}" destId="{D93E0824-EB7D-4229-B9E1-0AB13FBFC6A9}" srcOrd="2" destOrd="0" presId="urn:microsoft.com/office/officeart/2018/2/layout/IconVerticalSolidList"/>
    <dgm:cxn modelId="{FE8D74EF-4017-4432-ACC9-4A7C0A74AD34}" type="presParOf" srcId="{4B72966B-58AE-44B5-9898-283E859F9E08}" destId="{E7EABCA4-B59A-4A9F-A861-40AC533563A7}" srcOrd="3" destOrd="0" presId="urn:microsoft.com/office/officeart/2018/2/layout/IconVerticalSolidList"/>
    <dgm:cxn modelId="{3B8B648F-5D83-40BE-84AF-C2C74417A525}" type="presParOf" srcId="{24065508-F5C6-48E9-BD8F-21567AA887D2}" destId="{5228F586-A78D-4A72-B1C4-901C4BCCAE86}" srcOrd="1" destOrd="0" presId="urn:microsoft.com/office/officeart/2018/2/layout/IconVerticalSolidList"/>
    <dgm:cxn modelId="{41E6031E-472A-4D55-AADE-A83B47E2FC68}" type="presParOf" srcId="{24065508-F5C6-48E9-BD8F-21567AA887D2}" destId="{12C51AF5-70F5-4A73-81EE-E2C5C04E9274}" srcOrd="2" destOrd="0" presId="urn:microsoft.com/office/officeart/2018/2/layout/IconVerticalSolidList"/>
    <dgm:cxn modelId="{5ECCCB67-E1A9-4B50-8FFC-8F5D864E58D2}" type="presParOf" srcId="{12C51AF5-70F5-4A73-81EE-E2C5C04E9274}" destId="{E1B426EB-2E9D-4B9E-ADB2-11FF933385F2}" srcOrd="0" destOrd="0" presId="urn:microsoft.com/office/officeart/2018/2/layout/IconVerticalSolidList"/>
    <dgm:cxn modelId="{AD995257-E591-4125-9747-179D3DE51C53}" type="presParOf" srcId="{12C51AF5-70F5-4A73-81EE-E2C5C04E9274}" destId="{F2983B72-F7C7-4D00-B264-3946913D78CB}" srcOrd="1" destOrd="0" presId="urn:microsoft.com/office/officeart/2018/2/layout/IconVerticalSolidList"/>
    <dgm:cxn modelId="{7192D0F6-ABBF-4937-A4D7-CA663C4E0F7C}" type="presParOf" srcId="{12C51AF5-70F5-4A73-81EE-E2C5C04E9274}" destId="{BF7F863C-55CC-464E-B667-E74535B3DD10}" srcOrd="2" destOrd="0" presId="urn:microsoft.com/office/officeart/2018/2/layout/IconVerticalSolidList"/>
    <dgm:cxn modelId="{074FCD73-EA9B-4E42-A10E-AAF8E68BD32B}" type="presParOf" srcId="{12C51AF5-70F5-4A73-81EE-E2C5C04E9274}" destId="{BC9A262A-AA68-4A7D-B23C-6DE5F4FBDDA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E361AC19-AE06-4190-816E-C95A4F6D2E84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A78D509-BB1E-44EE-94FD-5F1F6146DEBD}">
      <dgm:prSet/>
      <dgm:spPr/>
      <dgm:t>
        <a:bodyPr/>
        <a:lstStyle/>
        <a:p>
          <a:r>
            <a:rPr lang="en-CA" dirty="0"/>
            <a:t>The model is trained by detecting new data and take out patterns in the data without being instructed on what they are.</a:t>
          </a:r>
          <a:endParaRPr lang="en-US" dirty="0"/>
        </a:p>
      </dgm:t>
    </dgm:pt>
    <dgm:pt modelId="{2FCFE2CB-BA1E-47F5-9B02-796B43A55681}" type="parTrans" cxnId="{103B6111-D02A-472B-B029-DBE10C62B215}">
      <dgm:prSet/>
      <dgm:spPr/>
      <dgm:t>
        <a:bodyPr/>
        <a:lstStyle/>
        <a:p>
          <a:endParaRPr lang="en-US"/>
        </a:p>
      </dgm:t>
    </dgm:pt>
    <dgm:pt modelId="{B140D1AE-5C16-4398-8CAF-86626BBE59CA}" type="sibTrans" cxnId="{103B6111-D02A-472B-B029-DBE10C62B215}">
      <dgm:prSet/>
      <dgm:spPr/>
      <dgm:t>
        <a:bodyPr/>
        <a:lstStyle/>
        <a:p>
          <a:endParaRPr lang="en-US"/>
        </a:p>
      </dgm:t>
    </dgm:pt>
    <dgm:pt modelId="{D9B7630E-0704-4C62-91EF-CC7F06122E3B}">
      <dgm:prSet/>
      <dgm:spPr/>
      <dgm:t>
        <a:bodyPr/>
        <a:lstStyle/>
        <a:p>
          <a:r>
            <a:rPr lang="en-CA"/>
            <a:t>The model can learn from data without supervision.</a:t>
          </a:r>
          <a:endParaRPr lang="en-US"/>
        </a:p>
      </dgm:t>
    </dgm:pt>
    <dgm:pt modelId="{27F1DCA1-5EDB-4A2C-9AEE-4C4EBF87D1B0}" type="parTrans" cxnId="{57088620-DD5B-4B18-A57D-6BE3A5F8BB2D}">
      <dgm:prSet/>
      <dgm:spPr/>
      <dgm:t>
        <a:bodyPr/>
        <a:lstStyle/>
        <a:p>
          <a:endParaRPr lang="en-US"/>
        </a:p>
      </dgm:t>
    </dgm:pt>
    <dgm:pt modelId="{A944FC10-3CC3-4A09-83FB-BCD24F969E19}" type="sibTrans" cxnId="{57088620-DD5B-4B18-A57D-6BE3A5F8BB2D}">
      <dgm:prSet/>
      <dgm:spPr/>
      <dgm:t>
        <a:bodyPr/>
        <a:lstStyle/>
        <a:p>
          <a:endParaRPr lang="en-US"/>
        </a:p>
      </dgm:t>
    </dgm:pt>
    <dgm:pt modelId="{786CE75F-EE38-4A1E-B6ED-BA8A95E53524}">
      <dgm:prSet/>
      <dgm:spPr/>
      <dgm:t>
        <a:bodyPr/>
        <a:lstStyle/>
        <a:p>
          <a:r>
            <a:rPr lang="en-CA" dirty="0"/>
            <a:t>This means that there is no need for input data to be explained.</a:t>
          </a:r>
          <a:endParaRPr lang="en-US" dirty="0"/>
        </a:p>
      </dgm:t>
    </dgm:pt>
    <dgm:pt modelId="{E33AE787-0142-488F-93D3-DF170F18B92E}" type="parTrans" cxnId="{E8E343E4-E2FB-48CD-A665-25BBE4B6A278}">
      <dgm:prSet/>
      <dgm:spPr/>
      <dgm:t>
        <a:bodyPr/>
        <a:lstStyle/>
        <a:p>
          <a:endParaRPr lang="en-US"/>
        </a:p>
      </dgm:t>
    </dgm:pt>
    <dgm:pt modelId="{4CFE91B5-CF3C-435F-81B3-C58ADF62D438}" type="sibTrans" cxnId="{E8E343E4-E2FB-48CD-A665-25BBE4B6A278}">
      <dgm:prSet/>
      <dgm:spPr/>
      <dgm:t>
        <a:bodyPr/>
        <a:lstStyle/>
        <a:p>
          <a:endParaRPr lang="en-US"/>
        </a:p>
      </dgm:t>
    </dgm:pt>
    <dgm:pt modelId="{56837033-1F0A-4653-A188-B070EFD682FA}">
      <dgm:prSet/>
      <dgm:spPr/>
      <dgm:t>
        <a:bodyPr/>
        <a:lstStyle/>
        <a:p>
          <a:r>
            <a:rPr lang="en-CA"/>
            <a:t>Required smaller time and resource's to deploy.</a:t>
          </a:r>
          <a:endParaRPr lang="en-US"/>
        </a:p>
      </dgm:t>
    </dgm:pt>
    <dgm:pt modelId="{32E2F5DD-568E-4B2C-B67F-4803FCD1903C}" type="parTrans" cxnId="{951FDEB4-CA03-490A-AC47-9D4EDD4D9525}">
      <dgm:prSet/>
      <dgm:spPr/>
      <dgm:t>
        <a:bodyPr/>
        <a:lstStyle/>
        <a:p>
          <a:endParaRPr lang="en-US"/>
        </a:p>
      </dgm:t>
    </dgm:pt>
    <dgm:pt modelId="{0E025219-67C9-4D93-97AC-E2FC0D6ABDAF}" type="sibTrans" cxnId="{951FDEB4-CA03-490A-AC47-9D4EDD4D9525}">
      <dgm:prSet/>
      <dgm:spPr/>
      <dgm:t>
        <a:bodyPr/>
        <a:lstStyle/>
        <a:p>
          <a:endParaRPr lang="en-US"/>
        </a:p>
      </dgm:t>
    </dgm:pt>
    <dgm:pt modelId="{1BC8E6B1-E30F-46E2-97B5-E04A961F7873}">
      <dgm:prSet/>
      <dgm:spPr/>
      <dgm:t>
        <a:bodyPr/>
        <a:lstStyle/>
        <a:p>
          <a:r>
            <a:rPr lang="en-CA"/>
            <a:t>The mainstream of unsupervised learning procedures belongs to a group called clustering algorithms.</a:t>
          </a:r>
          <a:endParaRPr lang="en-US"/>
        </a:p>
      </dgm:t>
    </dgm:pt>
    <dgm:pt modelId="{58AB16B8-58DB-4210-95D7-401ACD0DBC28}" type="parTrans" cxnId="{B4806E54-820D-4B86-8C04-6B676BDCA18B}">
      <dgm:prSet/>
      <dgm:spPr/>
      <dgm:t>
        <a:bodyPr/>
        <a:lstStyle/>
        <a:p>
          <a:endParaRPr lang="en-US"/>
        </a:p>
      </dgm:t>
    </dgm:pt>
    <dgm:pt modelId="{F440DABF-6D1E-4AAD-9CB9-9FB6CE19C27A}" type="sibTrans" cxnId="{B4806E54-820D-4B86-8C04-6B676BDCA18B}">
      <dgm:prSet/>
      <dgm:spPr/>
      <dgm:t>
        <a:bodyPr/>
        <a:lstStyle/>
        <a:p>
          <a:endParaRPr lang="en-US"/>
        </a:p>
      </dgm:t>
    </dgm:pt>
    <dgm:pt modelId="{49035276-A628-4346-A687-3F110C17A642}" type="pres">
      <dgm:prSet presAssocID="{E361AC19-AE06-4190-816E-C95A4F6D2E84}" presName="linear" presStyleCnt="0">
        <dgm:presLayoutVars>
          <dgm:animLvl val="lvl"/>
          <dgm:resizeHandles val="exact"/>
        </dgm:presLayoutVars>
      </dgm:prSet>
      <dgm:spPr/>
    </dgm:pt>
    <dgm:pt modelId="{30B55B7E-E81F-4D24-BD7C-3E9926123793}" type="pres">
      <dgm:prSet presAssocID="{3A78D509-BB1E-44EE-94FD-5F1F6146DEBD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AC6399AB-4EEE-4750-BFF1-D4A01795C591}" type="pres">
      <dgm:prSet presAssocID="{B140D1AE-5C16-4398-8CAF-86626BBE59CA}" presName="spacer" presStyleCnt="0"/>
      <dgm:spPr/>
    </dgm:pt>
    <dgm:pt modelId="{A8A6A47B-42E2-4A3D-A746-3EBE18048932}" type="pres">
      <dgm:prSet presAssocID="{D9B7630E-0704-4C62-91EF-CC7F06122E3B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24C00BF2-BF0E-4C01-82F3-AE167826716D}" type="pres">
      <dgm:prSet presAssocID="{A944FC10-3CC3-4A09-83FB-BCD24F969E19}" presName="spacer" presStyleCnt="0"/>
      <dgm:spPr/>
    </dgm:pt>
    <dgm:pt modelId="{FAC6A538-C3D2-4C3D-9ABF-BBB222175EB3}" type="pres">
      <dgm:prSet presAssocID="{786CE75F-EE38-4A1E-B6ED-BA8A95E53524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927C7C6E-B37B-4F27-A6AA-4083F92F77C4}" type="pres">
      <dgm:prSet presAssocID="{4CFE91B5-CF3C-435F-81B3-C58ADF62D438}" presName="spacer" presStyleCnt="0"/>
      <dgm:spPr/>
    </dgm:pt>
    <dgm:pt modelId="{46BDE9D5-2E10-4551-BB4A-2D81096653EB}" type="pres">
      <dgm:prSet presAssocID="{56837033-1F0A-4653-A188-B070EFD682FA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1CEC09AA-521D-442F-87D9-ACDBF3C23A12}" type="pres">
      <dgm:prSet presAssocID="{0E025219-67C9-4D93-97AC-E2FC0D6ABDAF}" presName="spacer" presStyleCnt="0"/>
      <dgm:spPr/>
    </dgm:pt>
    <dgm:pt modelId="{B1F75330-7AEF-4A98-A856-CB261CC593CD}" type="pres">
      <dgm:prSet presAssocID="{1BC8E6B1-E30F-46E2-97B5-E04A961F7873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A828D202-BAC5-41E0-A6F8-AFD3ED9A22FE}" type="presOf" srcId="{56837033-1F0A-4653-A188-B070EFD682FA}" destId="{46BDE9D5-2E10-4551-BB4A-2D81096653EB}" srcOrd="0" destOrd="0" presId="urn:microsoft.com/office/officeart/2005/8/layout/vList2"/>
    <dgm:cxn modelId="{103B6111-D02A-472B-B029-DBE10C62B215}" srcId="{E361AC19-AE06-4190-816E-C95A4F6D2E84}" destId="{3A78D509-BB1E-44EE-94FD-5F1F6146DEBD}" srcOrd="0" destOrd="0" parTransId="{2FCFE2CB-BA1E-47F5-9B02-796B43A55681}" sibTransId="{B140D1AE-5C16-4398-8CAF-86626BBE59CA}"/>
    <dgm:cxn modelId="{57088620-DD5B-4B18-A57D-6BE3A5F8BB2D}" srcId="{E361AC19-AE06-4190-816E-C95A4F6D2E84}" destId="{D9B7630E-0704-4C62-91EF-CC7F06122E3B}" srcOrd="1" destOrd="0" parTransId="{27F1DCA1-5EDB-4A2C-9AEE-4C4EBF87D1B0}" sibTransId="{A944FC10-3CC3-4A09-83FB-BCD24F969E19}"/>
    <dgm:cxn modelId="{BEA25728-4F8C-4056-8C51-1AD5D383E496}" type="presOf" srcId="{786CE75F-EE38-4A1E-B6ED-BA8A95E53524}" destId="{FAC6A538-C3D2-4C3D-9ABF-BBB222175EB3}" srcOrd="0" destOrd="0" presId="urn:microsoft.com/office/officeart/2005/8/layout/vList2"/>
    <dgm:cxn modelId="{B4806E54-820D-4B86-8C04-6B676BDCA18B}" srcId="{E361AC19-AE06-4190-816E-C95A4F6D2E84}" destId="{1BC8E6B1-E30F-46E2-97B5-E04A961F7873}" srcOrd="4" destOrd="0" parTransId="{58AB16B8-58DB-4210-95D7-401ACD0DBC28}" sibTransId="{F440DABF-6D1E-4AAD-9CB9-9FB6CE19C27A}"/>
    <dgm:cxn modelId="{E4A3D175-EBEE-4B34-85DF-9FB584D45551}" type="presOf" srcId="{3A78D509-BB1E-44EE-94FD-5F1F6146DEBD}" destId="{30B55B7E-E81F-4D24-BD7C-3E9926123793}" srcOrd="0" destOrd="0" presId="urn:microsoft.com/office/officeart/2005/8/layout/vList2"/>
    <dgm:cxn modelId="{2FEDAE58-0224-45CD-8AA1-0EEDE8AD3530}" type="presOf" srcId="{1BC8E6B1-E30F-46E2-97B5-E04A961F7873}" destId="{B1F75330-7AEF-4A98-A856-CB261CC593CD}" srcOrd="0" destOrd="0" presId="urn:microsoft.com/office/officeart/2005/8/layout/vList2"/>
    <dgm:cxn modelId="{4E279187-EB11-4EDA-BE9A-B8D57668A812}" type="presOf" srcId="{E361AC19-AE06-4190-816E-C95A4F6D2E84}" destId="{49035276-A628-4346-A687-3F110C17A642}" srcOrd="0" destOrd="0" presId="urn:microsoft.com/office/officeart/2005/8/layout/vList2"/>
    <dgm:cxn modelId="{951FDEB4-CA03-490A-AC47-9D4EDD4D9525}" srcId="{E361AC19-AE06-4190-816E-C95A4F6D2E84}" destId="{56837033-1F0A-4653-A188-B070EFD682FA}" srcOrd="3" destOrd="0" parTransId="{32E2F5DD-568E-4B2C-B67F-4803FCD1903C}" sibTransId="{0E025219-67C9-4D93-97AC-E2FC0D6ABDAF}"/>
    <dgm:cxn modelId="{501D5AD9-9EB1-4C63-B6CE-8ED9BB6EA3D7}" type="presOf" srcId="{D9B7630E-0704-4C62-91EF-CC7F06122E3B}" destId="{A8A6A47B-42E2-4A3D-A746-3EBE18048932}" srcOrd="0" destOrd="0" presId="urn:microsoft.com/office/officeart/2005/8/layout/vList2"/>
    <dgm:cxn modelId="{E8E343E4-E2FB-48CD-A665-25BBE4B6A278}" srcId="{E361AC19-AE06-4190-816E-C95A4F6D2E84}" destId="{786CE75F-EE38-4A1E-B6ED-BA8A95E53524}" srcOrd="2" destOrd="0" parTransId="{E33AE787-0142-488F-93D3-DF170F18B92E}" sibTransId="{4CFE91B5-CF3C-435F-81B3-C58ADF62D438}"/>
    <dgm:cxn modelId="{31DBF240-6BE5-49A4-B545-4D185D245620}" type="presParOf" srcId="{49035276-A628-4346-A687-3F110C17A642}" destId="{30B55B7E-E81F-4D24-BD7C-3E9926123793}" srcOrd="0" destOrd="0" presId="urn:microsoft.com/office/officeart/2005/8/layout/vList2"/>
    <dgm:cxn modelId="{A3F571FC-1B59-47FB-A727-5DE71D14C96B}" type="presParOf" srcId="{49035276-A628-4346-A687-3F110C17A642}" destId="{AC6399AB-4EEE-4750-BFF1-D4A01795C591}" srcOrd="1" destOrd="0" presId="urn:microsoft.com/office/officeart/2005/8/layout/vList2"/>
    <dgm:cxn modelId="{F43E8761-B740-4CA5-85AA-D3193D4FB6E9}" type="presParOf" srcId="{49035276-A628-4346-A687-3F110C17A642}" destId="{A8A6A47B-42E2-4A3D-A746-3EBE18048932}" srcOrd="2" destOrd="0" presId="urn:microsoft.com/office/officeart/2005/8/layout/vList2"/>
    <dgm:cxn modelId="{5F170381-81ED-4962-94BF-7D1B115F876B}" type="presParOf" srcId="{49035276-A628-4346-A687-3F110C17A642}" destId="{24C00BF2-BF0E-4C01-82F3-AE167826716D}" srcOrd="3" destOrd="0" presId="urn:microsoft.com/office/officeart/2005/8/layout/vList2"/>
    <dgm:cxn modelId="{AD3E68A6-0BD5-4143-AB40-736F7EDAE93D}" type="presParOf" srcId="{49035276-A628-4346-A687-3F110C17A642}" destId="{FAC6A538-C3D2-4C3D-9ABF-BBB222175EB3}" srcOrd="4" destOrd="0" presId="urn:microsoft.com/office/officeart/2005/8/layout/vList2"/>
    <dgm:cxn modelId="{FB637F15-4B2F-49CE-90E3-EB424BD623BA}" type="presParOf" srcId="{49035276-A628-4346-A687-3F110C17A642}" destId="{927C7C6E-B37B-4F27-A6AA-4083F92F77C4}" srcOrd="5" destOrd="0" presId="urn:microsoft.com/office/officeart/2005/8/layout/vList2"/>
    <dgm:cxn modelId="{8554880A-1802-4D3A-99A0-AC7FFFEB27CF}" type="presParOf" srcId="{49035276-A628-4346-A687-3F110C17A642}" destId="{46BDE9D5-2E10-4551-BB4A-2D81096653EB}" srcOrd="6" destOrd="0" presId="urn:microsoft.com/office/officeart/2005/8/layout/vList2"/>
    <dgm:cxn modelId="{41E5F219-C9AF-4E5A-8B6D-E154730AE572}" type="presParOf" srcId="{49035276-A628-4346-A687-3F110C17A642}" destId="{1CEC09AA-521D-442F-87D9-ACDBF3C23A12}" srcOrd="7" destOrd="0" presId="urn:microsoft.com/office/officeart/2005/8/layout/vList2"/>
    <dgm:cxn modelId="{BB1248A5-4C7A-4876-8DDD-9091D0E23F27}" type="presParOf" srcId="{49035276-A628-4346-A687-3F110C17A642}" destId="{B1F75330-7AEF-4A98-A856-CB261CC593CD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97E6E84F-1DC2-47A8-94D8-BEEEEA35777E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FB974F1-C5A8-45F4-8EC6-D9262E83D91D}">
      <dgm:prSet/>
      <dgm:spPr/>
      <dgm:t>
        <a:bodyPr/>
        <a:lstStyle/>
        <a:p>
          <a:r>
            <a:rPr lang="en-CA"/>
            <a:t>K-means -clustering model </a:t>
          </a:r>
          <a:endParaRPr lang="en-US"/>
        </a:p>
      </dgm:t>
    </dgm:pt>
    <dgm:pt modelId="{EDF562E7-0FF8-4C20-854E-4DBFDDE4D791}" type="parTrans" cxnId="{0CEC2A6B-4705-48E2-95F1-BFABE550BBFB}">
      <dgm:prSet/>
      <dgm:spPr/>
      <dgm:t>
        <a:bodyPr/>
        <a:lstStyle/>
        <a:p>
          <a:endParaRPr lang="en-US"/>
        </a:p>
      </dgm:t>
    </dgm:pt>
    <dgm:pt modelId="{F3D09371-3EAB-46AC-8462-EFCC019164A9}" type="sibTrans" cxnId="{0CEC2A6B-4705-48E2-95F1-BFABE550BBFB}">
      <dgm:prSet/>
      <dgm:spPr/>
      <dgm:t>
        <a:bodyPr/>
        <a:lstStyle/>
        <a:p>
          <a:endParaRPr lang="en-US"/>
        </a:p>
      </dgm:t>
    </dgm:pt>
    <dgm:pt modelId="{91D5DA57-8244-4607-99C8-99D191CC853A}">
      <dgm:prSet/>
      <dgm:spPr/>
      <dgm:t>
        <a:bodyPr/>
        <a:lstStyle/>
        <a:p>
          <a:r>
            <a:rPr lang="en-CA"/>
            <a:t>Self Organizing Maps (SOMs) </a:t>
          </a:r>
          <a:endParaRPr lang="en-US"/>
        </a:p>
      </dgm:t>
    </dgm:pt>
    <dgm:pt modelId="{F50C515F-8CD5-43BD-9928-8960EA7459F2}" type="parTrans" cxnId="{2768781C-E35B-4469-A5D4-16962C65780C}">
      <dgm:prSet/>
      <dgm:spPr/>
      <dgm:t>
        <a:bodyPr/>
        <a:lstStyle/>
        <a:p>
          <a:endParaRPr lang="en-US"/>
        </a:p>
      </dgm:t>
    </dgm:pt>
    <dgm:pt modelId="{7D5C2956-CF15-4E13-9DF8-BC6726BE0958}" type="sibTrans" cxnId="{2768781C-E35B-4469-A5D4-16962C65780C}">
      <dgm:prSet/>
      <dgm:spPr/>
      <dgm:t>
        <a:bodyPr/>
        <a:lstStyle/>
        <a:p>
          <a:endParaRPr lang="en-US"/>
        </a:p>
      </dgm:t>
    </dgm:pt>
    <dgm:pt modelId="{7F65E18A-3E9B-4A70-8C7E-374D72899825}">
      <dgm:prSet/>
      <dgm:spPr/>
      <dgm:t>
        <a:bodyPr/>
        <a:lstStyle/>
        <a:p>
          <a:r>
            <a:rPr lang="en-CA"/>
            <a:t>Principal Component Analysis (PCA) - dimensionality reduction </a:t>
          </a:r>
          <a:endParaRPr lang="en-US"/>
        </a:p>
      </dgm:t>
    </dgm:pt>
    <dgm:pt modelId="{694770F5-5832-4D30-B0F1-A72AA3B9C052}" type="parTrans" cxnId="{F753DF46-F0D9-4C5B-B7AA-AC50496CA27F}">
      <dgm:prSet/>
      <dgm:spPr/>
      <dgm:t>
        <a:bodyPr/>
        <a:lstStyle/>
        <a:p>
          <a:endParaRPr lang="en-US"/>
        </a:p>
      </dgm:t>
    </dgm:pt>
    <dgm:pt modelId="{DA22F9EC-46A8-4A3C-8509-AF312C30F063}" type="sibTrans" cxnId="{F753DF46-F0D9-4C5B-B7AA-AC50496CA27F}">
      <dgm:prSet/>
      <dgm:spPr/>
      <dgm:t>
        <a:bodyPr/>
        <a:lstStyle/>
        <a:p>
          <a:endParaRPr lang="en-US"/>
        </a:p>
      </dgm:t>
    </dgm:pt>
    <dgm:pt modelId="{2A32B61F-8FFA-408A-AB4F-C44660C5E981}" type="pres">
      <dgm:prSet presAssocID="{97E6E84F-1DC2-47A8-94D8-BEEEEA35777E}" presName="linear" presStyleCnt="0">
        <dgm:presLayoutVars>
          <dgm:animLvl val="lvl"/>
          <dgm:resizeHandles val="exact"/>
        </dgm:presLayoutVars>
      </dgm:prSet>
      <dgm:spPr/>
    </dgm:pt>
    <dgm:pt modelId="{1BC26D0D-88E6-4201-8B2C-D653DEE88F1C}" type="pres">
      <dgm:prSet presAssocID="{7FB974F1-C5A8-45F4-8EC6-D9262E83D91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0CCA629-B642-4C36-98FC-7C2930087DDC}" type="pres">
      <dgm:prSet presAssocID="{F3D09371-3EAB-46AC-8462-EFCC019164A9}" presName="spacer" presStyleCnt="0"/>
      <dgm:spPr/>
    </dgm:pt>
    <dgm:pt modelId="{EE43D18F-0E45-4B62-8C36-7952B3B4AFAC}" type="pres">
      <dgm:prSet presAssocID="{91D5DA57-8244-4607-99C8-99D191CC853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0C38C0E-FD81-4140-A4D3-F480D502CC31}" type="pres">
      <dgm:prSet presAssocID="{7D5C2956-CF15-4E13-9DF8-BC6726BE0958}" presName="spacer" presStyleCnt="0"/>
      <dgm:spPr/>
    </dgm:pt>
    <dgm:pt modelId="{94535537-A46B-4FA1-B2AF-52325FDE9883}" type="pres">
      <dgm:prSet presAssocID="{7F65E18A-3E9B-4A70-8C7E-374D72899825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2768781C-E35B-4469-A5D4-16962C65780C}" srcId="{97E6E84F-1DC2-47A8-94D8-BEEEEA35777E}" destId="{91D5DA57-8244-4607-99C8-99D191CC853A}" srcOrd="1" destOrd="0" parTransId="{F50C515F-8CD5-43BD-9928-8960EA7459F2}" sibTransId="{7D5C2956-CF15-4E13-9DF8-BC6726BE0958}"/>
    <dgm:cxn modelId="{9A592B61-CC65-4A52-BE77-B40B8ED2CFD9}" type="presOf" srcId="{7F65E18A-3E9B-4A70-8C7E-374D72899825}" destId="{94535537-A46B-4FA1-B2AF-52325FDE9883}" srcOrd="0" destOrd="0" presId="urn:microsoft.com/office/officeart/2005/8/layout/vList2"/>
    <dgm:cxn modelId="{16D17445-4AD2-4B9A-843B-B34855C5F37B}" type="presOf" srcId="{7FB974F1-C5A8-45F4-8EC6-D9262E83D91D}" destId="{1BC26D0D-88E6-4201-8B2C-D653DEE88F1C}" srcOrd="0" destOrd="0" presId="urn:microsoft.com/office/officeart/2005/8/layout/vList2"/>
    <dgm:cxn modelId="{F753DF46-F0D9-4C5B-B7AA-AC50496CA27F}" srcId="{97E6E84F-1DC2-47A8-94D8-BEEEEA35777E}" destId="{7F65E18A-3E9B-4A70-8C7E-374D72899825}" srcOrd="2" destOrd="0" parTransId="{694770F5-5832-4D30-B0F1-A72AA3B9C052}" sibTransId="{DA22F9EC-46A8-4A3C-8509-AF312C30F063}"/>
    <dgm:cxn modelId="{1E8FEC68-73E5-4E0D-88FE-7C1EF7FAF1D3}" type="presOf" srcId="{91D5DA57-8244-4607-99C8-99D191CC853A}" destId="{EE43D18F-0E45-4B62-8C36-7952B3B4AFAC}" srcOrd="0" destOrd="0" presId="urn:microsoft.com/office/officeart/2005/8/layout/vList2"/>
    <dgm:cxn modelId="{0CEC2A6B-4705-48E2-95F1-BFABE550BBFB}" srcId="{97E6E84F-1DC2-47A8-94D8-BEEEEA35777E}" destId="{7FB974F1-C5A8-45F4-8EC6-D9262E83D91D}" srcOrd="0" destOrd="0" parTransId="{EDF562E7-0FF8-4C20-854E-4DBFDDE4D791}" sibTransId="{F3D09371-3EAB-46AC-8462-EFCC019164A9}"/>
    <dgm:cxn modelId="{5F832AB9-96BD-463E-8139-3EAF2C6CAD0A}" type="presOf" srcId="{97E6E84F-1DC2-47A8-94D8-BEEEEA35777E}" destId="{2A32B61F-8FFA-408A-AB4F-C44660C5E981}" srcOrd="0" destOrd="0" presId="urn:microsoft.com/office/officeart/2005/8/layout/vList2"/>
    <dgm:cxn modelId="{7EA270C4-6A9A-43E8-B773-B20C2C284BB9}" type="presParOf" srcId="{2A32B61F-8FFA-408A-AB4F-C44660C5E981}" destId="{1BC26D0D-88E6-4201-8B2C-D653DEE88F1C}" srcOrd="0" destOrd="0" presId="urn:microsoft.com/office/officeart/2005/8/layout/vList2"/>
    <dgm:cxn modelId="{AD7B016A-680E-4C05-ABDE-9E7FA2AC3D14}" type="presParOf" srcId="{2A32B61F-8FFA-408A-AB4F-C44660C5E981}" destId="{F0CCA629-B642-4C36-98FC-7C2930087DDC}" srcOrd="1" destOrd="0" presId="urn:microsoft.com/office/officeart/2005/8/layout/vList2"/>
    <dgm:cxn modelId="{F9A9402D-856A-4CBA-86A4-BD622EFFBC32}" type="presParOf" srcId="{2A32B61F-8FFA-408A-AB4F-C44660C5E981}" destId="{EE43D18F-0E45-4B62-8C36-7952B3B4AFAC}" srcOrd="2" destOrd="0" presId="urn:microsoft.com/office/officeart/2005/8/layout/vList2"/>
    <dgm:cxn modelId="{4D792E2C-F4E7-4525-A804-441E80AA790B}" type="presParOf" srcId="{2A32B61F-8FFA-408A-AB4F-C44660C5E981}" destId="{20C38C0E-FD81-4140-A4D3-F480D502CC31}" srcOrd="3" destOrd="0" presId="urn:microsoft.com/office/officeart/2005/8/layout/vList2"/>
    <dgm:cxn modelId="{5375B7A0-75DE-43E8-AE05-1143909AC7B3}" type="presParOf" srcId="{2A32B61F-8FFA-408A-AB4F-C44660C5E981}" destId="{94535537-A46B-4FA1-B2AF-52325FDE988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490A53C5-CD57-4852-A462-772BFB6F579E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8BAF810A-9E99-4B54-AFDB-953E9C462548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The supervised learning method is more commonly used.</a:t>
          </a:r>
          <a:endParaRPr lang="en-US"/>
        </a:p>
      </dgm:t>
    </dgm:pt>
    <dgm:pt modelId="{12286B4D-234F-414E-AB9C-ED6263F14365}" type="parTrans" cxnId="{127B4E5D-650E-45CC-AE73-FF6D77200E3E}">
      <dgm:prSet/>
      <dgm:spPr/>
      <dgm:t>
        <a:bodyPr/>
        <a:lstStyle/>
        <a:p>
          <a:endParaRPr lang="en-US"/>
        </a:p>
      </dgm:t>
    </dgm:pt>
    <dgm:pt modelId="{EADC5D46-E406-4402-A90B-6B6AC272ED57}" type="sibTrans" cxnId="{127B4E5D-650E-45CC-AE73-FF6D77200E3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A09E3A1-89DC-430F-B3C9-592CDAFC497A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This method needs training data with a specific format. Each instance must have assigned label. </a:t>
          </a:r>
          <a:endParaRPr lang="en-US"/>
        </a:p>
      </dgm:t>
    </dgm:pt>
    <dgm:pt modelId="{27054745-B5FF-4AC3-B190-5F376C26AD6D}" type="parTrans" cxnId="{4BAF6880-39F7-476A-80B4-6E18FEE7379C}">
      <dgm:prSet/>
      <dgm:spPr/>
      <dgm:t>
        <a:bodyPr/>
        <a:lstStyle/>
        <a:p>
          <a:endParaRPr lang="en-US"/>
        </a:p>
      </dgm:t>
    </dgm:pt>
    <dgm:pt modelId="{3F928FE1-7105-4C54-9AEA-6F5FA77091B1}" type="sibTrans" cxnId="{4BAF6880-39F7-476A-80B4-6E18FEE7379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38B3E0E-9646-4256-BC3B-D8C2511C8AA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Supervised learning problems can be further grouped into regression and classification problems.</a:t>
          </a:r>
        </a:p>
      </dgm:t>
    </dgm:pt>
    <dgm:pt modelId="{4EEC817E-774B-4F12-9850-D71CF4954579}" type="parTrans" cxnId="{6197DAF8-47CF-40CC-85AB-43CDFE916262}">
      <dgm:prSet/>
      <dgm:spPr/>
      <dgm:t>
        <a:bodyPr/>
        <a:lstStyle/>
        <a:p>
          <a:endParaRPr lang="en-US"/>
        </a:p>
      </dgm:t>
    </dgm:pt>
    <dgm:pt modelId="{EAB70A3B-FBEF-4F45-AF0E-EAA81301BA1C}" type="sibTrans" cxnId="{6197DAF8-47CF-40CC-85AB-43CDFE91626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D48ED2C-7D0E-4808-9601-27B43A379667}">
      <dgm:prSet/>
      <dgm:spPr/>
      <dgm:t>
        <a:bodyPr/>
        <a:lstStyle/>
        <a:p>
          <a:endParaRPr lang="en-US"/>
        </a:p>
      </dgm:t>
    </dgm:pt>
    <dgm:pt modelId="{29339DF9-D363-49D0-8237-71B577191E7A}" type="parTrans" cxnId="{15C23B8E-7DAA-47CF-981D-0615504A675C}">
      <dgm:prSet/>
      <dgm:spPr/>
      <dgm:t>
        <a:bodyPr/>
        <a:lstStyle/>
        <a:p>
          <a:endParaRPr lang="en-US"/>
        </a:p>
      </dgm:t>
    </dgm:pt>
    <dgm:pt modelId="{7EFF247B-3351-4BAA-A413-7A767F0119D8}" type="sibTrans" cxnId="{15C23B8E-7DAA-47CF-981D-0615504A675C}">
      <dgm:prSet/>
      <dgm:spPr/>
      <dgm:t>
        <a:bodyPr/>
        <a:lstStyle/>
        <a:p>
          <a:endParaRPr lang="en-US"/>
        </a:p>
      </dgm:t>
    </dgm:pt>
    <dgm:pt modelId="{1136E7E5-CAF2-4627-A8A7-B9D8A5A26E07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The training process of supervised learning as follows </a:t>
          </a:r>
          <a:endParaRPr lang="en-US"/>
        </a:p>
      </dgm:t>
    </dgm:pt>
    <dgm:pt modelId="{6886ABDD-97D0-45CA-A31A-983C2786B21B}" type="parTrans" cxnId="{4EB427FA-1A2E-4248-98E4-7C8FAE755A78}">
      <dgm:prSet/>
      <dgm:spPr/>
      <dgm:t>
        <a:bodyPr/>
        <a:lstStyle/>
        <a:p>
          <a:endParaRPr lang="en-US"/>
        </a:p>
      </dgm:t>
    </dgm:pt>
    <dgm:pt modelId="{7994ABDB-093E-4461-AC2D-BA2804502304}" type="sibTrans" cxnId="{4EB427FA-1A2E-4248-98E4-7C8FAE755A78}">
      <dgm:prSet/>
      <dgm:spPr/>
      <dgm:t>
        <a:bodyPr/>
        <a:lstStyle/>
        <a:p>
          <a:endParaRPr lang="en-US"/>
        </a:p>
      </dgm:t>
    </dgm:pt>
    <dgm:pt modelId="{10FF69C1-AFA6-4889-BCBE-F0A90F476DFE}">
      <dgm:prSet/>
      <dgm:spPr/>
      <dgm:t>
        <a:bodyPr/>
        <a:lstStyle/>
        <a:p>
          <a:endParaRPr lang="en-US"/>
        </a:p>
      </dgm:t>
    </dgm:pt>
    <dgm:pt modelId="{3572DEC1-3746-442C-84FF-777461A099B6}" type="parTrans" cxnId="{D8669C55-A8DE-4B15-84BC-22676DCADBCC}">
      <dgm:prSet/>
      <dgm:spPr/>
      <dgm:t>
        <a:bodyPr/>
        <a:lstStyle/>
        <a:p>
          <a:endParaRPr lang="en-US"/>
        </a:p>
      </dgm:t>
    </dgm:pt>
    <dgm:pt modelId="{7B78EF48-93E1-493C-A152-7FE281D25C00}" type="sibTrans" cxnId="{D8669C55-A8DE-4B15-84BC-22676DCADBCC}">
      <dgm:prSet/>
      <dgm:spPr/>
      <dgm:t>
        <a:bodyPr/>
        <a:lstStyle/>
        <a:p>
          <a:endParaRPr lang="en-US"/>
        </a:p>
      </dgm:t>
    </dgm:pt>
    <dgm:pt modelId="{96E39353-D2ED-48A0-82CB-F290FC0A7767}" type="pres">
      <dgm:prSet presAssocID="{490A53C5-CD57-4852-A462-772BFB6F579E}" presName="root" presStyleCnt="0">
        <dgm:presLayoutVars>
          <dgm:dir/>
          <dgm:resizeHandles val="exact"/>
        </dgm:presLayoutVars>
      </dgm:prSet>
      <dgm:spPr/>
    </dgm:pt>
    <dgm:pt modelId="{CCAB8268-D437-4FCD-BF92-5DF16C706B01}" type="pres">
      <dgm:prSet presAssocID="{490A53C5-CD57-4852-A462-772BFB6F579E}" presName="container" presStyleCnt="0">
        <dgm:presLayoutVars>
          <dgm:dir/>
          <dgm:resizeHandles val="exact"/>
        </dgm:presLayoutVars>
      </dgm:prSet>
      <dgm:spPr/>
    </dgm:pt>
    <dgm:pt modelId="{4C60B2D4-1F45-457A-ACC8-D7FB47DE81C5}" type="pres">
      <dgm:prSet presAssocID="{8BAF810A-9E99-4B54-AFDB-953E9C462548}" presName="compNode" presStyleCnt="0"/>
      <dgm:spPr/>
    </dgm:pt>
    <dgm:pt modelId="{2B0AAD64-A906-428D-817B-38C18C0A67A7}" type="pres">
      <dgm:prSet presAssocID="{8BAF810A-9E99-4B54-AFDB-953E9C462548}" presName="iconBgRect" presStyleLbl="bgShp" presStyleIdx="0" presStyleCnt="4"/>
      <dgm:spPr/>
    </dgm:pt>
    <dgm:pt modelId="{B310AFD5-3A8E-4986-9545-07DA129BB6AD}" type="pres">
      <dgm:prSet presAssocID="{8BAF810A-9E99-4B54-AFDB-953E9C46254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rson with Idea"/>
        </a:ext>
      </dgm:extLst>
    </dgm:pt>
    <dgm:pt modelId="{B18D897D-ECBE-4E11-85B0-62E0ACB9F24F}" type="pres">
      <dgm:prSet presAssocID="{8BAF810A-9E99-4B54-AFDB-953E9C462548}" presName="spaceRect" presStyleCnt="0"/>
      <dgm:spPr/>
    </dgm:pt>
    <dgm:pt modelId="{CBC0528E-933E-46B6-B3DF-09B0A65E9480}" type="pres">
      <dgm:prSet presAssocID="{8BAF810A-9E99-4B54-AFDB-953E9C462548}" presName="textRect" presStyleLbl="revTx" presStyleIdx="0" presStyleCnt="4">
        <dgm:presLayoutVars>
          <dgm:chMax val="1"/>
          <dgm:chPref val="1"/>
        </dgm:presLayoutVars>
      </dgm:prSet>
      <dgm:spPr/>
    </dgm:pt>
    <dgm:pt modelId="{684A09C5-7B54-4E26-97BA-4A4889DE378C}" type="pres">
      <dgm:prSet presAssocID="{EADC5D46-E406-4402-A90B-6B6AC272ED57}" presName="sibTrans" presStyleLbl="sibTrans2D1" presStyleIdx="0" presStyleCnt="0"/>
      <dgm:spPr/>
    </dgm:pt>
    <dgm:pt modelId="{A767D297-A674-49E7-BD7F-CC6AA00DAF20}" type="pres">
      <dgm:prSet presAssocID="{BA09E3A1-89DC-430F-B3C9-592CDAFC497A}" presName="compNode" presStyleCnt="0"/>
      <dgm:spPr/>
    </dgm:pt>
    <dgm:pt modelId="{6E2A0151-5EAA-4FFA-9A00-AE689ACA4207}" type="pres">
      <dgm:prSet presAssocID="{BA09E3A1-89DC-430F-B3C9-592CDAFC497A}" presName="iconBgRect" presStyleLbl="bgShp" presStyleIdx="1" presStyleCnt="4"/>
      <dgm:spPr/>
    </dgm:pt>
    <dgm:pt modelId="{799A8CF6-E273-4856-AD0A-04DF53BEB559}" type="pres">
      <dgm:prSet presAssocID="{BA09E3A1-89DC-430F-B3C9-592CDAFC497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72700281-D02D-419F-B26D-A8D814A81988}" type="pres">
      <dgm:prSet presAssocID="{BA09E3A1-89DC-430F-B3C9-592CDAFC497A}" presName="spaceRect" presStyleCnt="0"/>
      <dgm:spPr/>
    </dgm:pt>
    <dgm:pt modelId="{C66F5565-591A-4A1B-8609-8F7EF33326A0}" type="pres">
      <dgm:prSet presAssocID="{BA09E3A1-89DC-430F-B3C9-592CDAFC497A}" presName="textRect" presStyleLbl="revTx" presStyleIdx="1" presStyleCnt="4">
        <dgm:presLayoutVars>
          <dgm:chMax val="1"/>
          <dgm:chPref val="1"/>
        </dgm:presLayoutVars>
      </dgm:prSet>
      <dgm:spPr/>
    </dgm:pt>
    <dgm:pt modelId="{DD6079AC-566D-48DA-8AA7-7EB564DF12C6}" type="pres">
      <dgm:prSet presAssocID="{3F928FE1-7105-4C54-9AEA-6F5FA77091B1}" presName="sibTrans" presStyleLbl="sibTrans2D1" presStyleIdx="0" presStyleCnt="0"/>
      <dgm:spPr/>
    </dgm:pt>
    <dgm:pt modelId="{DC4AD263-C5E8-4A99-A6E5-091F7DA90DA6}" type="pres">
      <dgm:prSet presAssocID="{D38B3E0E-9646-4256-BC3B-D8C2511C8AA2}" presName="compNode" presStyleCnt="0"/>
      <dgm:spPr/>
    </dgm:pt>
    <dgm:pt modelId="{AF81ED29-6525-4825-912F-7028F5CD8597}" type="pres">
      <dgm:prSet presAssocID="{D38B3E0E-9646-4256-BC3B-D8C2511C8AA2}" presName="iconBgRect" presStyleLbl="bgShp" presStyleIdx="2" presStyleCnt="4"/>
      <dgm:spPr/>
    </dgm:pt>
    <dgm:pt modelId="{C49057CB-FADE-4F29-AC36-66854BC0554A}" type="pres">
      <dgm:prSet presAssocID="{D38B3E0E-9646-4256-BC3B-D8C2511C8AA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A63FFC4A-C235-4138-806D-E47C5E9BED5C}" type="pres">
      <dgm:prSet presAssocID="{D38B3E0E-9646-4256-BC3B-D8C2511C8AA2}" presName="spaceRect" presStyleCnt="0"/>
      <dgm:spPr/>
    </dgm:pt>
    <dgm:pt modelId="{8C7557AE-97AB-45D7-B228-CA5A9687480B}" type="pres">
      <dgm:prSet presAssocID="{D38B3E0E-9646-4256-BC3B-D8C2511C8AA2}" presName="textRect" presStyleLbl="revTx" presStyleIdx="2" presStyleCnt="4">
        <dgm:presLayoutVars>
          <dgm:chMax val="1"/>
          <dgm:chPref val="1"/>
        </dgm:presLayoutVars>
      </dgm:prSet>
      <dgm:spPr/>
    </dgm:pt>
    <dgm:pt modelId="{E98EFCEF-05DC-41CB-B873-E4426B838AA1}" type="pres">
      <dgm:prSet presAssocID="{EAB70A3B-FBEF-4F45-AF0E-EAA81301BA1C}" presName="sibTrans" presStyleLbl="sibTrans2D1" presStyleIdx="0" presStyleCnt="0"/>
      <dgm:spPr/>
    </dgm:pt>
    <dgm:pt modelId="{C606C6C4-78FD-4E81-8889-893770C96354}" type="pres">
      <dgm:prSet presAssocID="{1136E7E5-CAF2-4627-A8A7-B9D8A5A26E07}" presName="compNode" presStyleCnt="0"/>
      <dgm:spPr/>
    </dgm:pt>
    <dgm:pt modelId="{9E0AD27D-FED6-4C06-9C54-60E404B1086C}" type="pres">
      <dgm:prSet presAssocID="{1136E7E5-CAF2-4627-A8A7-B9D8A5A26E07}" presName="iconBgRect" presStyleLbl="bgShp" presStyleIdx="3" presStyleCnt="4"/>
      <dgm:spPr/>
    </dgm:pt>
    <dgm:pt modelId="{9A459AC9-3D60-4105-B553-10E2CB83C0F0}" type="pres">
      <dgm:prSet presAssocID="{1136E7E5-CAF2-4627-A8A7-B9D8A5A26E0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B9487414-38C9-4676-AB97-C79038F076CA}" type="pres">
      <dgm:prSet presAssocID="{1136E7E5-CAF2-4627-A8A7-B9D8A5A26E07}" presName="spaceRect" presStyleCnt="0"/>
      <dgm:spPr/>
    </dgm:pt>
    <dgm:pt modelId="{7F3AEFFA-2E98-4AA6-82C1-F2D55AD13143}" type="pres">
      <dgm:prSet presAssocID="{1136E7E5-CAF2-4627-A8A7-B9D8A5A26E07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DFC94501-32B5-4A14-BC50-FF4B4B32D832}" type="presOf" srcId="{8BAF810A-9E99-4B54-AFDB-953E9C462548}" destId="{CBC0528E-933E-46B6-B3DF-09B0A65E9480}" srcOrd="0" destOrd="0" presId="urn:microsoft.com/office/officeart/2018/2/layout/IconCircleList"/>
    <dgm:cxn modelId="{D9D33010-3B60-412F-AC23-2F399524A9F3}" type="presOf" srcId="{BA09E3A1-89DC-430F-B3C9-592CDAFC497A}" destId="{C66F5565-591A-4A1B-8609-8F7EF33326A0}" srcOrd="0" destOrd="0" presId="urn:microsoft.com/office/officeart/2018/2/layout/IconCircleList"/>
    <dgm:cxn modelId="{EEA54725-4BAF-4504-99CB-654C3F99E618}" type="presOf" srcId="{D38B3E0E-9646-4256-BC3B-D8C2511C8AA2}" destId="{8C7557AE-97AB-45D7-B228-CA5A9687480B}" srcOrd="0" destOrd="0" presId="urn:microsoft.com/office/officeart/2018/2/layout/IconCircleList"/>
    <dgm:cxn modelId="{127B4E5D-650E-45CC-AE73-FF6D77200E3E}" srcId="{490A53C5-CD57-4852-A462-772BFB6F579E}" destId="{8BAF810A-9E99-4B54-AFDB-953E9C462548}" srcOrd="0" destOrd="0" parTransId="{12286B4D-234F-414E-AB9C-ED6263F14365}" sibTransId="{EADC5D46-E406-4402-A90B-6B6AC272ED57}"/>
    <dgm:cxn modelId="{69076E6F-981F-4BCB-AE3A-8C69D87D063D}" type="presOf" srcId="{1136E7E5-CAF2-4627-A8A7-B9D8A5A26E07}" destId="{7F3AEFFA-2E98-4AA6-82C1-F2D55AD13143}" srcOrd="0" destOrd="0" presId="urn:microsoft.com/office/officeart/2018/2/layout/IconCircleList"/>
    <dgm:cxn modelId="{D8669C55-A8DE-4B15-84BC-22676DCADBCC}" srcId="{1136E7E5-CAF2-4627-A8A7-B9D8A5A26E07}" destId="{10FF69C1-AFA6-4889-BCBE-F0A90F476DFE}" srcOrd="0" destOrd="0" parTransId="{3572DEC1-3746-442C-84FF-777461A099B6}" sibTransId="{7B78EF48-93E1-493C-A152-7FE281D25C00}"/>
    <dgm:cxn modelId="{4BAF6880-39F7-476A-80B4-6E18FEE7379C}" srcId="{490A53C5-CD57-4852-A462-772BFB6F579E}" destId="{BA09E3A1-89DC-430F-B3C9-592CDAFC497A}" srcOrd="1" destOrd="0" parTransId="{27054745-B5FF-4AC3-B190-5F376C26AD6D}" sibTransId="{3F928FE1-7105-4C54-9AEA-6F5FA77091B1}"/>
    <dgm:cxn modelId="{15C23B8E-7DAA-47CF-981D-0615504A675C}" srcId="{D38B3E0E-9646-4256-BC3B-D8C2511C8AA2}" destId="{7D48ED2C-7D0E-4808-9601-27B43A379667}" srcOrd="0" destOrd="0" parTransId="{29339DF9-D363-49D0-8237-71B577191E7A}" sibTransId="{7EFF247B-3351-4BAA-A413-7A767F0119D8}"/>
    <dgm:cxn modelId="{85B2C0BD-046C-4C92-BC98-6C727DD2CA6E}" type="presOf" srcId="{490A53C5-CD57-4852-A462-772BFB6F579E}" destId="{96E39353-D2ED-48A0-82CB-F290FC0A7767}" srcOrd="0" destOrd="0" presId="urn:microsoft.com/office/officeart/2018/2/layout/IconCircleList"/>
    <dgm:cxn modelId="{1193A2C3-A6C8-4AD3-B15B-BC9673BCA642}" type="presOf" srcId="{EADC5D46-E406-4402-A90B-6B6AC272ED57}" destId="{684A09C5-7B54-4E26-97BA-4A4889DE378C}" srcOrd="0" destOrd="0" presId="urn:microsoft.com/office/officeart/2018/2/layout/IconCircleList"/>
    <dgm:cxn modelId="{3F4D4BD2-36F4-43D7-ABA8-E93765DE2DA1}" type="presOf" srcId="{3F928FE1-7105-4C54-9AEA-6F5FA77091B1}" destId="{DD6079AC-566D-48DA-8AA7-7EB564DF12C6}" srcOrd="0" destOrd="0" presId="urn:microsoft.com/office/officeart/2018/2/layout/IconCircleList"/>
    <dgm:cxn modelId="{23130AD3-9B25-4F60-9627-54DABED551D6}" type="presOf" srcId="{EAB70A3B-FBEF-4F45-AF0E-EAA81301BA1C}" destId="{E98EFCEF-05DC-41CB-B873-E4426B838AA1}" srcOrd="0" destOrd="0" presId="urn:microsoft.com/office/officeart/2018/2/layout/IconCircleList"/>
    <dgm:cxn modelId="{6197DAF8-47CF-40CC-85AB-43CDFE916262}" srcId="{490A53C5-CD57-4852-A462-772BFB6F579E}" destId="{D38B3E0E-9646-4256-BC3B-D8C2511C8AA2}" srcOrd="2" destOrd="0" parTransId="{4EEC817E-774B-4F12-9850-D71CF4954579}" sibTransId="{EAB70A3B-FBEF-4F45-AF0E-EAA81301BA1C}"/>
    <dgm:cxn modelId="{4EB427FA-1A2E-4248-98E4-7C8FAE755A78}" srcId="{490A53C5-CD57-4852-A462-772BFB6F579E}" destId="{1136E7E5-CAF2-4627-A8A7-B9D8A5A26E07}" srcOrd="3" destOrd="0" parTransId="{6886ABDD-97D0-45CA-A31A-983C2786B21B}" sibTransId="{7994ABDB-093E-4461-AC2D-BA2804502304}"/>
    <dgm:cxn modelId="{588AA3FB-84FF-49E1-8D7F-7EE10F3CD370}" type="presParOf" srcId="{96E39353-D2ED-48A0-82CB-F290FC0A7767}" destId="{CCAB8268-D437-4FCD-BF92-5DF16C706B01}" srcOrd="0" destOrd="0" presId="urn:microsoft.com/office/officeart/2018/2/layout/IconCircleList"/>
    <dgm:cxn modelId="{21E5A9D2-1457-445D-A703-B318037C4864}" type="presParOf" srcId="{CCAB8268-D437-4FCD-BF92-5DF16C706B01}" destId="{4C60B2D4-1F45-457A-ACC8-D7FB47DE81C5}" srcOrd="0" destOrd="0" presId="urn:microsoft.com/office/officeart/2018/2/layout/IconCircleList"/>
    <dgm:cxn modelId="{EA96CCF2-86B7-4852-AE87-1B0C4E421C99}" type="presParOf" srcId="{4C60B2D4-1F45-457A-ACC8-D7FB47DE81C5}" destId="{2B0AAD64-A906-428D-817B-38C18C0A67A7}" srcOrd="0" destOrd="0" presId="urn:microsoft.com/office/officeart/2018/2/layout/IconCircleList"/>
    <dgm:cxn modelId="{003CA4FB-0A84-4B90-B958-406072D5FBD7}" type="presParOf" srcId="{4C60B2D4-1F45-457A-ACC8-D7FB47DE81C5}" destId="{B310AFD5-3A8E-4986-9545-07DA129BB6AD}" srcOrd="1" destOrd="0" presId="urn:microsoft.com/office/officeart/2018/2/layout/IconCircleList"/>
    <dgm:cxn modelId="{271A3C3A-DD77-4649-AD7E-C25F50102730}" type="presParOf" srcId="{4C60B2D4-1F45-457A-ACC8-D7FB47DE81C5}" destId="{B18D897D-ECBE-4E11-85B0-62E0ACB9F24F}" srcOrd="2" destOrd="0" presId="urn:microsoft.com/office/officeart/2018/2/layout/IconCircleList"/>
    <dgm:cxn modelId="{FC5E2822-BE69-412B-9A0A-240DB902C582}" type="presParOf" srcId="{4C60B2D4-1F45-457A-ACC8-D7FB47DE81C5}" destId="{CBC0528E-933E-46B6-B3DF-09B0A65E9480}" srcOrd="3" destOrd="0" presId="urn:microsoft.com/office/officeart/2018/2/layout/IconCircleList"/>
    <dgm:cxn modelId="{6BA4EE70-1E48-4254-A651-D47E6DE2F82D}" type="presParOf" srcId="{CCAB8268-D437-4FCD-BF92-5DF16C706B01}" destId="{684A09C5-7B54-4E26-97BA-4A4889DE378C}" srcOrd="1" destOrd="0" presId="urn:microsoft.com/office/officeart/2018/2/layout/IconCircleList"/>
    <dgm:cxn modelId="{624F4714-EEE9-4DAD-93CF-9AA9786D2B95}" type="presParOf" srcId="{CCAB8268-D437-4FCD-BF92-5DF16C706B01}" destId="{A767D297-A674-49E7-BD7F-CC6AA00DAF20}" srcOrd="2" destOrd="0" presId="urn:microsoft.com/office/officeart/2018/2/layout/IconCircleList"/>
    <dgm:cxn modelId="{F7C206ED-2076-4B09-BF6C-98C828B9CADF}" type="presParOf" srcId="{A767D297-A674-49E7-BD7F-CC6AA00DAF20}" destId="{6E2A0151-5EAA-4FFA-9A00-AE689ACA4207}" srcOrd="0" destOrd="0" presId="urn:microsoft.com/office/officeart/2018/2/layout/IconCircleList"/>
    <dgm:cxn modelId="{77D5D339-2B07-41BA-B06F-D946BD179A59}" type="presParOf" srcId="{A767D297-A674-49E7-BD7F-CC6AA00DAF20}" destId="{799A8CF6-E273-4856-AD0A-04DF53BEB559}" srcOrd="1" destOrd="0" presId="urn:microsoft.com/office/officeart/2018/2/layout/IconCircleList"/>
    <dgm:cxn modelId="{6835EB18-81D3-4F07-99C6-59BC67C4C961}" type="presParOf" srcId="{A767D297-A674-49E7-BD7F-CC6AA00DAF20}" destId="{72700281-D02D-419F-B26D-A8D814A81988}" srcOrd="2" destOrd="0" presId="urn:microsoft.com/office/officeart/2018/2/layout/IconCircleList"/>
    <dgm:cxn modelId="{7F0A9317-8B92-4136-AF36-A22F4E7B26EB}" type="presParOf" srcId="{A767D297-A674-49E7-BD7F-CC6AA00DAF20}" destId="{C66F5565-591A-4A1B-8609-8F7EF33326A0}" srcOrd="3" destOrd="0" presId="urn:microsoft.com/office/officeart/2018/2/layout/IconCircleList"/>
    <dgm:cxn modelId="{53FDCB66-4739-478E-A009-3002456885C6}" type="presParOf" srcId="{CCAB8268-D437-4FCD-BF92-5DF16C706B01}" destId="{DD6079AC-566D-48DA-8AA7-7EB564DF12C6}" srcOrd="3" destOrd="0" presId="urn:microsoft.com/office/officeart/2018/2/layout/IconCircleList"/>
    <dgm:cxn modelId="{F3EAD565-CB90-404E-A6CD-889CDF104FBD}" type="presParOf" srcId="{CCAB8268-D437-4FCD-BF92-5DF16C706B01}" destId="{DC4AD263-C5E8-4A99-A6E5-091F7DA90DA6}" srcOrd="4" destOrd="0" presId="urn:microsoft.com/office/officeart/2018/2/layout/IconCircleList"/>
    <dgm:cxn modelId="{EA63C10E-E554-4CA4-8F41-BAE5D3FAAA52}" type="presParOf" srcId="{DC4AD263-C5E8-4A99-A6E5-091F7DA90DA6}" destId="{AF81ED29-6525-4825-912F-7028F5CD8597}" srcOrd="0" destOrd="0" presId="urn:microsoft.com/office/officeart/2018/2/layout/IconCircleList"/>
    <dgm:cxn modelId="{3D52449A-C2E7-4E18-A6C4-0D22BCDFCC5A}" type="presParOf" srcId="{DC4AD263-C5E8-4A99-A6E5-091F7DA90DA6}" destId="{C49057CB-FADE-4F29-AC36-66854BC0554A}" srcOrd="1" destOrd="0" presId="urn:microsoft.com/office/officeart/2018/2/layout/IconCircleList"/>
    <dgm:cxn modelId="{DADBC51B-1A36-44DE-8B7E-22FC41544D3A}" type="presParOf" srcId="{DC4AD263-C5E8-4A99-A6E5-091F7DA90DA6}" destId="{A63FFC4A-C235-4138-806D-E47C5E9BED5C}" srcOrd="2" destOrd="0" presId="urn:microsoft.com/office/officeart/2018/2/layout/IconCircleList"/>
    <dgm:cxn modelId="{9E8AE117-C2B3-40BB-85CD-17FF4A32114B}" type="presParOf" srcId="{DC4AD263-C5E8-4A99-A6E5-091F7DA90DA6}" destId="{8C7557AE-97AB-45D7-B228-CA5A9687480B}" srcOrd="3" destOrd="0" presId="urn:microsoft.com/office/officeart/2018/2/layout/IconCircleList"/>
    <dgm:cxn modelId="{B2914230-4724-491A-AB5F-D463BF2E22B4}" type="presParOf" srcId="{CCAB8268-D437-4FCD-BF92-5DF16C706B01}" destId="{E98EFCEF-05DC-41CB-B873-E4426B838AA1}" srcOrd="5" destOrd="0" presId="urn:microsoft.com/office/officeart/2018/2/layout/IconCircleList"/>
    <dgm:cxn modelId="{F2A8FE38-6F8B-4A61-9654-9DD20536D8FC}" type="presParOf" srcId="{CCAB8268-D437-4FCD-BF92-5DF16C706B01}" destId="{C606C6C4-78FD-4E81-8889-893770C96354}" srcOrd="6" destOrd="0" presId="urn:microsoft.com/office/officeart/2018/2/layout/IconCircleList"/>
    <dgm:cxn modelId="{874CF3C7-B289-43AB-975C-D2FFC547830E}" type="presParOf" srcId="{C606C6C4-78FD-4E81-8889-893770C96354}" destId="{9E0AD27D-FED6-4C06-9C54-60E404B1086C}" srcOrd="0" destOrd="0" presId="urn:microsoft.com/office/officeart/2018/2/layout/IconCircleList"/>
    <dgm:cxn modelId="{3D0DEC99-4E2E-4925-88D1-E2E4B363BBF1}" type="presParOf" srcId="{C606C6C4-78FD-4E81-8889-893770C96354}" destId="{9A459AC9-3D60-4105-B553-10E2CB83C0F0}" srcOrd="1" destOrd="0" presId="urn:microsoft.com/office/officeart/2018/2/layout/IconCircleList"/>
    <dgm:cxn modelId="{59B1EA28-A7E2-4053-B44D-C18A21323867}" type="presParOf" srcId="{C606C6C4-78FD-4E81-8889-893770C96354}" destId="{B9487414-38C9-4676-AB97-C79038F076CA}" srcOrd="2" destOrd="0" presId="urn:microsoft.com/office/officeart/2018/2/layout/IconCircleList"/>
    <dgm:cxn modelId="{F3FB2AAB-66FE-4312-B77C-162B65152D4D}" type="presParOf" srcId="{C606C6C4-78FD-4E81-8889-893770C96354}" destId="{7F3AEFFA-2E98-4AA6-82C1-F2D55AD13143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A456345F-8A50-405F-8564-C8AD31E1BB6D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869AD57-2977-43A7-83FF-F8381BD8003D}">
      <dgm:prSet/>
      <dgm:spPr/>
      <dgm:t>
        <a:bodyPr/>
        <a:lstStyle/>
        <a:p>
          <a:r>
            <a:rPr lang="en-CA"/>
            <a:t>Dataset description </a:t>
          </a:r>
          <a:endParaRPr lang="en-US"/>
        </a:p>
      </dgm:t>
    </dgm:pt>
    <dgm:pt modelId="{5CCB8E7F-F4A1-45E8-A140-E40C7ED00C6B}" type="parTrans" cxnId="{EC3D5807-E0FE-4A74-BBB0-CA183CC9F9CF}">
      <dgm:prSet/>
      <dgm:spPr/>
      <dgm:t>
        <a:bodyPr/>
        <a:lstStyle/>
        <a:p>
          <a:endParaRPr lang="en-US"/>
        </a:p>
      </dgm:t>
    </dgm:pt>
    <dgm:pt modelId="{C9176FD0-BF12-4E12-8E05-35E5E7DFE5F7}" type="sibTrans" cxnId="{EC3D5807-E0FE-4A74-BBB0-CA183CC9F9CF}">
      <dgm:prSet/>
      <dgm:spPr/>
      <dgm:t>
        <a:bodyPr/>
        <a:lstStyle/>
        <a:p>
          <a:endParaRPr lang="en-US"/>
        </a:p>
      </dgm:t>
    </dgm:pt>
    <dgm:pt modelId="{D7382785-77A4-4D84-8575-1A69E6524D6D}">
      <dgm:prSet/>
      <dgm:spPr/>
      <dgm:t>
        <a:bodyPr/>
        <a:lstStyle/>
        <a:p>
          <a:r>
            <a:rPr lang="en-CA"/>
            <a:t>Model </a:t>
          </a:r>
          <a:endParaRPr lang="en-US"/>
        </a:p>
      </dgm:t>
    </dgm:pt>
    <dgm:pt modelId="{277733CD-A377-48F5-8BDC-6C7CD590FA7C}" type="parTrans" cxnId="{1C17D869-A3D0-4586-B598-58C0727FD9F9}">
      <dgm:prSet/>
      <dgm:spPr/>
      <dgm:t>
        <a:bodyPr/>
        <a:lstStyle/>
        <a:p>
          <a:endParaRPr lang="en-US"/>
        </a:p>
      </dgm:t>
    </dgm:pt>
    <dgm:pt modelId="{B1E314B4-622F-414F-B1BF-43455BBA55C4}" type="sibTrans" cxnId="{1C17D869-A3D0-4586-B598-58C0727FD9F9}">
      <dgm:prSet/>
      <dgm:spPr/>
      <dgm:t>
        <a:bodyPr/>
        <a:lstStyle/>
        <a:p>
          <a:endParaRPr lang="en-US"/>
        </a:p>
      </dgm:t>
    </dgm:pt>
    <dgm:pt modelId="{89E8D613-272A-483E-AFFF-54697A60C3E2}">
      <dgm:prSet/>
      <dgm:spPr/>
      <dgm:t>
        <a:bodyPr/>
        <a:lstStyle/>
        <a:p>
          <a:r>
            <a:rPr lang="en-CA"/>
            <a:t>Cost function </a:t>
          </a:r>
          <a:endParaRPr lang="en-US"/>
        </a:p>
      </dgm:t>
    </dgm:pt>
    <dgm:pt modelId="{7394B79C-AC77-4B0B-ABFF-986E86D4781B}" type="parTrans" cxnId="{3C5DC23C-4AE3-48F1-A0BA-4E77EACDAC9D}">
      <dgm:prSet/>
      <dgm:spPr/>
      <dgm:t>
        <a:bodyPr/>
        <a:lstStyle/>
        <a:p>
          <a:endParaRPr lang="en-US"/>
        </a:p>
      </dgm:t>
    </dgm:pt>
    <dgm:pt modelId="{E2075029-D3F4-46FE-8804-F4A20AEC52D5}" type="sibTrans" cxnId="{3C5DC23C-4AE3-48F1-A0BA-4E77EACDAC9D}">
      <dgm:prSet/>
      <dgm:spPr/>
      <dgm:t>
        <a:bodyPr/>
        <a:lstStyle/>
        <a:p>
          <a:endParaRPr lang="en-US"/>
        </a:p>
      </dgm:t>
    </dgm:pt>
    <dgm:pt modelId="{12890819-34A1-403B-8147-7340F8BB7D2B}">
      <dgm:prSet/>
      <dgm:spPr/>
      <dgm:t>
        <a:bodyPr/>
        <a:lstStyle/>
        <a:p>
          <a:r>
            <a:rPr lang="en-CA"/>
            <a:t>Optimization technique </a:t>
          </a:r>
          <a:endParaRPr lang="en-US"/>
        </a:p>
      </dgm:t>
    </dgm:pt>
    <dgm:pt modelId="{D3600AB4-D8F6-4609-B125-748D582807E3}" type="parTrans" cxnId="{FCE076B0-06B6-4872-B991-974A8FDBC3AD}">
      <dgm:prSet/>
      <dgm:spPr/>
      <dgm:t>
        <a:bodyPr/>
        <a:lstStyle/>
        <a:p>
          <a:endParaRPr lang="en-US"/>
        </a:p>
      </dgm:t>
    </dgm:pt>
    <dgm:pt modelId="{BFF40C0B-596C-495A-9913-DB61986CA6B8}" type="sibTrans" cxnId="{FCE076B0-06B6-4872-B991-974A8FDBC3AD}">
      <dgm:prSet/>
      <dgm:spPr/>
      <dgm:t>
        <a:bodyPr/>
        <a:lstStyle/>
        <a:p>
          <a:endParaRPr lang="en-US"/>
        </a:p>
      </dgm:t>
    </dgm:pt>
    <dgm:pt modelId="{E3E5C2A8-5506-4939-A7D1-39AD0A15F7C8}" type="pres">
      <dgm:prSet presAssocID="{A456345F-8A50-405F-8564-C8AD31E1BB6D}" presName="linear" presStyleCnt="0">
        <dgm:presLayoutVars>
          <dgm:dir/>
          <dgm:animLvl val="lvl"/>
          <dgm:resizeHandles val="exact"/>
        </dgm:presLayoutVars>
      </dgm:prSet>
      <dgm:spPr/>
    </dgm:pt>
    <dgm:pt modelId="{060CB28E-9187-436B-A1A2-380AABCB072E}" type="pres">
      <dgm:prSet presAssocID="{8869AD57-2977-43A7-83FF-F8381BD8003D}" presName="parentLin" presStyleCnt="0"/>
      <dgm:spPr/>
    </dgm:pt>
    <dgm:pt modelId="{E8D7E843-C60E-4AA4-B2D6-1D6CB1C39756}" type="pres">
      <dgm:prSet presAssocID="{8869AD57-2977-43A7-83FF-F8381BD8003D}" presName="parentLeftMargin" presStyleLbl="node1" presStyleIdx="0" presStyleCnt="4"/>
      <dgm:spPr/>
    </dgm:pt>
    <dgm:pt modelId="{B98C0569-C604-49B4-9234-484701629EA1}" type="pres">
      <dgm:prSet presAssocID="{8869AD57-2977-43A7-83FF-F8381BD8003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ED495E5-8949-44C4-91AB-1401F28316E9}" type="pres">
      <dgm:prSet presAssocID="{8869AD57-2977-43A7-83FF-F8381BD8003D}" presName="negativeSpace" presStyleCnt="0"/>
      <dgm:spPr/>
    </dgm:pt>
    <dgm:pt modelId="{C602771C-AC3A-4932-A14F-F19261615D33}" type="pres">
      <dgm:prSet presAssocID="{8869AD57-2977-43A7-83FF-F8381BD8003D}" presName="childText" presStyleLbl="conFgAcc1" presStyleIdx="0" presStyleCnt="4">
        <dgm:presLayoutVars>
          <dgm:bulletEnabled val="1"/>
        </dgm:presLayoutVars>
      </dgm:prSet>
      <dgm:spPr/>
    </dgm:pt>
    <dgm:pt modelId="{7F893F21-A716-4344-8B77-42B3124E45AA}" type="pres">
      <dgm:prSet presAssocID="{C9176FD0-BF12-4E12-8E05-35E5E7DFE5F7}" presName="spaceBetweenRectangles" presStyleCnt="0"/>
      <dgm:spPr/>
    </dgm:pt>
    <dgm:pt modelId="{B06190F1-7199-4F2E-8843-264FA0DC3FAB}" type="pres">
      <dgm:prSet presAssocID="{D7382785-77A4-4D84-8575-1A69E6524D6D}" presName="parentLin" presStyleCnt="0"/>
      <dgm:spPr/>
    </dgm:pt>
    <dgm:pt modelId="{9B1A5148-DE7F-4240-A497-C2FC0342052C}" type="pres">
      <dgm:prSet presAssocID="{D7382785-77A4-4D84-8575-1A69E6524D6D}" presName="parentLeftMargin" presStyleLbl="node1" presStyleIdx="0" presStyleCnt="4"/>
      <dgm:spPr/>
    </dgm:pt>
    <dgm:pt modelId="{9478DA26-4B26-4953-BE7A-43D6C739E8EB}" type="pres">
      <dgm:prSet presAssocID="{D7382785-77A4-4D84-8575-1A69E6524D6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B943BD5-01AF-4D8E-84FA-47FDBAEFF7E6}" type="pres">
      <dgm:prSet presAssocID="{D7382785-77A4-4D84-8575-1A69E6524D6D}" presName="negativeSpace" presStyleCnt="0"/>
      <dgm:spPr/>
    </dgm:pt>
    <dgm:pt modelId="{4D3B32F0-F700-4AA9-9A8E-7BB09487E779}" type="pres">
      <dgm:prSet presAssocID="{D7382785-77A4-4D84-8575-1A69E6524D6D}" presName="childText" presStyleLbl="conFgAcc1" presStyleIdx="1" presStyleCnt="4">
        <dgm:presLayoutVars>
          <dgm:bulletEnabled val="1"/>
        </dgm:presLayoutVars>
      </dgm:prSet>
      <dgm:spPr/>
    </dgm:pt>
    <dgm:pt modelId="{7458981D-665C-432C-95C4-3AC6B0F37FD5}" type="pres">
      <dgm:prSet presAssocID="{B1E314B4-622F-414F-B1BF-43455BBA55C4}" presName="spaceBetweenRectangles" presStyleCnt="0"/>
      <dgm:spPr/>
    </dgm:pt>
    <dgm:pt modelId="{52B74FE4-B59D-4966-B826-1CBFC9E00096}" type="pres">
      <dgm:prSet presAssocID="{89E8D613-272A-483E-AFFF-54697A60C3E2}" presName="parentLin" presStyleCnt="0"/>
      <dgm:spPr/>
    </dgm:pt>
    <dgm:pt modelId="{6321BA54-B23B-4145-A428-8A9BAC284F04}" type="pres">
      <dgm:prSet presAssocID="{89E8D613-272A-483E-AFFF-54697A60C3E2}" presName="parentLeftMargin" presStyleLbl="node1" presStyleIdx="1" presStyleCnt="4"/>
      <dgm:spPr/>
    </dgm:pt>
    <dgm:pt modelId="{1D789882-760A-474F-8AB2-5D4075DB392A}" type="pres">
      <dgm:prSet presAssocID="{89E8D613-272A-483E-AFFF-54697A60C3E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5836567-1DD5-45D5-BE10-6FE4FAE42A5B}" type="pres">
      <dgm:prSet presAssocID="{89E8D613-272A-483E-AFFF-54697A60C3E2}" presName="negativeSpace" presStyleCnt="0"/>
      <dgm:spPr/>
    </dgm:pt>
    <dgm:pt modelId="{BA9554C5-73A6-4616-80E6-D8ED361B34D7}" type="pres">
      <dgm:prSet presAssocID="{89E8D613-272A-483E-AFFF-54697A60C3E2}" presName="childText" presStyleLbl="conFgAcc1" presStyleIdx="2" presStyleCnt="4">
        <dgm:presLayoutVars>
          <dgm:bulletEnabled val="1"/>
        </dgm:presLayoutVars>
      </dgm:prSet>
      <dgm:spPr/>
    </dgm:pt>
    <dgm:pt modelId="{D9E4481C-68D0-4258-9C1C-5B51F9F6E180}" type="pres">
      <dgm:prSet presAssocID="{E2075029-D3F4-46FE-8804-F4A20AEC52D5}" presName="spaceBetweenRectangles" presStyleCnt="0"/>
      <dgm:spPr/>
    </dgm:pt>
    <dgm:pt modelId="{69312FC2-FF1D-4E7A-9DB6-F2885E8CE37D}" type="pres">
      <dgm:prSet presAssocID="{12890819-34A1-403B-8147-7340F8BB7D2B}" presName="parentLin" presStyleCnt="0"/>
      <dgm:spPr/>
    </dgm:pt>
    <dgm:pt modelId="{9F04CD29-01BC-47FC-A3B2-53DE7D98F779}" type="pres">
      <dgm:prSet presAssocID="{12890819-34A1-403B-8147-7340F8BB7D2B}" presName="parentLeftMargin" presStyleLbl="node1" presStyleIdx="2" presStyleCnt="4"/>
      <dgm:spPr/>
    </dgm:pt>
    <dgm:pt modelId="{F58BC800-FDA6-4062-84A3-ADA75314EE98}" type="pres">
      <dgm:prSet presAssocID="{12890819-34A1-403B-8147-7340F8BB7D2B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099B9C3A-4E54-4A36-AE28-6A0055B93E71}" type="pres">
      <dgm:prSet presAssocID="{12890819-34A1-403B-8147-7340F8BB7D2B}" presName="negativeSpace" presStyleCnt="0"/>
      <dgm:spPr/>
    </dgm:pt>
    <dgm:pt modelId="{59F56BB8-6E26-419F-831E-500B87514BFE}" type="pres">
      <dgm:prSet presAssocID="{12890819-34A1-403B-8147-7340F8BB7D2B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EC3D5807-E0FE-4A74-BBB0-CA183CC9F9CF}" srcId="{A456345F-8A50-405F-8564-C8AD31E1BB6D}" destId="{8869AD57-2977-43A7-83FF-F8381BD8003D}" srcOrd="0" destOrd="0" parTransId="{5CCB8E7F-F4A1-45E8-A140-E40C7ED00C6B}" sibTransId="{C9176FD0-BF12-4E12-8E05-35E5E7DFE5F7}"/>
    <dgm:cxn modelId="{E138A510-C4AD-4467-999F-74AA921C2817}" type="presOf" srcId="{D7382785-77A4-4D84-8575-1A69E6524D6D}" destId="{9478DA26-4B26-4953-BE7A-43D6C739E8EB}" srcOrd="1" destOrd="0" presId="urn:microsoft.com/office/officeart/2005/8/layout/list1"/>
    <dgm:cxn modelId="{B7ECDC13-6823-4180-A2AC-E0C871F32BDA}" type="presOf" srcId="{12890819-34A1-403B-8147-7340F8BB7D2B}" destId="{9F04CD29-01BC-47FC-A3B2-53DE7D98F779}" srcOrd="0" destOrd="0" presId="urn:microsoft.com/office/officeart/2005/8/layout/list1"/>
    <dgm:cxn modelId="{EAF21932-82EE-45CE-9E3B-D1FA1BFC40F9}" type="presOf" srcId="{12890819-34A1-403B-8147-7340F8BB7D2B}" destId="{F58BC800-FDA6-4062-84A3-ADA75314EE98}" srcOrd="1" destOrd="0" presId="urn:microsoft.com/office/officeart/2005/8/layout/list1"/>
    <dgm:cxn modelId="{96EA7937-16F7-46A8-ABF0-F70C8AD70FC7}" type="presOf" srcId="{89E8D613-272A-483E-AFFF-54697A60C3E2}" destId="{1D789882-760A-474F-8AB2-5D4075DB392A}" srcOrd="1" destOrd="0" presId="urn:microsoft.com/office/officeart/2005/8/layout/list1"/>
    <dgm:cxn modelId="{3C5DC23C-4AE3-48F1-A0BA-4E77EACDAC9D}" srcId="{A456345F-8A50-405F-8564-C8AD31E1BB6D}" destId="{89E8D613-272A-483E-AFFF-54697A60C3E2}" srcOrd="2" destOrd="0" parTransId="{7394B79C-AC77-4B0B-ABFF-986E86D4781B}" sibTransId="{E2075029-D3F4-46FE-8804-F4A20AEC52D5}"/>
    <dgm:cxn modelId="{7956683E-CC58-4626-9F61-CBB1401A9D81}" type="presOf" srcId="{8869AD57-2977-43A7-83FF-F8381BD8003D}" destId="{B98C0569-C604-49B4-9234-484701629EA1}" srcOrd="1" destOrd="0" presId="urn:microsoft.com/office/officeart/2005/8/layout/list1"/>
    <dgm:cxn modelId="{1C17D869-A3D0-4586-B598-58C0727FD9F9}" srcId="{A456345F-8A50-405F-8564-C8AD31E1BB6D}" destId="{D7382785-77A4-4D84-8575-1A69E6524D6D}" srcOrd="1" destOrd="0" parTransId="{277733CD-A377-48F5-8BDC-6C7CD590FA7C}" sibTransId="{B1E314B4-622F-414F-B1BF-43455BBA55C4}"/>
    <dgm:cxn modelId="{4780A74A-401B-44B8-98BA-5D457B8FE985}" type="presOf" srcId="{8869AD57-2977-43A7-83FF-F8381BD8003D}" destId="{E8D7E843-C60E-4AA4-B2D6-1D6CB1C39756}" srcOrd="0" destOrd="0" presId="urn:microsoft.com/office/officeart/2005/8/layout/list1"/>
    <dgm:cxn modelId="{0EDA1271-55CF-43C0-A766-E1A3808D3D2B}" type="presOf" srcId="{89E8D613-272A-483E-AFFF-54697A60C3E2}" destId="{6321BA54-B23B-4145-A428-8A9BAC284F04}" srcOrd="0" destOrd="0" presId="urn:microsoft.com/office/officeart/2005/8/layout/list1"/>
    <dgm:cxn modelId="{21357784-16D5-4540-8FA2-32CBEE31876B}" type="presOf" srcId="{A456345F-8A50-405F-8564-C8AD31E1BB6D}" destId="{E3E5C2A8-5506-4939-A7D1-39AD0A15F7C8}" srcOrd="0" destOrd="0" presId="urn:microsoft.com/office/officeart/2005/8/layout/list1"/>
    <dgm:cxn modelId="{FCE076B0-06B6-4872-B991-974A8FDBC3AD}" srcId="{A456345F-8A50-405F-8564-C8AD31E1BB6D}" destId="{12890819-34A1-403B-8147-7340F8BB7D2B}" srcOrd="3" destOrd="0" parTransId="{D3600AB4-D8F6-4609-B125-748D582807E3}" sibTransId="{BFF40C0B-596C-495A-9913-DB61986CA6B8}"/>
    <dgm:cxn modelId="{31A002C9-2595-4D99-80AA-68C80760CF9A}" type="presOf" srcId="{D7382785-77A4-4D84-8575-1A69E6524D6D}" destId="{9B1A5148-DE7F-4240-A497-C2FC0342052C}" srcOrd="0" destOrd="0" presId="urn:microsoft.com/office/officeart/2005/8/layout/list1"/>
    <dgm:cxn modelId="{BB14AFCC-1106-4663-B29C-5DB1D4466CC4}" type="presParOf" srcId="{E3E5C2A8-5506-4939-A7D1-39AD0A15F7C8}" destId="{060CB28E-9187-436B-A1A2-380AABCB072E}" srcOrd="0" destOrd="0" presId="urn:microsoft.com/office/officeart/2005/8/layout/list1"/>
    <dgm:cxn modelId="{0CFC0A1A-B0F2-4357-BCA7-1BFDA3D4ED76}" type="presParOf" srcId="{060CB28E-9187-436B-A1A2-380AABCB072E}" destId="{E8D7E843-C60E-4AA4-B2D6-1D6CB1C39756}" srcOrd="0" destOrd="0" presId="urn:microsoft.com/office/officeart/2005/8/layout/list1"/>
    <dgm:cxn modelId="{4552673E-1B50-40A8-81E8-40BF6D8F1DAC}" type="presParOf" srcId="{060CB28E-9187-436B-A1A2-380AABCB072E}" destId="{B98C0569-C604-49B4-9234-484701629EA1}" srcOrd="1" destOrd="0" presId="urn:microsoft.com/office/officeart/2005/8/layout/list1"/>
    <dgm:cxn modelId="{440396CD-0082-4814-B40D-FE3557D9E75A}" type="presParOf" srcId="{E3E5C2A8-5506-4939-A7D1-39AD0A15F7C8}" destId="{5ED495E5-8949-44C4-91AB-1401F28316E9}" srcOrd="1" destOrd="0" presId="urn:microsoft.com/office/officeart/2005/8/layout/list1"/>
    <dgm:cxn modelId="{F5FAC5F9-26A5-48E2-8E61-C27FAA617C3E}" type="presParOf" srcId="{E3E5C2A8-5506-4939-A7D1-39AD0A15F7C8}" destId="{C602771C-AC3A-4932-A14F-F19261615D33}" srcOrd="2" destOrd="0" presId="urn:microsoft.com/office/officeart/2005/8/layout/list1"/>
    <dgm:cxn modelId="{9BB2BD1E-6692-4BF8-90EB-D903102CBDA8}" type="presParOf" srcId="{E3E5C2A8-5506-4939-A7D1-39AD0A15F7C8}" destId="{7F893F21-A716-4344-8B77-42B3124E45AA}" srcOrd="3" destOrd="0" presId="urn:microsoft.com/office/officeart/2005/8/layout/list1"/>
    <dgm:cxn modelId="{C3F788DD-8B66-40EB-888B-1045BE103C44}" type="presParOf" srcId="{E3E5C2A8-5506-4939-A7D1-39AD0A15F7C8}" destId="{B06190F1-7199-4F2E-8843-264FA0DC3FAB}" srcOrd="4" destOrd="0" presId="urn:microsoft.com/office/officeart/2005/8/layout/list1"/>
    <dgm:cxn modelId="{BFFAB22D-3F19-4D98-AD2C-F0A33223FBE0}" type="presParOf" srcId="{B06190F1-7199-4F2E-8843-264FA0DC3FAB}" destId="{9B1A5148-DE7F-4240-A497-C2FC0342052C}" srcOrd="0" destOrd="0" presId="urn:microsoft.com/office/officeart/2005/8/layout/list1"/>
    <dgm:cxn modelId="{3B8A6C27-E0EF-4B50-A868-D9DA76C762BF}" type="presParOf" srcId="{B06190F1-7199-4F2E-8843-264FA0DC3FAB}" destId="{9478DA26-4B26-4953-BE7A-43D6C739E8EB}" srcOrd="1" destOrd="0" presId="urn:microsoft.com/office/officeart/2005/8/layout/list1"/>
    <dgm:cxn modelId="{82DC4B3B-0041-45EF-B80D-5738ABFAABD9}" type="presParOf" srcId="{E3E5C2A8-5506-4939-A7D1-39AD0A15F7C8}" destId="{FB943BD5-01AF-4D8E-84FA-47FDBAEFF7E6}" srcOrd="5" destOrd="0" presId="urn:microsoft.com/office/officeart/2005/8/layout/list1"/>
    <dgm:cxn modelId="{A8ED97C0-1F8D-40C5-950D-0BF0567BE9B3}" type="presParOf" srcId="{E3E5C2A8-5506-4939-A7D1-39AD0A15F7C8}" destId="{4D3B32F0-F700-4AA9-9A8E-7BB09487E779}" srcOrd="6" destOrd="0" presId="urn:microsoft.com/office/officeart/2005/8/layout/list1"/>
    <dgm:cxn modelId="{690A05CE-3532-4A4B-AAF6-483CF988501D}" type="presParOf" srcId="{E3E5C2A8-5506-4939-A7D1-39AD0A15F7C8}" destId="{7458981D-665C-432C-95C4-3AC6B0F37FD5}" srcOrd="7" destOrd="0" presId="urn:microsoft.com/office/officeart/2005/8/layout/list1"/>
    <dgm:cxn modelId="{B47F654F-23BF-45A7-82DD-04EC245F6741}" type="presParOf" srcId="{E3E5C2A8-5506-4939-A7D1-39AD0A15F7C8}" destId="{52B74FE4-B59D-4966-B826-1CBFC9E00096}" srcOrd="8" destOrd="0" presId="urn:microsoft.com/office/officeart/2005/8/layout/list1"/>
    <dgm:cxn modelId="{75D72809-FA1E-46B2-83ED-DC78F2FB14D3}" type="presParOf" srcId="{52B74FE4-B59D-4966-B826-1CBFC9E00096}" destId="{6321BA54-B23B-4145-A428-8A9BAC284F04}" srcOrd="0" destOrd="0" presId="urn:microsoft.com/office/officeart/2005/8/layout/list1"/>
    <dgm:cxn modelId="{8921E19D-F056-4130-ABA8-1F9D88732892}" type="presParOf" srcId="{52B74FE4-B59D-4966-B826-1CBFC9E00096}" destId="{1D789882-760A-474F-8AB2-5D4075DB392A}" srcOrd="1" destOrd="0" presId="urn:microsoft.com/office/officeart/2005/8/layout/list1"/>
    <dgm:cxn modelId="{FBB3A3E9-02D4-473C-BF63-2CDD6CCE2883}" type="presParOf" srcId="{E3E5C2A8-5506-4939-A7D1-39AD0A15F7C8}" destId="{05836567-1DD5-45D5-BE10-6FE4FAE42A5B}" srcOrd="9" destOrd="0" presId="urn:microsoft.com/office/officeart/2005/8/layout/list1"/>
    <dgm:cxn modelId="{34C7BBD3-3F5D-4694-B5E9-F401FD3AD0B4}" type="presParOf" srcId="{E3E5C2A8-5506-4939-A7D1-39AD0A15F7C8}" destId="{BA9554C5-73A6-4616-80E6-D8ED361B34D7}" srcOrd="10" destOrd="0" presId="urn:microsoft.com/office/officeart/2005/8/layout/list1"/>
    <dgm:cxn modelId="{A304BB53-A25A-4222-9D04-E88F33C9C077}" type="presParOf" srcId="{E3E5C2A8-5506-4939-A7D1-39AD0A15F7C8}" destId="{D9E4481C-68D0-4258-9C1C-5B51F9F6E180}" srcOrd="11" destOrd="0" presId="urn:microsoft.com/office/officeart/2005/8/layout/list1"/>
    <dgm:cxn modelId="{8568680B-F8A9-4655-AEA1-519567E88EF2}" type="presParOf" srcId="{E3E5C2A8-5506-4939-A7D1-39AD0A15F7C8}" destId="{69312FC2-FF1D-4E7A-9DB6-F2885E8CE37D}" srcOrd="12" destOrd="0" presId="urn:microsoft.com/office/officeart/2005/8/layout/list1"/>
    <dgm:cxn modelId="{B4556E93-04D7-49B2-A1C8-8D672C8B38C4}" type="presParOf" srcId="{69312FC2-FF1D-4E7A-9DB6-F2885E8CE37D}" destId="{9F04CD29-01BC-47FC-A3B2-53DE7D98F779}" srcOrd="0" destOrd="0" presId="urn:microsoft.com/office/officeart/2005/8/layout/list1"/>
    <dgm:cxn modelId="{B5E6A018-8250-4EEF-862A-2694CA02D7D6}" type="presParOf" srcId="{69312FC2-FF1D-4E7A-9DB6-F2885E8CE37D}" destId="{F58BC800-FDA6-4062-84A3-ADA75314EE98}" srcOrd="1" destOrd="0" presId="urn:microsoft.com/office/officeart/2005/8/layout/list1"/>
    <dgm:cxn modelId="{F82661A4-AF5F-4670-9558-82D8134706CF}" type="presParOf" srcId="{E3E5C2A8-5506-4939-A7D1-39AD0A15F7C8}" destId="{099B9C3A-4E54-4A36-AE28-6A0055B93E71}" srcOrd="13" destOrd="0" presId="urn:microsoft.com/office/officeart/2005/8/layout/list1"/>
    <dgm:cxn modelId="{995782F9-8800-4648-A45F-1152C4D2065F}" type="presParOf" srcId="{E3E5C2A8-5506-4939-A7D1-39AD0A15F7C8}" destId="{59F56BB8-6E26-419F-831E-500B87514BFE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7A072E5E-434F-459C-861F-C64ED4BB786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0A89BE42-D613-42FD-9196-B7A210D4607B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dirty="0"/>
            <a:t>Single layer feed forward network.</a:t>
          </a:r>
          <a:endParaRPr lang="en-US" dirty="0"/>
        </a:p>
      </dgm:t>
    </dgm:pt>
    <dgm:pt modelId="{4046B305-FD02-4BE6-87B8-6F3F96078660}" type="parTrans" cxnId="{ACEF43C8-268A-4B7E-B2CD-C90D9C673C82}">
      <dgm:prSet/>
      <dgm:spPr/>
      <dgm:t>
        <a:bodyPr/>
        <a:lstStyle/>
        <a:p>
          <a:endParaRPr lang="en-US"/>
        </a:p>
      </dgm:t>
    </dgm:pt>
    <dgm:pt modelId="{83E67020-20E2-4F0D-8EB5-146FAE724AC1}" type="sibTrans" cxnId="{ACEF43C8-268A-4B7E-B2CD-C90D9C673C82}">
      <dgm:prSet/>
      <dgm:spPr/>
      <dgm:t>
        <a:bodyPr/>
        <a:lstStyle/>
        <a:p>
          <a:endParaRPr lang="en-US"/>
        </a:p>
      </dgm:t>
    </dgm:pt>
    <dgm:pt modelId="{C77E65F8-B760-4E77-9AF1-CB8F33178274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49E5B94E-CD38-41ED-B5E7-523B4DA9DAD1}" type="parTrans" cxnId="{C42EF37E-3CBD-40F8-8AF7-7F6041DCD201}">
      <dgm:prSet/>
      <dgm:spPr/>
      <dgm:t>
        <a:bodyPr/>
        <a:lstStyle/>
        <a:p>
          <a:endParaRPr lang="en-US"/>
        </a:p>
      </dgm:t>
    </dgm:pt>
    <dgm:pt modelId="{8BD1242D-C577-4C1D-B1C8-69EFC6706D42}" type="sibTrans" cxnId="{C42EF37E-3CBD-40F8-8AF7-7F6041DCD201}">
      <dgm:prSet/>
      <dgm:spPr/>
      <dgm:t>
        <a:bodyPr/>
        <a:lstStyle/>
        <a:p>
          <a:endParaRPr lang="en-US"/>
        </a:p>
      </dgm:t>
    </dgm:pt>
    <dgm:pt modelId="{A213D120-995C-4290-A896-7C6F23C088CC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dirty="0"/>
            <a:t>Multilayer Feed Forward Network</a:t>
          </a:r>
          <a:endParaRPr lang="en-US" dirty="0"/>
        </a:p>
      </dgm:t>
    </dgm:pt>
    <dgm:pt modelId="{5CBB44FC-D2E5-4D83-B96D-FE4DF1D1AC95}" type="parTrans" cxnId="{9C60CDEB-57A0-4708-817A-46D8B43565E9}">
      <dgm:prSet/>
      <dgm:spPr/>
      <dgm:t>
        <a:bodyPr/>
        <a:lstStyle/>
        <a:p>
          <a:endParaRPr lang="en-US"/>
        </a:p>
      </dgm:t>
    </dgm:pt>
    <dgm:pt modelId="{A895CC36-91C7-48C2-BE08-887E1442B049}" type="sibTrans" cxnId="{9C60CDEB-57A0-4708-817A-46D8B43565E9}">
      <dgm:prSet/>
      <dgm:spPr/>
      <dgm:t>
        <a:bodyPr/>
        <a:lstStyle/>
        <a:p>
          <a:endParaRPr lang="en-US"/>
        </a:p>
      </dgm:t>
    </dgm:pt>
    <dgm:pt modelId="{9F3936A8-B879-4C02-ADF5-56B2BF84577F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402050BA-6C94-4A0C-86EB-133650DC8CDF}" type="parTrans" cxnId="{27DBED77-E604-4E67-A0CF-EB3EB14D7EEE}">
      <dgm:prSet/>
      <dgm:spPr/>
      <dgm:t>
        <a:bodyPr/>
        <a:lstStyle/>
        <a:p>
          <a:endParaRPr lang="en-US"/>
        </a:p>
      </dgm:t>
    </dgm:pt>
    <dgm:pt modelId="{99FBC500-81B1-4B9A-8670-2C02A6B00674}" type="sibTrans" cxnId="{27DBED77-E604-4E67-A0CF-EB3EB14D7EEE}">
      <dgm:prSet/>
      <dgm:spPr/>
      <dgm:t>
        <a:bodyPr/>
        <a:lstStyle/>
        <a:p>
          <a:endParaRPr lang="en-US"/>
        </a:p>
      </dgm:t>
    </dgm:pt>
    <dgm:pt modelId="{20720794-016E-4DE7-A0CD-197D12EEE5B3}" type="pres">
      <dgm:prSet presAssocID="{7A072E5E-434F-459C-861F-C64ED4BB7866}" presName="root" presStyleCnt="0">
        <dgm:presLayoutVars>
          <dgm:dir/>
          <dgm:resizeHandles val="exact"/>
        </dgm:presLayoutVars>
      </dgm:prSet>
      <dgm:spPr/>
    </dgm:pt>
    <dgm:pt modelId="{52A7A300-2756-4B27-B8F7-CDF0041F9D06}" type="pres">
      <dgm:prSet presAssocID="{0A89BE42-D613-42FD-9196-B7A210D4607B}" presName="compNode" presStyleCnt="0"/>
      <dgm:spPr/>
    </dgm:pt>
    <dgm:pt modelId="{108892C7-524D-4757-B4C1-711A77529CE4}" type="pres">
      <dgm:prSet presAssocID="{0A89BE42-D613-42FD-9196-B7A210D4607B}" presName="bgRect" presStyleLbl="bgShp" presStyleIdx="0" presStyleCnt="2"/>
      <dgm:spPr/>
    </dgm:pt>
    <dgm:pt modelId="{7317BB6A-9E3E-4967-9CA0-41EA729FE75A}" type="pres">
      <dgm:prSet presAssocID="{0A89BE42-D613-42FD-9196-B7A210D4607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nected"/>
        </a:ext>
      </dgm:extLst>
    </dgm:pt>
    <dgm:pt modelId="{E2AEF36F-0E8A-4CB6-AA50-38CA57750399}" type="pres">
      <dgm:prSet presAssocID="{0A89BE42-D613-42FD-9196-B7A210D4607B}" presName="spaceRect" presStyleCnt="0"/>
      <dgm:spPr/>
    </dgm:pt>
    <dgm:pt modelId="{C4CCF774-32D6-44CE-B84D-959CAFA41E4C}" type="pres">
      <dgm:prSet presAssocID="{0A89BE42-D613-42FD-9196-B7A210D4607B}" presName="parTx" presStyleLbl="revTx" presStyleIdx="0" presStyleCnt="4">
        <dgm:presLayoutVars>
          <dgm:chMax val="0"/>
          <dgm:chPref val="0"/>
        </dgm:presLayoutVars>
      </dgm:prSet>
      <dgm:spPr/>
    </dgm:pt>
    <dgm:pt modelId="{6D0F05F6-1A4E-4DA0-BF1F-E51A452EED7C}" type="pres">
      <dgm:prSet presAssocID="{0A89BE42-D613-42FD-9196-B7A210D4607B}" presName="desTx" presStyleLbl="revTx" presStyleIdx="1" presStyleCnt="4">
        <dgm:presLayoutVars/>
      </dgm:prSet>
      <dgm:spPr/>
    </dgm:pt>
    <dgm:pt modelId="{CD73A618-95DA-413C-9E4D-A7C6BCA28D57}" type="pres">
      <dgm:prSet presAssocID="{83E67020-20E2-4F0D-8EB5-146FAE724AC1}" presName="sibTrans" presStyleCnt="0"/>
      <dgm:spPr/>
    </dgm:pt>
    <dgm:pt modelId="{AD40C7D2-3D1F-4960-B214-FBE65101286F}" type="pres">
      <dgm:prSet presAssocID="{A213D120-995C-4290-A896-7C6F23C088CC}" presName="compNode" presStyleCnt="0"/>
      <dgm:spPr/>
    </dgm:pt>
    <dgm:pt modelId="{53E08596-5D33-41BC-AC6C-5BBC8A1E0828}" type="pres">
      <dgm:prSet presAssocID="{A213D120-995C-4290-A896-7C6F23C088CC}" presName="bgRect" presStyleLbl="bgShp" presStyleIdx="1" presStyleCnt="2"/>
      <dgm:spPr/>
    </dgm:pt>
    <dgm:pt modelId="{6DF44689-5890-43FC-889C-CB943C22450D}" type="pres">
      <dgm:prSet presAssocID="{A213D120-995C-4290-A896-7C6F23C088C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F3740B3-5145-4E44-9E68-8107CFF5A8EC}" type="pres">
      <dgm:prSet presAssocID="{A213D120-995C-4290-A896-7C6F23C088CC}" presName="spaceRect" presStyleCnt="0"/>
      <dgm:spPr/>
    </dgm:pt>
    <dgm:pt modelId="{E872E315-360C-40D4-872E-2DB81ECF4EF2}" type="pres">
      <dgm:prSet presAssocID="{A213D120-995C-4290-A896-7C6F23C088CC}" presName="parTx" presStyleLbl="revTx" presStyleIdx="2" presStyleCnt="4">
        <dgm:presLayoutVars>
          <dgm:chMax val="0"/>
          <dgm:chPref val="0"/>
        </dgm:presLayoutVars>
      </dgm:prSet>
      <dgm:spPr/>
    </dgm:pt>
    <dgm:pt modelId="{3690F8C9-D141-4555-80FC-37BB6E860FB3}" type="pres">
      <dgm:prSet presAssocID="{A213D120-995C-4290-A896-7C6F23C088CC}" presName="desTx" presStyleLbl="revTx" presStyleIdx="3" presStyleCnt="4">
        <dgm:presLayoutVars/>
      </dgm:prSet>
      <dgm:spPr/>
    </dgm:pt>
  </dgm:ptLst>
  <dgm:cxnLst>
    <dgm:cxn modelId="{6314F64B-48D0-48CF-8DCE-5B153B8BB290}" type="presOf" srcId="{C77E65F8-B760-4E77-9AF1-CB8F33178274}" destId="{6D0F05F6-1A4E-4DA0-BF1F-E51A452EED7C}" srcOrd="0" destOrd="0" presId="urn:microsoft.com/office/officeart/2018/2/layout/IconVerticalSolidList"/>
    <dgm:cxn modelId="{584D624D-097C-41E5-A0AC-E5BDD0813C6E}" type="presOf" srcId="{9F3936A8-B879-4C02-ADF5-56B2BF84577F}" destId="{3690F8C9-D141-4555-80FC-37BB6E860FB3}" srcOrd="0" destOrd="0" presId="urn:microsoft.com/office/officeart/2018/2/layout/IconVerticalSolidList"/>
    <dgm:cxn modelId="{3DF7EE74-B0AD-4F5F-B1ED-CEAFE265E25E}" type="presOf" srcId="{A213D120-995C-4290-A896-7C6F23C088CC}" destId="{E872E315-360C-40D4-872E-2DB81ECF4EF2}" srcOrd="0" destOrd="0" presId="urn:microsoft.com/office/officeart/2018/2/layout/IconVerticalSolidList"/>
    <dgm:cxn modelId="{27DBED77-E604-4E67-A0CF-EB3EB14D7EEE}" srcId="{A213D120-995C-4290-A896-7C6F23C088CC}" destId="{9F3936A8-B879-4C02-ADF5-56B2BF84577F}" srcOrd="0" destOrd="0" parTransId="{402050BA-6C94-4A0C-86EB-133650DC8CDF}" sibTransId="{99FBC500-81B1-4B9A-8670-2C02A6B00674}"/>
    <dgm:cxn modelId="{C42EF37E-3CBD-40F8-8AF7-7F6041DCD201}" srcId="{0A89BE42-D613-42FD-9196-B7A210D4607B}" destId="{C77E65F8-B760-4E77-9AF1-CB8F33178274}" srcOrd="0" destOrd="0" parTransId="{49E5B94E-CD38-41ED-B5E7-523B4DA9DAD1}" sibTransId="{8BD1242D-C577-4C1D-B1C8-69EFC6706D42}"/>
    <dgm:cxn modelId="{BC2C4B85-7AD8-47C8-9202-42CA26F8EEA9}" type="presOf" srcId="{0A89BE42-D613-42FD-9196-B7A210D4607B}" destId="{C4CCF774-32D6-44CE-B84D-959CAFA41E4C}" srcOrd="0" destOrd="0" presId="urn:microsoft.com/office/officeart/2018/2/layout/IconVerticalSolidList"/>
    <dgm:cxn modelId="{A7D066A3-26FA-457E-A157-EC5413D29738}" type="presOf" srcId="{7A072E5E-434F-459C-861F-C64ED4BB7866}" destId="{20720794-016E-4DE7-A0CD-197D12EEE5B3}" srcOrd="0" destOrd="0" presId="urn:microsoft.com/office/officeart/2018/2/layout/IconVerticalSolidList"/>
    <dgm:cxn modelId="{ACEF43C8-268A-4B7E-B2CD-C90D9C673C82}" srcId="{7A072E5E-434F-459C-861F-C64ED4BB7866}" destId="{0A89BE42-D613-42FD-9196-B7A210D4607B}" srcOrd="0" destOrd="0" parTransId="{4046B305-FD02-4BE6-87B8-6F3F96078660}" sibTransId="{83E67020-20E2-4F0D-8EB5-146FAE724AC1}"/>
    <dgm:cxn modelId="{9C60CDEB-57A0-4708-817A-46D8B43565E9}" srcId="{7A072E5E-434F-459C-861F-C64ED4BB7866}" destId="{A213D120-995C-4290-A896-7C6F23C088CC}" srcOrd="1" destOrd="0" parTransId="{5CBB44FC-D2E5-4D83-B96D-FE4DF1D1AC95}" sibTransId="{A895CC36-91C7-48C2-BE08-887E1442B049}"/>
    <dgm:cxn modelId="{C0EB2347-3F59-4674-8564-0AE703B20F79}" type="presParOf" srcId="{20720794-016E-4DE7-A0CD-197D12EEE5B3}" destId="{52A7A300-2756-4B27-B8F7-CDF0041F9D06}" srcOrd="0" destOrd="0" presId="urn:microsoft.com/office/officeart/2018/2/layout/IconVerticalSolidList"/>
    <dgm:cxn modelId="{060239F4-F142-4040-9E8E-C3E42B204BB2}" type="presParOf" srcId="{52A7A300-2756-4B27-B8F7-CDF0041F9D06}" destId="{108892C7-524D-4757-B4C1-711A77529CE4}" srcOrd="0" destOrd="0" presId="urn:microsoft.com/office/officeart/2018/2/layout/IconVerticalSolidList"/>
    <dgm:cxn modelId="{BD3BDDF0-A609-4AC0-ACEF-EA8D51B5AD17}" type="presParOf" srcId="{52A7A300-2756-4B27-B8F7-CDF0041F9D06}" destId="{7317BB6A-9E3E-4967-9CA0-41EA729FE75A}" srcOrd="1" destOrd="0" presId="urn:microsoft.com/office/officeart/2018/2/layout/IconVerticalSolidList"/>
    <dgm:cxn modelId="{1DE6ADFF-D038-4657-9368-00A797BD4A4D}" type="presParOf" srcId="{52A7A300-2756-4B27-B8F7-CDF0041F9D06}" destId="{E2AEF36F-0E8A-4CB6-AA50-38CA57750399}" srcOrd="2" destOrd="0" presId="urn:microsoft.com/office/officeart/2018/2/layout/IconVerticalSolidList"/>
    <dgm:cxn modelId="{951B90A5-90E8-4BF7-A686-5FDDB06C3DA4}" type="presParOf" srcId="{52A7A300-2756-4B27-B8F7-CDF0041F9D06}" destId="{C4CCF774-32D6-44CE-B84D-959CAFA41E4C}" srcOrd="3" destOrd="0" presId="urn:microsoft.com/office/officeart/2018/2/layout/IconVerticalSolidList"/>
    <dgm:cxn modelId="{C4809E88-0AF7-410A-B274-9666926ADF34}" type="presParOf" srcId="{52A7A300-2756-4B27-B8F7-CDF0041F9D06}" destId="{6D0F05F6-1A4E-4DA0-BF1F-E51A452EED7C}" srcOrd="4" destOrd="0" presId="urn:microsoft.com/office/officeart/2018/2/layout/IconVerticalSolidList"/>
    <dgm:cxn modelId="{4D43E06B-A2A1-43BB-A539-63FE712E3E83}" type="presParOf" srcId="{20720794-016E-4DE7-A0CD-197D12EEE5B3}" destId="{CD73A618-95DA-413C-9E4D-A7C6BCA28D57}" srcOrd="1" destOrd="0" presId="urn:microsoft.com/office/officeart/2018/2/layout/IconVerticalSolidList"/>
    <dgm:cxn modelId="{BAE7CBCE-C2EC-4ACC-B32B-5E7AA1B902C4}" type="presParOf" srcId="{20720794-016E-4DE7-A0CD-197D12EEE5B3}" destId="{AD40C7D2-3D1F-4960-B214-FBE65101286F}" srcOrd="2" destOrd="0" presId="urn:microsoft.com/office/officeart/2018/2/layout/IconVerticalSolidList"/>
    <dgm:cxn modelId="{71FAC341-0B44-43B2-8EDC-C947C15ED166}" type="presParOf" srcId="{AD40C7D2-3D1F-4960-B214-FBE65101286F}" destId="{53E08596-5D33-41BC-AC6C-5BBC8A1E0828}" srcOrd="0" destOrd="0" presId="urn:microsoft.com/office/officeart/2018/2/layout/IconVerticalSolidList"/>
    <dgm:cxn modelId="{D0356B20-45B4-45A2-94DB-83C7527C6BC3}" type="presParOf" srcId="{AD40C7D2-3D1F-4960-B214-FBE65101286F}" destId="{6DF44689-5890-43FC-889C-CB943C22450D}" srcOrd="1" destOrd="0" presId="urn:microsoft.com/office/officeart/2018/2/layout/IconVerticalSolidList"/>
    <dgm:cxn modelId="{085DD769-A289-4BA3-818A-33887BB337A0}" type="presParOf" srcId="{AD40C7D2-3D1F-4960-B214-FBE65101286F}" destId="{3F3740B3-5145-4E44-9E68-8107CFF5A8EC}" srcOrd="2" destOrd="0" presId="urn:microsoft.com/office/officeart/2018/2/layout/IconVerticalSolidList"/>
    <dgm:cxn modelId="{E45F2BA1-AC9E-42FF-8687-3674E6FD6696}" type="presParOf" srcId="{AD40C7D2-3D1F-4960-B214-FBE65101286F}" destId="{E872E315-360C-40D4-872E-2DB81ECF4EF2}" srcOrd="3" destOrd="0" presId="urn:microsoft.com/office/officeart/2018/2/layout/IconVerticalSolidList"/>
    <dgm:cxn modelId="{686E9D06-4D8D-4CA9-9798-D3492A40DE93}" type="presParOf" srcId="{AD40C7D2-3D1F-4960-B214-FBE65101286F}" destId="{3690F8C9-D141-4555-80FC-37BB6E860FB3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9C42369A-11DE-4C65-80C6-F3D3BE2BF8D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9A72712-A555-4C79-A4B4-93DE4185B0B9}">
      <dgm:prSet/>
      <dgm:spPr/>
      <dgm:t>
        <a:bodyPr/>
        <a:lstStyle/>
        <a:p>
          <a:r>
            <a:rPr lang="en-CA" b="1"/>
            <a:t>Inputs</a:t>
          </a:r>
          <a:endParaRPr lang="en-US"/>
        </a:p>
      </dgm:t>
    </dgm:pt>
    <dgm:pt modelId="{AE59DEE8-C024-4EC9-9FB7-D6A17F966693}" type="parTrans" cxnId="{629525CA-5A1E-48FB-A9DF-F775CAF79772}">
      <dgm:prSet/>
      <dgm:spPr/>
      <dgm:t>
        <a:bodyPr/>
        <a:lstStyle/>
        <a:p>
          <a:endParaRPr lang="en-US"/>
        </a:p>
      </dgm:t>
    </dgm:pt>
    <dgm:pt modelId="{D60CC45F-281C-4D41-A9FB-B87566CC73B2}" type="sibTrans" cxnId="{629525CA-5A1E-48FB-A9DF-F775CAF79772}">
      <dgm:prSet/>
      <dgm:spPr/>
      <dgm:t>
        <a:bodyPr/>
        <a:lstStyle/>
        <a:p>
          <a:endParaRPr lang="en-US"/>
        </a:p>
      </dgm:t>
    </dgm:pt>
    <dgm:pt modelId="{E80CA76E-74FC-484D-80CC-0E6958DF5FC7}">
      <dgm:prSet/>
      <dgm:spPr/>
      <dgm:t>
        <a:bodyPr/>
        <a:lstStyle/>
        <a:p>
          <a:r>
            <a:rPr lang="en-CA" b="1"/>
            <a:t>Weights </a:t>
          </a:r>
          <a:endParaRPr lang="en-US"/>
        </a:p>
      </dgm:t>
    </dgm:pt>
    <dgm:pt modelId="{668E2849-2DCE-4D07-A2D1-CE605943604A}" type="parTrans" cxnId="{4E8A7380-D6D0-4284-8420-92016FA55E14}">
      <dgm:prSet/>
      <dgm:spPr/>
      <dgm:t>
        <a:bodyPr/>
        <a:lstStyle/>
        <a:p>
          <a:endParaRPr lang="en-US"/>
        </a:p>
      </dgm:t>
    </dgm:pt>
    <dgm:pt modelId="{AC670B19-CCFE-4131-ACBE-C0D755C371B2}" type="sibTrans" cxnId="{4E8A7380-D6D0-4284-8420-92016FA55E14}">
      <dgm:prSet/>
      <dgm:spPr/>
      <dgm:t>
        <a:bodyPr/>
        <a:lstStyle/>
        <a:p>
          <a:endParaRPr lang="en-US"/>
        </a:p>
      </dgm:t>
    </dgm:pt>
    <dgm:pt modelId="{6B89701A-461B-4102-B795-642F21DCB5BF}">
      <dgm:prSet/>
      <dgm:spPr/>
      <dgm:t>
        <a:bodyPr/>
        <a:lstStyle/>
        <a:p>
          <a:r>
            <a:rPr lang="en-CA" b="1"/>
            <a:t>Bias </a:t>
          </a:r>
          <a:endParaRPr lang="en-US"/>
        </a:p>
      </dgm:t>
    </dgm:pt>
    <dgm:pt modelId="{5F7B6D9B-727C-4BAB-B77B-435E902603C7}" type="parTrans" cxnId="{F595D804-7071-4EE8-9844-0103260F0A67}">
      <dgm:prSet/>
      <dgm:spPr/>
      <dgm:t>
        <a:bodyPr/>
        <a:lstStyle/>
        <a:p>
          <a:endParaRPr lang="en-US"/>
        </a:p>
      </dgm:t>
    </dgm:pt>
    <dgm:pt modelId="{4264CE0E-2DBB-456F-A728-4945FEC8BA0F}" type="sibTrans" cxnId="{F595D804-7071-4EE8-9844-0103260F0A67}">
      <dgm:prSet/>
      <dgm:spPr/>
      <dgm:t>
        <a:bodyPr/>
        <a:lstStyle/>
        <a:p>
          <a:endParaRPr lang="en-US"/>
        </a:p>
      </dgm:t>
    </dgm:pt>
    <dgm:pt modelId="{D31681DE-097A-434E-A27C-9D5A12044CD6}">
      <dgm:prSet/>
      <dgm:spPr/>
      <dgm:t>
        <a:bodyPr/>
        <a:lstStyle/>
        <a:p>
          <a:r>
            <a:rPr lang="en-CA" b="1"/>
            <a:t>Pooling Layer</a:t>
          </a:r>
          <a:endParaRPr lang="en-US"/>
        </a:p>
      </dgm:t>
    </dgm:pt>
    <dgm:pt modelId="{1A7C751A-15CB-4D77-A58D-481C614510B4}" type="parTrans" cxnId="{28ACEFCD-D1D9-449A-904F-8EBD87F13E4A}">
      <dgm:prSet/>
      <dgm:spPr/>
      <dgm:t>
        <a:bodyPr/>
        <a:lstStyle/>
        <a:p>
          <a:endParaRPr lang="en-US"/>
        </a:p>
      </dgm:t>
    </dgm:pt>
    <dgm:pt modelId="{CDF274DA-6ED3-40BA-9429-BF2272B45CB9}" type="sibTrans" cxnId="{28ACEFCD-D1D9-449A-904F-8EBD87F13E4A}">
      <dgm:prSet/>
      <dgm:spPr/>
      <dgm:t>
        <a:bodyPr/>
        <a:lstStyle/>
        <a:p>
          <a:endParaRPr lang="en-US"/>
        </a:p>
      </dgm:t>
    </dgm:pt>
    <dgm:pt modelId="{BEFFB8B5-2354-45A4-80AF-1062C3D04819}">
      <dgm:prSet/>
      <dgm:spPr/>
      <dgm:t>
        <a:bodyPr/>
        <a:lstStyle/>
        <a:p>
          <a:r>
            <a:rPr lang="en-CA" b="1"/>
            <a:t>Activation Function</a:t>
          </a:r>
          <a:endParaRPr lang="en-US"/>
        </a:p>
      </dgm:t>
    </dgm:pt>
    <dgm:pt modelId="{CC3BDF2E-5F94-494A-9D17-2A25A18CE0C1}" type="parTrans" cxnId="{8C6D318A-CD5F-4843-9431-6E8DF851742A}">
      <dgm:prSet/>
      <dgm:spPr/>
      <dgm:t>
        <a:bodyPr/>
        <a:lstStyle/>
        <a:p>
          <a:endParaRPr lang="en-US"/>
        </a:p>
      </dgm:t>
    </dgm:pt>
    <dgm:pt modelId="{5FCB3ED6-345F-4AA9-9CA9-C473A43F8119}" type="sibTrans" cxnId="{8C6D318A-CD5F-4843-9431-6E8DF851742A}">
      <dgm:prSet/>
      <dgm:spPr/>
      <dgm:t>
        <a:bodyPr/>
        <a:lstStyle/>
        <a:p>
          <a:endParaRPr lang="en-US"/>
        </a:p>
      </dgm:t>
    </dgm:pt>
    <dgm:pt modelId="{E258CC6D-2B60-48F0-B13A-72510F7BD377}">
      <dgm:prSet/>
      <dgm:spPr/>
      <dgm:t>
        <a:bodyPr/>
        <a:lstStyle/>
        <a:p>
          <a:r>
            <a:rPr lang="en-CA" b="1"/>
            <a:t>Fully Connected Layer</a:t>
          </a:r>
          <a:endParaRPr lang="en-US"/>
        </a:p>
      </dgm:t>
    </dgm:pt>
    <dgm:pt modelId="{63DF807D-B997-4191-B445-76B2C983DCF2}" type="parTrans" cxnId="{0FAC74DB-F418-4716-9729-06E735BFD75C}">
      <dgm:prSet/>
      <dgm:spPr/>
      <dgm:t>
        <a:bodyPr/>
        <a:lstStyle/>
        <a:p>
          <a:endParaRPr lang="en-US"/>
        </a:p>
      </dgm:t>
    </dgm:pt>
    <dgm:pt modelId="{6478E970-C9F4-491E-9DBF-966EFDDC492A}" type="sibTrans" cxnId="{0FAC74DB-F418-4716-9729-06E735BFD75C}">
      <dgm:prSet/>
      <dgm:spPr/>
      <dgm:t>
        <a:bodyPr/>
        <a:lstStyle/>
        <a:p>
          <a:endParaRPr lang="en-US"/>
        </a:p>
      </dgm:t>
    </dgm:pt>
    <dgm:pt modelId="{1E00C671-FBEC-4A2E-9039-04CACFB2BA9E}">
      <dgm:prSet/>
      <dgm:spPr/>
      <dgm:t>
        <a:bodyPr/>
        <a:lstStyle/>
        <a:p>
          <a:r>
            <a:rPr lang="en-CA" b="1"/>
            <a:t>Dropout </a:t>
          </a:r>
          <a:endParaRPr lang="en-US"/>
        </a:p>
      </dgm:t>
    </dgm:pt>
    <dgm:pt modelId="{12A82B20-CE46-4297-9C7C-CBC2E5DE5D2C}" type="parTrans" cxnId="{4EA1DCA7-9C29-424D-B363-24D8BB5D9B21}">
      <dgm:prSet/>
      <dgm:spPr/>
      <dgm:t>
        <a:bodyPr/>
        <a:lstStyle/>
        <a:p>
          <a:endParaRPr lang="en-US"/>
        </a:p>
      </dgm:t>
    </dgm:pt>
    <dgm:pt modelId="{A03C0151-BE0C-4CB7-9AB6-7B71AD3303A4}" type="sibTrans" cxnId="{4EA1DCA7-9C29-424D-B363-24D8BB5D9B21}">
      <dgm:prSet/>
      <dgm:spPr/>
      <dgm:t>
        <a:bodyPr/>
        <a:lstStyle/>
        <a:p>
          <a:endParaRPr lang="en-US"/>
        </a:p>
      </dgm:t>
    </dgm:pt>
    <dgm:pt modelId="{A5FA3BC6-88AB-447C-874B-7D0996DA27F8}">
      <dgm:prSet/>
      <dgm:spPr/>
      <dgm:t>
        <a:bodyPr/>
        <a:lstStyle/>
        <a:p>
          <a:r>
            <a:rPr lang="en-CA" b="1"/>
            <a:t>Flatten  </a:t>
          </a:r>
          <a:endParaRPr lang="en-US"/>
        </a:p>
      </dgm:t>
    </dgm:pt>
    <dgm:pt modelId="{79A53EF1-497E-48E3-904B-08F730199CE4}" type="parTrans" cxnId="{2684B2C1-36F3-4AF8-BD36-151B753912C9}">
      <dgm:prSet/>
      <dgm:spPr/>
      <dgm:t>
        <a:bodyPr/>
        <a:lstStyle/>
        <a:p>
          <a:endParaRPr lang="en-US"/>
        </a:p>
      </dgm:t>
    </dgm:pt>
    <dgm:pt modelId="{2D4A3CDD-C2A1-49BB-B49D-4EF623D6986D}" type="sibTrans" cxnId="{2684B2C1-36F3-4AF8-BD36-151B753912C9}">
      <dgm:prSet/>
      <dgm:spPr/>
      <dgm:t>
        <a:bodyPr/>
        <a:lstStyle/>
        <a:p>
          <a:endParaRPr lang="en-US"/>
        </a:p>
      </dgm:t>
    </dgm:pt>
    <dgm:pt modelId="{E4828FC7-0D4B-4FDA-9E40-08AEE533A94F}" type="pres">
      <dgm:prSet presAssocID="{9C42369A-11DE-4C65-80C6-F3D3BE2BF8DE}" presName="root" presStyleCnt="0">
        <dgm:presLayoutVars>
          <dgm:dir/>
          <dgm:resizeHandles val="exact"/>
        </dgm:presLayoutVars>
      </dgm:prSet>
      <dgm:spPr/>
    </dgm:pt>
    <dgm:pt modelId="{76AE92D4-F99E-481E-8BC6-FF7B3D93325A}" type="pres">
      <dgm:prSet presAssocID="{89A72712-A555-4C79-A4B4-93DE4185B0B9}" presName="compNode" presStyleCnt="0"/>
      <dgm:spPr/>
    </dgm:pt>
    <dgm:pt modelId="{190A390E-8AC6-45C4-8208-D0EED672FD0F}" type="pres">
      <dgm:prSet presAssocID="{89A72712-A555-4C79-A4B4-93DE4185B0B9}" presName="bgRect" presStyleLbl="bgShp" presStyleIdx="0" presStyleCnt="8"/>
      <dgm:spPr/>
    </dgm:pt>
    <dgm:pt modelId="{7AC47719-29B1-4683-A459-E063F8C5054E}" type="pres">
      <dgm:prSet presAssocID="{89A72712-A555-4C79-A4B4-93DE4185B0B9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"/>
        </a:ext>
      </dgm:extLst>
    </dgm:pt>
    <dgm:pt modelId="{05C30BE5-3C52-43D8-BD6A-68D9811C8F54}" type="pres">
      <dgm:prSet presAssocID="{89A72712-A555-4C79-A4B4-93DE4185B0B9}" presName="spaceRect" presStyleCnt="0"/>
      <dgm:spPr/>
    </dgm:pt>
    <dgm:pt modelId="{BECB4F92-B9F8-46A3-A1E4-B37F08B2F45B}" type="pres">
      <dgm:prSet presAssocID="{89A72712-A555-4C79-A4B4-93DE4185B0B9}" presName="parTx" presStyleLbl="revTx" presStyleIdx="0" presStyleCnt="8">
        <dgm:presLayoutVars>
          <dgm:chMax val="0"/>
          <dgm:chPref val="0"/>
        </dgm:presLayoutVars>
      </dgm:prSet>
      <dgm:spPr/>
    </dgm:pt>
    <dgm:pt modelId="{CA9641C1-A8F7-43BB-9C85-42499F106EFD}" type="pres">
      <dgm:prSet presAssocID="{D60CC45F-281C-4D41-A9FB-B87566CC73B2}" presName="sibTrans" presStyleCnt="0"/>
      <dgm:spPr/>
    </dgm:pt>
    <dgm:pt modelId="{D6E86DF7-EFF0-4114-BC70-F03DF4EBC91A}" type="pres">
      <dgm:prSet presAssocID="{E80CA76E-74FC-484D-80CC-0E6958DF5FC7}" presName="compNode" presStyleCnt="0"/>
      <dgm:spPr/>
    </dgm:pt>
    <dgm:pt modelId="{2105E4DE-B981-444E-BE45-19499C59FB85}" type="pres">
      <dgm:prSet presAssocID="{E80CA76E-74FC-484D-80CC-0E6958DF5FC7}" presName="bgRect" presStyleLbl="bgShp" presStyleIdx="1" presStyleCnt="8"/>
      <dgm:spPr/>
    </dgm:pt>
    <dgm:pt modelId="{427B834C-DB96-4EFF-83C3-C75CB26D3152}" type="pres">
      <dgm:prSet presAssocID="{E80CA76E-74FC-484D-80CC-0E6958DF5FC7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dy Builder"/>
        </a:ext>
      </dgm:extLst>
    </dgm:pt>
    <dgm:pt modelId="{D7F02BBB-43C7-4429-96A9-369BAEC39CF5}" type="pres">
      <dgm:prSet presAssocID="{E80CA76E-74FC-484D-80CC-0E6958DF5FC7}" presName="spaceRect" presStyleCnt="0"/>
      <dgm:spPr/>
    </dgm:pt>
    <dgm:pt modelId="{EA920EA0-8AAD-44EE-8355-B60C0B0CA609}" type="pres">
      <dgm:prSet presAssocID="{E80CA76E-74FC-484D-80CC-0E6958DF5FC7}" presName="parTx" presStyleLbl="revTx" presStyleIdx="1" presStyleCnt="8">
        <dgm:presLayoutVars>
          <dgm:chMax val="0"/>
          <dgm:chPref val="0"/>
        </dgm:presLayoutVars>
      </dgm:prSet>
      <dgm:spPr/>
    </dgm:pt>
    <dgm:pt modelId="{54662266-855B-43FC-80E1-C2670A5FF690}" type="pres">
      <dgm:prSet presAssocID="{AC670B19-CCFE-4131-ACBE-C0D755C371B2}" presName="sibTrans" presStyleCnt="0"/>
      <dgm:spPr/>
    </dgm:pt>
    <dgm:pt modelId="{53871786-D97D-4792-90DA-48D7AFD12A6C}" type="pres">
      <dgm:prSet presAssocID="{6B89701A-461B-4102-B795-642F21DCB5BF}" presName="compNode" presStyleCnt="0"/>
      <dgm:spPr/>
    </dgm:pt>
    <dgm:pt modelId="{86933828-EE05-4B75-A8C7-019269B3C5A5}" type="pres">
      <dgm:prSet presAssocID="{6B89701A-461B-4102-B795-642F21DCB5BF}" presName="bgRect" presStyleLbl="bgShp" presStyleIdx="2" presStyleCnt="8"/>
      <dgm:spPr/>
    </dgm:pt>
    <dgm:pt modelId="{DA4ADC83-FD83-4AD8-8000-A70E2B3CE8C8}" type="pres">
      <dgm:prSet presAssocID="{6B89701A-461B-4102-B795-642F21DCB5BF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C74291F0-0B2A-4068-A933-C9CA562389B7}" type="pres">
      <dgm:prSet presAssocID="{6B89701A-461B-4102-B795-642F21DCB5BF}" presName="spaceRect" presStyleCnt="0"/>
      <dgm:spPr/>
    </dgm:pt>
    <dgm:pt modelId="{C63E23FB-F4BF-46EB-824B-A034C09ED2FD}" type="pres">
      <dgm:prSet presAssocID="{6B89701A-461B-4102-B795-642F21DCB5BF}" presName="parTx" presStyleLbl="revTx" presStyleIdx="2" presStyleCnt="8">
        <dgm:presLayoutVars>
          <dgm:chMax val="0"/>
          <dgm:chPref val="0"/>
        </dgm:presLayoutVars>
      </dgm:prSet>
      <dgm:spPr/>
    </dgm:pt>
    <dgm:pt modelId="{78F18306-F63A-45D5-A533-28AC2E8EA4B9}" type="pres">
      <dgm:prSet presAssocID="{4264CE0E-2DBB-456F-A728-4945FEC8BA0F}" presName="sibTrans" presStyleCnt="0"/>
      <dgm:spPr/>
    </dgm:pt>
    <dgm:pt modelId="{332A480D-8EDA-48A8-8D6C-2C0501DF3947}" type="pres">
      <dgm:prSet presAssocID="{D31681DE-097A-434E-A27C-9D5A12044CD6}" presName="compNode" presStyleCnt="0"/>
      <dgm:spPr/>
    </dgm:pt>
    <dgm:pt modelId="{DF92E8F8-A907-4435-BA8C-F9F3292DF014}" type="pres">
      <dgm:prSet presAssocID="{D31681DE-097A-434E-A27C-9D5A12044CD6}" presName="bgRect" presStyleLbl="bgShp" presStyleIdx="3" presStyleCnt="8"/>
      <dgm:spPr/>
    </dgm:pt>
    <dgm:pt modelId="{972C489E-B2C1-4C69-8C94-F9260A7D48BD}" type="pres">
      <dgm:prSet presAssocID="{D31681DE-097A-434E-A27C-9D5A12044CD6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C9D252D-2210-494F-8A92-FD5B9DA9F968}" type="pres">
      <dgm:prSet presAssocID="{D31681DE-097A-434E-A27C-9D5A12044CD6}" presName="spaceRect" presStyleCnt="0"/>
      <dgm:spPr/>
    </dgm:pt>
    <dgm:pt modelId="{4AC8E5C0-17EF-43DC-BF00-216AA7CB64C1}" type="pres">
      <dgm:prSet presAssocID="{D31681DE-097A-434E-A27C-9D5A12044CD6}" presName="parTx" presStyleLbl="revTx" presStyleIdx="3" presStyleCnt="8">
        <dgm:presLayoutVars>
          <dgm:chMax val="0"/>
          <dgm:chPref val="0"/>
        </dgm:presLayoutVars>
      </dgm:prSet>
      <dgm:spPr/>
    </dgm:pt>
    <dgm:pt modelId="{BE21518B-03E3-40DA-961C-1E412CED3BE4}" type="pres">
      <dgm:prSet presAssocID="{CDF274DA-6ED3-40BA-9429-BF2272B45CB9}" presName="sibTrans" presStyleCnt="0"/>
      <dgm:spPr/>
    </dgm:pt>
    <dgm:pt modelId="{D55FA854-7D15-46FD-B0D8-05D8BEDA3B7E}" type="pres">
      <dgm:prSet presAssocID="{BEFFB8B5-2354-45A4-80AF-1062C3D04819}" presName="compNode" presStyleCnt="0"/>
      <dgm:spPr/>
    </dgm:pt>
    <dgm:pt modelId="{78EA8F1B-B6C0-41C7-81D5-A9275B0BEFC5}" type="pres">
      <dgm:prSet presAssocID="{BEFFB8B5-2354-45A4-80AF-1062C3D04819}" presName="bgRect" presStyleLbl="bgShp" presStyleIdx="4" presStyleCnt="8"/>
      <dgm:spPr/>
    </dgm:pt>
    <dgm:pt modelId="{0837B8C8-C065-4BD7-AD4F-ABDDCE65F9CB}" type="pres">
      <dgm:prSet presAssocID="{BEFFB8B5-2354-45A4-80AF-1062C3D04819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gh Voltage"/>
        </a:ext>
      </dgm:extLst>
    </dgm:pt>
    <dgm:pt modelId="{50AFECCA-B9BD-4DDA-AD86-2AA50F9CCC4E}" type="pres">
      <dgm:prSet presAssocID="{BEFFB8B5-2354-45A4-80AF-1062C3D04819}" presName="spaceRect" presStyleCnt="0"/>
      <dgm:spPr/>
    </dgm:pt>
    <dgm:pt modelId="{6CB03752-1A7A-4654-8057-B343E390C84B}" type="pres">
      <dgm:prSet presAssocID="{BEFFB8B5-2354-45A4-80AF-1062C3D04819}" presName="parTx" presStyleLbl="revTx" presStyleIdx="4" presStyleCnt="8">
        <dgm:presLayoutVars>
          <dgm:chMax val="0"/>
          <dgm:chPref val="0"/>
        </dgm:presLayoutVars>
      </dgm:prSet>
      <dgm:spPr/>
    </dgm:pt>
    <dgm:pt modelId="{FFCE59BB-BC57-4FD6-BEDA-245B9D28DB3D}" type="pres">
      <dgm:prSet presAssocID="{5FCB3ED6-345F-4AA9-9CA9-C473A43F8119}" presName="sibTrans" presStyleCnt="0"/>
      <dgm:spPr/>
    </dgm:pt>
    <dgm:pt modelId="{DE73FF4A-EE4E-432D-9E8B-A2F6DD8E9BF2}" type="pres">
      <dgm:prSet presAssocID="{E258CC6D-2B60-48F0-B13A-72510F7BD377}" presName="compNode" presStyleCnt="0"/>
      <dgm:spPr/>
    </dgm:pt>
    <dgm:pt modelId="{35839DCC-7843-4278-B2D2-94A71FF82ED0}" type="pres">
      <dgm:prSet presAssocID="{E258CC6D-2B60-48F0-B13A-72510F7BD377}" presName="bgRect" presStyleLbl="bgShp" presStyleIdx="5" presStyleCnt="8"/>
      <dgm:spPr/>
    </dgm:pt>
    <dgm:pt modelId="{2957E7D0-CBC6-4028-A672-72AB1664515C}" type="pres">
      <dgm:prSet presAssocID="{E258CC6D-2B60-48F0-B13A-72510F7BD377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nected"/>
        </a:ext>
      </dgm:extLst>
    </dgm:pt>
    <dgm:pt modelId="{47DA179D-796D-4AC9-81E0-8C0A20A9102C}" type="pres">
      <dgm:prSet presAssocID="{E258CC6D-2B60-48F0-B13A-72510F7BD377}" presName="spaceRect" presStyleCnt="0"/>
      <dgm:spPr/>
    </dgm:pt>
    <dgm:pt modelId="{09204995-D73A-46BB-AA0C-914CA1DBB682}" type="pres">
      <dgm:prSet presAssocID="{E258CC6D-2B60-48F0-B13A-72510F7BD377}" presName="parTx" presStyleLbl="revTx" presStyleIdx="5" presStyleCnt="8">
        <dgm:presLayoutVars>
          <dgm:chMax val="0"/>
          <dgm:chPref val="0"/>
        </dgm:presLayoutVars>
      </dgm:prSet>
      <dgm:spPr/>
    </dgm:pt>
    <dgm:pt modelId="{F6A24614-8FA3-4B7A-908A-74A9C87A991D}" type="pres">
      <dgm:prSet presAssocID="{6478E970-C9F4-491E-9DBF-966EFDDC492A}" presName="sibTrans" presStyleCnt="0"/>
      <dgm:spPr/>
    </dgm:pt>
    <dgm:pt modelId="{F2392D37-9D72-4341-AFF3-77DC11DA307C}" type="pres">
      <dgm:prSet presAssocID="{1E00C671-FBEC-4A2E-9039-04CACFB2BA9E}" presName="compNode" presStyleCnt="0"/>
      <dgm:spPr/>
    </dgm:pt>
    <dgm:pt modelId="{B66D16BF-5D94-427D-AE1D-0F5791E0149D}" type="pres">
      <dgm:prSet presAssocID="{1E00C671-FBEC-4A2E-9039-04CACFB2BA9E}" presName="bgRect" presStyleLbl="bgShp" presStyleIdx="6" presStyleCnt="8"/>
      <dgm:spPr/>
    </dgm:pt>
    <dgm:pt modelId="{F31EB01C-63C7-4E7E-83D8-69027D3FD046}" type="pres">
      <dgm:prSet presAssocID="{1E00C671-FBEC-4A2E-9039-04CACFB2BA9E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ward trend"/>
        </a:ext>
      </dgm:extLst>
    </dgm:pt>
    <dgm:pt modelId="{11B0808A-673D-4ACF-9BBF-16753C3EC0B6}" type="pres">
      <dgm:prSet presAssocID="{1E00C671-FBEC-4A2E-9039-04CACFB2BA9E}" presName="spaceRect" presStyleCnt="0"/>
      <dgm:spPr/>
    </dgm:pt>
    <dgm:pt modelId="{DAB649E1-FAF2-435F-9B95-5069A3ED2B62}" type="pres">
      <dgm:prSet presAssocID="{1E00C671-FBEC-4A2E-9039-04CACFB2BA9E}" presName="parTx" presStyleLbl="revTx" presStyleIdx="6" presStyleCnt="8">
        <dgm:presLayoutVars>
          <dgm:chMax val="0"/>
          <dgm:chPref val="0"/>
        </dgm:presLayoutVars>
      </dgm:prSet>
      <dgm:spPr/>
    </dgm:pt>
    <dgm:pt modelId="{02EF6594-B1E0-4309-B3E6-07449300CE3B}" type="pres">
      <dgm:prSet presAssocID="{A03C0151-BE0C-4CB7-9AB6-7B71AD3303A4}" presName="sibTrans" presStyleCnt="0"/>
      <dgm:spPr/>
    </dgm:pt>
    <dgm:pt modelId="{8CD5E8C5-62AC-4C67-9A92-F25722031D20}" type="pres">
      <dgm:prSet presAssocID="{A5FA3BC6-88AB-447C-874B-7D0996DA27F8}" presName="compNode" presStyleCnt="0"/>
      <dgm:spPr/>
    </dgm:pt>
    <dgm:pt modelId="{735ABF94-CFAC-47BA-8B4D-AC67B1E02AD8}" type="pres">
      <dgm:prSet presAssocID="{A5FA3BC6-88AB-447C-874B-7D0996DA27F8}" presName="bgRect" presStyleLbl="bgShp" presStyleIdx="7" presStyleCnt="8"/>
      <dgm:spPr/>
    </dgm:pt>
    <dgm:pt modelId="{EBB90965-3358-4C4C-B4C5-15F2646E1626}" type="pres">
      <dgm:prSet presAssocID="{A5FA3BC6-88AB-447C-874B-7D0996DA27F8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nimize"/>
        </a:ext>
      </dgm:extLst>
    </dgm:pt>
    <dgm:pt modelId="{B17A3CDC-B4DC-4F04-B059-B7F1C0A1A4CB}" type="pres">
      <dgm:prSet presAssocID="{A5FA3BC6-88AB-447C-874B-7D0996DA27F8}" presName="spaceRect" presStyleCnt="0"/>
      <dgm:spPr/>
    </dgm:pt>
    <dgm:pt modelId="{D992E56B-1CDA-4B0E-8412-D73F924D1BCF}" type="pres">
      <dgm:prSet presAssocID="{A5FA3BC6-88AB-447C-874B-7D0996DA27F8}" presName="parTx" presStyleLbl="revTx" presStyleIdx="7" presStyleCnt="8">
        <dgm:presLayoutVars>
          <dgm:chMax val="0"/>
          <dgm:chPref val="0"/>
        </dgm:presLayoutVars>
      </dgm:prSet>
      <dgm:spPr/>
    </dgm:pt>
  </dgm:ptLst>
  <dgm:cxnLst>
    <dgm:cxn modelId="{F595D804-7071-4EE8-9844-0103260F0A67}" srcId="{9C42369A-11DE-4C65-80C6-F3D3BE2BF8DE}" destId="{6B89701A-461B-4102-B795-642F21DCB5BF}" srcOrd="2" destOrd="0" parTransId="{5F7B6D9B-727C-4BAB-B77B-435E902603C7}" sibTransId="{4264CE0E-2DBB-456F-A728-4945FEC8BA0F}"/>
    <dgm:cxn modelId="{77C8EE04-D1FF-43B2-BFB2-ECCB94D0F26D}" type="presOf" srcId="{6B89701A-461B-4102-B795-642F21DCB5BF}" destId="{C63E23FB-F4BF-46EB-824B-A034C09ED2FD}" srcOrd="0" destOrd="0" presId="urn:microsoft.com/office/officeart/2018/2/layout/IconVerticalSolidList"/>
    <dgm:cxn modelId="{CEE98C0C-322D-4F02-ADB8-91B49A9C5677}" type="presOf" srcId="{D31681DE-097A-434E-A27C-9D5A12044CD6}" destId="{4AC8E5C0-17EF-43DC-BF00-216AA7CB64C1}" srcOrd="0" destOrd="0" presId="urn:microsoft.com/office/officeart/2018/2/layout/IconVerticalSolidList"/>
    <dgm:cxn modelId="{74A23510-F6D7-47B2-BF43-03E8D85D8CD6}" type="presOf" srcId="{E258CC6D-2B60-48F0-B13A-72510F7BD377}" destId="{09204995-D73A-46BB-AA0C-914CA1DBB682}" srcOrd="0" destOrd="0" presId="urn:microsoft.com/office/officeart/2018/2/layout/IconVerticalSolidList"/>
    <dgm:cxn modelId="{162F4121-E583-47FE-9A51-43311B910F23}" type="presOf" srcId="{E80CA76E-74FC-484D-80CC-0E6958DF5FC7}" destId="{EA920EA0-8AAD-44EE-8355-B60C0B0CA609}" srcOrd="0" destOrd="0" presId="urn:microsoft.com/office/officeart/2018/2/layout/IconVerticalSolidList"/>
    <dgm:cxn modelId="{DE624D2D-162A-4012-80A0-BCE81669FBF3}" type="presOf" srcId="{1E00C671-FBEC-4A2E-9039-04CACFB2BA9E}" destId="{DAB649E1-FAF2-435F-9B95-5069A3ED2B62}" srcOrd="0" destOrd="0" presId="urn:microsoft.com/office/officeart/2018/2/layout/IconVerticalSolidList"/>
    <dgm:cxn modelId="{350FE545-A1E1-4156-BF05-8A5269471CDE}" type="presOf" srcId="{A5FA3BC6-88AB-447C-874B-7D0996DA27F8}" destId="{D992E56B-1CDA-4B0E-8412-D73F924D1BCF}" srcOrd="0" destOrd="0" presId="urn:microsoft.com/office/officeart/2018/2/layout/IconVerticalSolidList"/>
    <dgm:cxn modelId="{B405AA79-4D25-4030-89D7-1193D89601D7}" type="presOf" srcId="{89A72712-A555-4C79-A4B4-93DE4185B0B9}" destId="{BECB4F92-B9F8-46A3-A1E4-B37F08B2F45B}" srcOrd="0" destOrd="0" presId="urn:microsoft.com/office/officeart/2018/2/layout/IconVerticalSolidList"/>
    <dgm:cxn modelId="{4E8A7380-D6D0-4284-8420-92016FA55E14}" srcId="{9C42369A-11DE-4C65-80C6-F3D3BE2BF8DE}" destId="{E80CA76E-74FC-484D-80CC-0E6958DF5FC7}" srcOrd="1" destOrd="0" parTransId="{668E2849-2DCE-4D07-A2D1-CE605943604A}" sibTransId="{AC670B19-CCFE-4131-ACBE-C0D755C371B2}"/>
    <dgm:cxn modelId="{8C6D318A-CD5F-4843-9431-6E8DF851742A}" srcId="{9C42369A-11DE-4C65-80C6-F3D3BE2BF8DE}" destId="{BEFFB8B5-2354-45A4-80AF-1062C3D04819}" srcOrd="4" destOrd="0" parTransId="{CC3BDF2E-5F94-494A-9D17-2A25A18CE0C1}" sibTransId="{5FCB3ED6-345F-4AA9-9CA9-C473A43F8119}"/>
    <dgm:cxn modelId="{5AAED69D-D88C-490D-93E9-0104779E573C}" type="presOf" srcId="{BEFFB8B5-2354-45A4-80AF-1062C3D04819}" destId="{6CB03752-1A7A-4654-8057-B343E390C84B}" srcOrd="0" destOrd="0" presId="urn:microsoft.com/office/officeart/2018/2/layout/IconVerticalSolidList"/>
    <dgm:cxn modelId="{4EA1DCA7-9C29-424D-B363-24D8BB5D9B21}" srcId="{9C42369A-11DE-4C65-80C6-F3D3BE2BF8DE}" destId="{1E00C671-FBEC-4A2E-9039-04CACFB2BA9E}" srcOrd="6" destOrd="0" parTransId="{12A82B20-CE46-4297-9C7C-CBC2E5DE5D2C}" sibTransId="{A03C0151-BE0C-4CB7-9AB6-7B71AD3303A4}"/>
    <dgm:cxn modelId="{2684B2C1-36F3-4AF8-BD36-151B753912C9}" srcId="{9C42369A-11DE-4C65-80C6-F3D3BE2BF8DE}" destId="{A5FA3BC6-88AB-447C-874B-7D0996DA27F8}" srcOrd="7" destOrd="0" parTransId="{79A53EF1-497E-48E3-904B-08F730199CE4}" sibTransId="{2D4A3CDD-C2A1-49BB-B49D-4EF623D6986D}"/>
    <dgm:cxn modelId="{629525CA-5A1E-48FB-A9DF-F775CAF79772}" srcId="{9C42369A-11DE-4C65-80C6-F3D3BE2BF8DE}" destId="{89A72712-A555-4C79-A4B4-93DE4185B0B9}" srcOrd="0" destOrd="0" parTransId="{AE59DEE8-C024-4EC9-9FB7-D6A17F966693}" sibTransId="{D60CC45F-281C-4D41-A9FB-B87566CC73B2}"/>
    <dgm:cxn modelId="{28ACEFCD-D1D9-449A-904F-8EBD87F13E4A}" srcId="{9C42369A-11DE-4C65-80C6-F3D3BE2BF8DE}" destId="{D31681DE-097A-434E-A27C-9D5A12044CD6}" srcOrd="3" destOrd="0" parTransId="{1A7C751A-15CB-4D77-A58D-481C614510B4}" sibTransId="{CDF274DA-6ED3-40BA-9429-BF2272B45CB9}"/>
    <dgm:cxn modelId="{0FAC74DB-F418-4716-9729-06E735BFD75C}" srcId="{9C42369A-11DE-4C65-80C6-F3D3BE2BF8DE}" destId="{E258CC6D-2B60-48F0-B13A-72510F7BD377}" srcOrd="5" destOrd="0" parTransId="{63DF807D-B997-4191-B445-76B2C983DCF2}" sibTransId="{6478E970-C9F4-491E-9DBF-966EFDDC492A}"/>
    <dgm:cxn modelId="{15A70DF9-B1B8-4C74-91EA-A005AF8ED6E9}" type="presOf" srcId="{9C42369A-11DE-4C65-80C6-F3D3BE2BF8DE}" destId="{E4828FC7-0D4B-4FDA-9E40-08AEE533A94F}" srcOrd="0" destOrd="0" presId="urn:microsoft.com/office/officeart/2018/2/layout/IconVerticalSolidList"/>
    <dgm:cxn modelId="{7FE08ED4-1EC7-4803-8F7E-E041102D6A2B}" type="presParOf" srcId="{E4828FC7-0D4B-4FDA-9E40-08AEE533A94F}" destId="{76AE92D4-F99E-481E-8BC6-FF7B3D93325A}" srcOrd="0" destOrd="0" presId="urn:microsoft.com/office/officeart/2018/2/layout/IconVerticalSolidList"/>
    <dgm:cxn modelId="{A84C4EBF-E039-4516-A3EF-1598FD5C9EFB}" type="presParOf" srcId="{76AE92D4-F99E-481E-8BC6-FF7B3D93325A}" destId="{190A390E-8AC6-45C4-8208-D0EED672FD0F}" srcOrd="0" destOrd="0" presId="urn:microsoft.com/office/officeart/2018/2/layout/IconVerticalSolidList"/>
    <dgm:cxn modelId="{F86DFF41-4390-44C0-B2C5-54E0FA29D722}" type="presParOf" srcId="{76AE92D4-F99E-481E-8BC6-FF7B3D93325A}" destId="{7AC47719-29B1-4683-A459-E063F8C5054E}" srcOrd="1" destOrd="0" presId="urn:microsoft.com/office/officeart/2018/2/layout/IconVerticalSolidList"/>
    <dgm:cxn modelId="{FA7C92C9-414A-4AFA-9BBC-F0F6C89374F1}" type="presParOf" srcId="{76AE92D4-F99E-481E-8BC6-FF7B3D93325A}" destId="{05C30BE5-3C52-43D8-BD6A-68D9811C8F54}" srcOrd="2" destOrd="0" presId="urn:microsoft.com/office/officeart/2018/2/layout/IconVerticalSolidList"/>
    <dgm:cxn modelId="{D1E03B36-101B-4316-877D-E52970CE226D}" type="presParOf" srcId="{76AE92D4-F99E-481E-8BC6-FF7B3D93325A}" destId="{BECB4F92-B9F8-46A3-A1E4-B37F08B2F45B}" srcOrd="3" destOrd="0" presId="urn:microsoft.com/office/officeart/2018/2/layout/IconVerticalSolidList"/>
    <dgm:cxn modelId="{4A80F0FC-E619-41C8-A09D-1938789A0F86}" type="presParOf" srcId="{E4828FC7-0D4B-4FDA-9E40-08AEE533A94F}" destId="{CA9641C1-A8F7-43BB-9C85-42499F106EFD}" srcOrd="1" destOrd="0" presId="urn:microsoft.com/office/officeart/2018/2/layout/IconVerticalSolidList"/>
    <dgm:cxn modelId="{5B87EED4-90B0-4A33-8356-EBED2E840EFE}" type="presParOf" srcId="{E4828FC7-0D4B-4FDA-9E40-08AEE533A94F}" destId="{D6E86DF7-EFF0-4114-BC70-F03DF4EBC91A}" srcOrd="2" destOrd="0" presId="urn:microsoft.com/office/officeart/2018/2/layout/IconVerticalSolidList"/>
    <dgm:cxn modelId="{20DBB876-F337-4680-9A7F-83F82C195FB4}" type="presParOf" srcId="{D6E86DF7-EFF0-4114-BC70-F03DF4EBC91A}" destId="{2105E4DE-B981-444E-BE45-19499C59FB85}" srcOrd="0" destOrd="0" presId="urn:microsoft.com/office/officeart/2018/2/layout/IconVerticalSolidList"/>
    <dgm:cxn modelId="{90CACAD9-FA59-402E-82CF-D3A4A6AF7583}" type="presParOf" srcId="{D6E86DF7-EFF0-4114-BC70-F03DF4EBC91A}" destId="{427B834C-DB96-4EFF-83C3-C75CB26D3152}" srcOrd="1" destOrd="0" presId="urn:microsoft.com/office/officeart/2018/2/layout/IconVerticalSolidList"/>
    <dgm:cxn modelId="{F0860B8E-6B67-4435-B455-05E338265EC6}" type="presParOf" srcId="{D6E86DF7-EFF0-4114-BC70-F03DF4EBC91A}" destId="{D7F02BBB-43C7-4429-96A9-369BAEC39CF5}" srcOrd="2" destOrd="0" presId="urn:microsoft.com/office/officeart/2018/2/layout/IconVerticalSolidList"/>
    <dgm:cxn modelId="{27E7819B-76A1-4D9F-AA3E-25752EC0BACA}" type="presParOf" srcId="{D6E86DF7-EFF0-4114-BC70-F03DF4EBC91A}" destId="{EA920EA0-8AAD-44EE-8355-B60C0B0CA609}" srcOrd="3" destOrd="0" presId="urn:microsoft.com/office/officeart/2018/2/layout/IconVerticalSolidList"/>
    <dgm:cxn modelId="{30A47B6F-E757-42D3-9B4A-392B5480F43B}" type="presParOf" srcId="{E4828FC7-0D4B-4FDA-9E40-08AEE533A94F}" destId="{54662266-855B-43FC-80E1-C2670A5FF690}" srcOrd="3" destOrd="0" presId="urn:microsoft.com/office/officeart/2018/2/layout/IconVerticalSolidList"/>
    <dgm:cxn modelId="{9CF36EB1-75EC-4BF9-AF08-0E2A7F6A9B89}" type="presParOf" srcId="{E4828FC7-0D4B-4FDA-9E40-08AEE533A94F}" destId="{53871786-D97D-4792-90DA-48D7AFD12A6C}" srcOrd="4" destOrd="0" presId="urn:microsoft.com/office/officeart/2018/2/layout/IconVerticalSolidList"/>
    <dgm:cxn modelId="{9B226CC4-118A-4C22-9493-C9776CC0D1FB}" type="presParOf" srcId="{53871786-D97D-4792-90DA-48D7AFD12A6C}" destId="{86933828-EE05-4B75-A8C7-019269B3C5A5}" srcOrd="0" destOrd="0" presId="urn:microsoft.com/office/officeart/2018/2/layout/IconVerticalSolidList"/>
    <dgm:cxn modelId="{B003B998-5736-4113-BF29-298EE2CCA0C4}" type="presParOf" srcId="{53871786-D97D-4792-90DA-48D7AFD12A6C}" destId="{DA4ADC83-FD83-4AD8-8000-A70E2B3CE8C8}" srcOrd="1" destOrd="0" presId="urn:microsoft.com/office/officeart/2018/2/layout/IconVerticalSolidList"/>
    <dgm:cxn modelId="{71BB9F34-2E84-467B-A617-8AEE97DB8AC4}" type="presParOf" srcId="{53871786-D97D-4792-90DA-48D7AFD12A6C}" destId="{C74291F0-0B2A-4068-A933-C9CA562389B7}" srcOrd="2" destOrd="0" presId="urn:microsoft.com/office/officeart/2018/2/layout/IconVerticalSolidList"/>
    <dgm:cxn modelId="{46AEA46E-F080-4F14-B995-CDD25C7DF3DF}" type="presParOf" srcId="{53871786-D97D-4792-90DA-48D7AFD12A6C}" destId="{C63E23FB-F4BF-46EB-824B-A034C09ED2FD}" srcOrd="3" destOrd="0" presId="urn:microsoft.com/office/officeart/2018/2/layout/IconVerticalSolidList"/>
    <dgm:cxn modelId="{8B1DBC23-D907-4B6A-BBEB-D5C3E26878DC}" type="presParOf" srcId="{E4828FC7-0D4B-4FDA-9E40-08AEE533A94F}" destId="{78F18306-F63A-45D5-A533-28AC2E8EA4B9}" srcOrd="5" destOrd="0" presId="urn:microsoft.com/office/officeart/2018/2/layout/IconVerticalSolidList"/>
    <dgm:cxn modelId="{45510C58-B8AF-4D1D-B8DC-8C0B27FDAB3A}" type="presParOf" srcId="{E4828FC7-0D4B-4FDA-9E40-08AEE533A94F}" destId="{332A480D-8EDA-48A8-8D6C-2C0501DF3947}" srcOrd="6" destOrd="0" presId="urn:microsoft.com/office/officeart/2018/2/layout/IconVerticalSolidList"/>
    <dgm:cxn modelId="{F8049B0D-7E17-4AA0-8BF2-BDC3BFFF5B76}" type="presParOf" srcId="{332A480D-8EDA-48A8-8D6C-2C0501DF3947}" destId="{DF92E8F8-A907-4435-BA8C-F9F3292DF014}" srcOrd="0" destOrd="0" presId="urn:microsoft.com/office/officeart/2018/2/layout/IconVerticalSolidList"/>
    <dgm:cxn modelId="{F9D73A6E-89E3-4245-AB4F-35CFBAD0DF4B}" type="presParOf" srcId="{332A480D-8EDA-48A8-8D6C-2C0501DF3947}" destId="{972C489E-B2C1-4C69-8C94-F9260A7D48BD}" srcOrd="1" destOrd="0" presId="urn:microsoft.com/office/officeart/2018/2/layout/IconVerticalSolidList"/>
    <dgm:cxn modelId="{AD00D7BF-135A-4F36-A5B8-8DC87B2BE1CD}" type="presParOf" srcId="{332A480D-8EDA-48A8-8D6C-2C0501DF3947}" destId="{2C9D252D-2210-494F-8A92-FD5B9DA9F968}" srcOrd="2" destOrd="0" presId="urn:microsoft.com/office/officeart/2018/2/layout/IconVerticalSolidList"/>
    <dgm:cxn modelId="{8CFD9519-079C-4AF5-BBBC-077A708A40A2}" type="presParOf" srcId="{332A480D-8EDA-48A8-8D6C-2C0501DF3947}" destId="{4AC8E5C0-17EF-43DC-BF00-216AA7CB64C1}" srcOrd="3" destOrd="0" presId="urn:microsoft.com/office/officeart/2018/2/layout/IconVerticalSolidList"/>
    <dgm:cxn modelId="{A2AD04B4-38A0-4637-BCAF-3A07909616DC}" type="presParOf" srcId="{E4828FC7-0D4B-4FDA-9E40-08AEE533A94F}" destId="{BE21518B-03E3-40DA-961C-1E412CED3BE4}" srcOrd="7" destOrd="0" presId="urn:microsoft.com/office/officeart/2018/2/layout/IconVerticalSolidList"/>
    <dgm:cxn modelId="{1FA0D9EF-F415-4D3C-9220-0E3486C8634E}" type="presParOf" srcId="{E4828FC7-0D4B-4FDA-9E40-08AEE533A94F}" destId="{D55FA854-7D15-46FD-B0D8-05D8BEDA3B7E}" srcOrd="8" destOrd="0" presId="urn:microsoft.com/office/officeart/2018/2/layout/IconVerticalSolidList"/>
    <dgm:cxn modelId="{CBA254AD-06A8-433F-9471-A57411507C50}" type="presParOf" srcId="{D55FA854-7D15-46FD-B0D8-05D8BEDA3B7E}" destId="{78EA8F1B-B6C0-41C7-81D5-A9275B0BEFC5}" srcOrd="0" destOrd="0" presId="urn:microsoft.com/office/officeart/2018/2/layout/IconVerticalSolidList"/>
    <dgm:cxn modelId="{76F2E6D1-92BC-45B6-848D-9A71E61FA6E0}" type="presParOf" srcId="{D55FA854-7D15-46FD-B0D8-05D8BEDA3B7E}" destId="{0837B8C8-C065-4BD7-AD4F-ABDDCE65F9CB}" srcOrd="1" destOrd="0" presId="urn:microsoft.com/office/officeart/2018/2/layout/IconVerticalSolidList"/>
    <dgm:cxn modelId="{73F85BF6-2678-4B40-AE8F-11E02C53DDC4}" type="presParOf" srcId="{D55FA854-7D15-46FD-B0D8-05D8BEDA3B7E}" destId="{50AFECCA-B9BD-4DDA-AD86-2AA50F9CCC4E}" srcOrd="2" destOrd="0" presId="urn:microsoft.com/office/officeart/2018/2/layout/IconVerticalSolidList"/>
    <dgm:cxn modelId="{2E3CE83F-E2AE-4750-A20C-1470007E2155}" type="presParOf" srcId="{D55FA854-7D15-46FD-B0D8-05D8BEDA3B7E}" destId="{6CB03752-1A7A-4654-8057-B343E390C84B}" srcOrd="3" destOrd="0" presId="urn:microsoft.com/office/officeart/2018/2/layout/IconVerticalSolidList"/>
    <dgm:cxn modelId="{5A52FC4C-6D01-4D76-B3CC-A79B18C3D2D2}" type="presParOf" srcId="{E4828FC7-0D4B-4FDA-9E40-08AEE533A94F}" destId="{FFCE59BB-BC57-4FD6-BEDA-245B9D28DB3D}" srcOrd="9" destOrd="0" presId="urn:microsoft.com/office/officeart/2018/2/layout/IconVerticalSolidList"/>
    <dgm:cxn modelId="{D7AF795D-F9FC-4FF7-8E89-2C124A3ADCE0}" type="presParOf" srcId="{E4828FC7-0D4B-4FDA-9E40-08AEE533A94F}" destId="{DE73FF4A-EE4E-432D-9E8B-A2F6DD8E9BF2}" srcOrd="10" destOrd="0" presId="urn:microsoft.com/office/officeart/2018/2/layout/IconVerticalSolidList"/>
    <dgm:cxn modelId="{CDE83600-EE38-4000-ABBB-A5C30BF3B5FB}" type="presParOf" srcId="{DE73FF4A-EE4E-432D-9E8B-A2F6DD8E9BF2}" destId="{35839DCC-7843-4278-B2D2-94A71FF82ED0}" srcOrd="0" destOrd="0" presId="urn:microsoft.com/office/officeart/2018/2/layout/IconVerticalSolidList"/>
    <dgm:cxn modelId="{88D46E65-D471-4879-8DDC-A76493C39C0A}" type="presParOf" srcId="{DE73FF4A-EE4E-432D-9E8B-A2F6DD8E9BF2}" destId="{2957E7D0-CBC6-4028-A672-72AB1664515C}" srcOrd="1" destOrd="0" presId="urn:microsoft.com/office/officeart/2018/2/layout/IconVerticalSolidList"/>
    <dgm:cxn modelId="{7248DB9A-5F59-40DE-9459-F9665D2918B3}" type="presParOf" srcId="{DE73FF4A-EE4E-432D-9E8B-A2F6DD8E9BF2}" destId="{47DA179D-796D-4AC9-81E0-8C0A20A9102C}" srcOrd="2" destOrd="0" presId="urn:microsoft.com/office/officeart/2018/2/layout/IconVerticalSolidList"/>
    <dgm:cxn modelId="{28AD1141-EC57-4EB0-B4DA-D668FE82554F}" type="presParOf" srcId="{DE73FF4A-EE4E-432D-9E8B-A2F6DD8E9BF2}" destId="{09204995-D73A-46BB-AA0C-914CA1DBB682}" srcOrd="3" destOrd="0" presId="urn:microsoft.com/office/officeart/2018/2/layout/IconVerticalSolidList"/>
    <dgm:cxn modelId="{8D41AC29-6399-4DFC-914C-962C66B2BD7F}" type="presParOf" srcId="{E4828FC7-0D4B-4FDA-9E40-08AEE533A94F}" destId="{F6A24614-8FA3-4B7A-908A-74A9C87A991D}" srcOrd="11" destOrd="0" presId="urn:microsoft.com/office/officeart/2018/2/layout/IconVerticalSolidList"/>
    <dgm:cxn modelId="{00C15811-4083-4DE9-B08F-DB1472EB2C37}" type="presParOf" srcId="{E4828FC7-0D4B-4FDA-9E40-08AEE533A94F}" destId="{F2392D37-9D72-4341-AFF3-77DC11DA307C}" srcOrd="12" destOrd="0" presId="urn:microsoft.com/office/officeart/2018/2/layout/IconVerticalSolidList"/>
    <dgm:cxn modelId="{C921BF75-0E52-4E85-AC57-5FA48844A363}" type="presParOf" srcId="{F2392D37-9D72-4341-AFF3-77DC11DA307C}" destId="{B66D16BF-5D94-427D-AE1D-0F5791E0149D}" srcOrd="0" destOrd="0" presId="urn:microsoft.com/office/officeart/2018/2/layout/IconVerticalSolidList"/>
    <dgm:cxn modelId="{3848BE55-6196-4647-846C-BACBA5F5379C}" type="presParOf" srcId="{F2392D37-9D72-4341-AFF3-77DC11DA307C}" destId="{F31EB01C-63C7-4E7E-83D8-69027D3FD046}" srcOrd="1" destOrd="0" presId="urn:microsoft.com/office/officeart/2018/2/layout/IconVerticalSolidList"/>
    <dgm:cxn modelId="{420F49F9-56F3-4938-B51F-BAA1194399C5}" type="presParOf" srcId="{F2392D37-9D72-4341-AFF3-77DC11DA307C}" destId="{11B0808A-673D-4ACF-9BBF-16753C3EC0B6}" srcOrd="2" destOrd="0" presId="urn:microsoft.com/office/officeart/2018/2/layout/IconVerticalSolidList"/>
    <dgm:cxn modelId="{39E1B149-BD05-4C19-839F-77656CAFE2D7}" type="presParOf" srcId="{F2392D37-9D72-4341-AFF3-77DC11DA307C}" destId="{DAB649E1-FAF2-435F-9B95-5069A3ED2B62}" srcOrd="3" destOrd="0" presId="urn:microsoft.com/office/officeart/2018/2/layout/IconVerticalSolidList"/>
    <dgm:cxn modelId="{93251577-F066-49ED-8948-9579D061AAE8}" type="presParOf" srcId="{E4828FC7-0D4B-4FDA-9E40-08AEE533A94F}" destId="{02EF6594-B1E0-4309-B3E6-07449300CE3B}" srcOrd="13" destOrd="0" presId="urn:microsoft.com/office/officeart/2018/2/layout/IconVerticalSolidList"/>
    <dgm:cxn modelId="{6082EAC6-5741-433F-BA4B-224DFE7D7C73}" type="presParOf" srcId="{E4828FC7-0D4B-4FDA-9E40-08AEE533A94F}" destId="{8CD5E8C5-62AC-4C67-9A92-F25722031D20}" srcOrd="14" destOrd="0" presId="urn:microsoft.com/office/officeart/2018/2/layout/IconVerticalSolidList"/>
    <dgm:cxn modelId="{14A7E845-CC88-415C-BFB4-FE1F03C4285A}" type="presParOf" srcId="{8CD5E8C5-62AC-4C67-9A92-F25722031D20}" destId="{735ABF94-CFAC-47BA-8B4D-AC67B1E02AD8}" srcOrd="0" destOrd="0" presId="urn:microsoft.com/office/officeart/2018/2/layout/IconVerticalSolidList"/>
    <dgm:cxn modelId="{A87235BD-C966-47A0-922F-DFF8107F9C73}" type="presParOf" srcId="{8CD5E8C5-62AC-4C67-9A92-F25722031D20}" destId="{EBB90965-3358-4C4C-B4C5-15F2646E1626}" srcOrd="1" destOrd="0" presId="urn:microsoft.com/office/officeart/2018/2/layout/IconVerticalSolidList"/>
    <dgm:cxn modelId="{D4C5693E-164C-4AAD-8684-481565F434BA}" type="presParOf" srcId="{8CD5E8C5-62AC-4C67-9A92-F25722031D20}" destId="{B17A3CDC-B4DC-4F04-B059-B7F1C0A1A4CB}" srcOrd="2" destOrd="0" presId="urn:microsoft.com/office/officeart/2018/2/layout/IconVerticalSolidList"/>
    <dgm:cxn modelId="{B4621EBA-770F-4187-B794-AAFE7AEE6749}" type="presParOf" srcId="{8CD5E8C5-62AC-4C67-9A92-F25722031D20}" destId="{D992E56B-1CDA-4B0E-8412-D73F924D1BC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E2EE2E17-A57F-48E1-A2CB-725A007C882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D2FA343-F7AB-49CC-BBD1-CE54DF7DB070}">
      <dgm:prSet/>
      <dgm:spPr/>
      <dgm:t>
        <a:bodyPr/>
        <a:lstStyle/>
        <a:p>
          <a:r>
            <a:rPr lang="en-CA" b="1"/>
            <a:t>Dynamic Sign Gesture Recognition</a:t>
          </a:r>
          <a:endParaRPr lang="en-US"/>
        </a:p>
      </dgm:t>
    </dgm:pt>
    <dgm:pt modelId="{8B94DC29-D961-442E-B9C1-1437F173A784}" type="parTrans" cxnId="{D79AAD46-4F09-46EF-BE11-B4906656A8F7}">
      <dgm:prSet/>
      <dgm:spPr/>
      <dgm:t>
        <a:bodyPr/>
        <a:lstStyle/>
        <a:p>
          <a:endParaRPr lang="en-US"/>
        </a:p>
      </dgm:t>
    </dgm:pt>
    <dgm:pt modelId="{198AF3C8-A83A-4520-AEDE-15DC21E77896}" type="sibTrans" cxnId="{D79AAD46-4F09-46EF-BE11-B4906656A8F7}">
      <dgm:prSet/>
      <dgm:spPr/>
      <dgm:t>
        <a:bodyPr/>
        <a:lstStyle/>
        <a:p>
          <a:endParaRPr lang="en-US"/>
        </a:p>
      </dgm:t>
    </dgm:pt>
    <dgm:pt modelId="{FBD29716-4ECA-4C48-9253-B3893FEF3B81}">
      <dgm:prSet/>
      <dgm:spPr/>
      <dgm:t>
        <a:bodyPr/>
        <a:lstStyle/>
        <a:p>
          <a:r>
            <a:rPr lang="en-CA" b="1"/>
            <a:t>Sign Gesture Recognition from a video</a:t>
          </a:r>
          <a:endParaRPr lang="en-US"/>
        </a:p>
      </dgm:t>
    </dgm:pt>
    <dgm:pt modelId="{E8663A70-07A8-4989-A6DF-B1DBA480CBDA}" type="parTrans" cxnId="{72A5A705-64D6-434C-81C0-034B041C1E0A}">
      <dgm:prSet/>
      <dgm:spPr/>
      <dgm:t>
        <a:bodyPr/>
        <a:lstStyle/>
        <a:p>
          <a:endParaRPr lang="en-US"/>
        </a:p>
      </dgm:t>
    </dgm:pt>
    <dgm:pt modelId="{6E0967DE-4D96-4A59-9770-FE25C1053F6B}" type="sibTrans" cxnId="{72A5A705-64D6-434C-81C0-034B041C1E0A}">
      <dgm:prSet/>
      <dgm:spPr/>
      <dgm:t>
        <a:bodyPr/>
        <a:lstStyle/>
        <a:p>
          <a:endParaRPr lang="en-US"/>
        </a:p>
      </dgm:t>
    </dgm:pt>
    <dgm:pt modelId="{B34B97E4-7808-4949-A38A-3B43353B02E4}">
      <dgm:prSet/>
      <dgm:spPr/>
      <dgm:t>
        <a:bodyPr/>
        <a:lstStyle/>
        <a:p>
          <a:r>
            <a:rPr lang="en-CA" b="1"/>
            <a:t>Apply to 3 Dimension</a:t>
          </a:r>
          <a:r>
            <a:rPr lang="en-CA"/>
            <a:t> </a:t>
          </a:r>
          <a:r>
            <a:rPr lang="en-CA" b="1"/>
            <a:t>technique </a:t>
          </a:r>
          <a:endParaRPr lang="en-US"/>
        </a:p>
      </dgm:t>
    </dgm:pt>
    <dgm:pt modelId="{9E237D6C-4C24-4C2E-8B33-55FEAFB4B33D}" type="parTrans" cxnId="{47E15B94-9B9C-456F-81D1-0F2202971566}">
      <dgm:prSet/>
      <dgm:spPr/>
      <dgm:t>
        <a:bodyPr/>
        <a:lstStyle/>
        <a:p>
          <a:endParaRPr lang="en-US"/>
        </a:p>
      </dgm:t>
    </dgm:pt>
    <dgm:pt modelId="{BBB11964-DBDB-49F7-8E12-6545C7B2F9BA}" type="sibTrans" cxnId="{47E15B94-9B9C-456F-81D1-0F2202971566}">
      <dgm:prSet/>
      <dgm:spPr/>
      <dgm:t>
        <a:bodyPr/>
        <a:lstStyle/>
        <a:p>
          <a:endParaRPr lang="en-US"/>
        </a:p>
      </dgm:t>
    </dgm:pt>
    <dgm:pt modelId="{DBA4A25C-E819-4E8B-9B67-699197FFBCD1}">
      <dgm:prSet/>
      <dgm:spPr/>
      <dgm:t>
        <a:bodyPr/>
        <a:lstStyle/>
        <a:p>
          <a:r>
            <a:rPr lang="en-CA" b="1"/>
            <a:t>Add more gesture in the dataset</a:t>
          </a:r>
          <a:endParaRPr lang="en-US"/>
        </a:p>
      </dgm:t>
    </dgm:pt>
    <dgm:pt modelId="{5AC219E6-6AAC-4D34-BC09-3243337625A8}" type="parTrans" cxnId="{98FE568E-B90C-4FCF-8455-A695CD6E687F}">
      <dgm:prSet/>
      <dgm:spPr/>
      <dgm:t>
        <a:bodyPr/>
        <a:lstStyle/>
        <a:p>
          <a:endParaRPr lang="en-US"/>
        </a:p>
      </dgm:t>
    </dgm:pt>
    <dgm:pt modelId="{D2012795-F5AC-4ADB-ADDB-9A49C31A8457}" type="sibTrans" cxnId="{98FE568E-B90C-4FCF-8455-A695CD6E687F}">
      <dgm:prSet/>
      <dgm:spPr/>
      <dgm:t>
        <a:bodyPr/>
        <a:lstStyle/>
        <a:p>
          <a:endParaRPr lang="en-US"/>
        </a:p>
      </dgm:t>
    </dgm:pt>
    <dgm:pt modelId="{7A669A11-F08C-4262-BA99-71CA1E63E981}" type="pres">
      <dgm:prSet presAssocID="{E2EE2E17-A57F-48E1-A2CB-725A007C882B}" presName="root" presStyleCnt="0">
        <dgm:presLayoutVars>
          <dgm:dir/>
          <dgm:resizeHandles val="exact"/>
        </dgm:presLayoutVars>
      </dgm:prSet>
      <dgm:spPr/>
    </dgm:pt>
    <dgm:pt modelId="{66A4BA9A-4484-4BEE-8839-BC3CF00CEDEF}" type="pres">
      <dgm:prSet presAssocID="{0D2FA343-F7AB-49CC-BBD1-CE54DF7DB070}" presName="compNode" presStyleCnt="0"/>
      <dgm:spPr/>
    </dgm:pt>
    <dgm:pt modelId="{DA894E81-BB22-484E-8E45-F2F5DEC3A6CB}" type="pres">
      <dgm:prSet presAssocID="{0D2FA343-F7AB-49CC-BBD1-CE54DF7DB070}" presName="bgRect" presStyleLbl="bgShp" presStyleIdx="0" presStyleCnt="4"/>
      <dgm:spPr/>
    </dgm:pt>
    <dgm:pt modelId="{6FD3A9FD-9556-4DE1-B14B-81B29CA7B1A6}" type="pres">
      <dgm:prSet presAssocID="{0D2FA343-F7AB-49CC-BBD1-CE54DF7DB07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gn Language"/>
        </a:ext>
      </dgm:extLst>
    </dgm:pt>
    <dgm:pt modelId="{17C5A0B9-7BBB-462B-B6FA-E0024A2C8BC7}" type="pres">
      <dgm:prSet presAssocID="{0D2FA343-F7AB-49CC-BBD1-CE54DF7DB070}" presName="spaceRect" presStyleCnt="0"/>
      <dgm:spPr/>
    </dgm:pt>
    <dgm:pt modelId="{1BEFE130-7FDF-4FCC-B5E9-9254D59F49AB}" type="pres">
      <dgm:prSet presAssocID="{0D2FA343-F7AB-49CC-BBD1-CE54DF7DB070}" presName="parTx" presStyleLbl="revTx" presStyleIdx="0" presStyleCnt="4">
        <dgm:presLayoutVars>
          <dgm:chMax val="0"/>
          <dgm:chPref val="0"/>
        </dgm:presLayoutVars>
      </dgm:prSet>
      <dgm:spPr/>
    </dgm:pt>
    <dgm:pt modelId="{73DD4DA7-4349-453C-82A8-7F9886AB4D4D}" type="pres">
      <dgm:prSet presAssocID="{198AF3C8-A83A-4520-AEDE-15DC21E77896}" presName="sibTrans" presStyleCnt="0"/>
      <dgm:spPr/>
    </dgm:pt>
    <dgm:pt modelId="{85D2CD7E-CB6C-40CD-8106-2205F7EA9AFB}" type="pres">
      <dgm:prSet presAssocID="{FBD29716-4ECA-4C48-9253-B3893FEF3B81}" presName="compNode" presStyleCnt="0"/>
      <dgm:spPr/>
    </dgm:pt>
    <dgm:pt modelId="{2544B27E-8505-4CF5-82EE-1E4CD54F067A}" type="pres">
      <dgm:prSet presAssocID="{FBD29716-4ECA-4C48-9253-B3893FEF3B81}" presName="bgRect" presStyleLbl="bgShp" presStyleIdx="1" presStyleCnt="4"/>
      <dgm:spPr/>
    </dgm:pt>
    <dgm:pt modelId="{BEA3F90E-3F17-4D6F-B424-A8401DDBA0BE}" type="pres">
      <dgm:prSet presAssocID="{FBD29716-4ECA-4C48-9253-B3893FEF3B8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deo camera"/>
        </a:ext>
      </dgm:extLst>
    </dgm:pt>
    <dgm:pt modelId="{37CB76A0-91C1-4FE3-8B13-CCAFC06A6AD7}" type="pres">
      <dgm:prSet presAssocID="{FBD29716-4ECA-4C48-9253-B3893FEF3B81}" presName="spaceRect" presStyleCnt="0"/>
      <dgm:spPr/>
    </dgm:pt>
    <dgm:pt modelId="{A118C510-AD52-4993-8842-592ECFABED2B}" type="pres">
      <dgm:prSet presAssocID="{FBD29716-4ECA-4C48-9253-B3893FEF3B81}" presName="parTx" presStyleLbl="revTx" presStyleIdx="1" presStyleCnt="4">
        <dgm:presLayoutVars>
          <dgm:chMax val="0"/>
          <dgm:chPref val="0"/>
        </dgm:presLayoutVars>
      </dgm:prSet>
      <dgm:spPr/>
    </dgm:pt>
    <dgm:pt modelId="{577BF14A-3319-4443-B140-505DE0315F28}" type="pres">
      <dgm:prSet presAssocID="{6E0967DE-4D96-4A59-9770-FE25C1053F6B}" presName="sibTrans" presStyleCnt="0"/>
      <dgm:spPr/>
    </dgm:pt>
    <dgm:pt modelId="{939F3BEB-F314-4CFC-8A07-FCD5F0373866}" type="pres">
      <dgm:prSet presAssocID="{B34B97E4-7808-4949-A38A-3B43353B02E4}" presName="compNode" presStyleCnt="0"/>
      <dgm:spPr/>
    </dgm:pt>
    <dgm:pt modelId="{7F22588E-1673-4EA7-94B2-2EAB24AD5204}" type="pres">
      <dgm:prSet presAssocID="{B34B97E4-7808-4949-A38A-3B43353B02E4}" presName="bgRect" presStyleLbl="bgShp" presStyleIdx="2" presStyleCnt="4"/>
      <dgm:spPr/>
    </dgm:pt>
    <dgm:pt modelId="{5A0DD374-53FA-4361-9762-447E3B67E59C}" type="pres">
      <dgm:prSet presAssocID="{B34B97E4-7808-4949-A38A-3B43353B02E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98360E91-6760-40EA-9236-FE6339AF1BCC}" type="pres">
      <dgm:prSet presAssocID="{B34B97E4-7808-4949-A38A-3B43353B02E4}" presName="spaceRect" presStyleCnt="0"/>
      <dgm:spPr/>
    </dgm:pt>
    <dgm:pt modelId="{8E1FEB43-BEE6-49EC-A96C-B793A7B8B73A}" type="pres">
      <dgm:prSet presAssocID="{B34B97E4-7808-4949-A38A-3B43353B02E4}" presName="parTx" presStyleLbl="revTx" presStyleIdx="2" presStyleCnt="4">
        <dgm:presLayoutVars>
          <dgm:chMax val="0"/>
          <dgm:chPref val="0"/>
        </dgm:presLayoutVars>
      </dgm:prSet>
      <dgm:spPr/>
    </dgm:pt>
    <dgm:pt modelId="{CF57090C-9AC4-4109-904D-3CB1A4A1CC0E}" type="pres">
      <dgm:prSet presAssocID="{BBB11964-DBDB-49F7-8E12-6545C7B2F9BA}" presName="sibTrans" presStyleCnt="0"/>
      <dgm:spPr/>
    </dgm:pt>
    <dgm:pt modelId="{4EB21C3E-BE3F-48D4-A519-2FAE7AE58896}" type="pres">
      <dgm:prSet presAssocID="{DBA4A25C-E819-4E8B-9B67-699197FFBCD1}" presName="compNode" presStyleCnt="0"/>
      <dgm:spPr/>
    </dgm:pt>
    <dgm:pt modelId="{FF43D489-3F3D-44B0-8C75-71EE71F2823A}" type="pres">
      <dgm:prSet presAssocID="{DBA4A25C-E819-4E8B-9B67-699197FFBCD1}" presName="bgRect" presStyleLbl="bgShp" presStyleIdx="3" presStyleCnt="4"/>
      <dgm:spPr/>
    </dgm:pt>
    <dgm:pt modelId="{A88F58FE-6A48-43EC-8C69-B308D2ED2793}" type="pres">
      <dgm:prSet presAssocID="{DBA4A25C-E819-4E8B-9B67-699197FFBCD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2175FEC-3B16-48B5-A1FF-AC091B04DD39}" type="pres">
      <dgm:prSet presAssocID="{DBA4A25C-E819-4E8B-9B67-699197FFBCD1}" presName="spaceRect" presStyleCnt="0"/>
      <dgm:spPr/>
    </dgm:pt>
    <dgm:pt modelId="{A43F5092-8420-446E-953A-896F512DCB25}" type="pres">
      <dgm:prSet presAssocID="{DBA4A25C-E819-4E8B-9B67-699197FFBCD1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72A5A705-64D6-434C-81C0-034B041C1E0A}" srcId="{E2EE2E17-A57F-48E1-A2CB-725A007C882B}" destId="{FBD29716-4ECA-4C48-9253-B3893FEF3B81}" srcOrd="1" destOrd="0" parTransId="{E8663A70-07A8-4989-A6DF-B1DBA480CBDA}" sibTransId="{6E0967DE-4D96-4A59-9770-FE25C1053F6B}"/>
    <dgm:cxn modelId="{A4701420-671B-4CF7-B6E8-3F098D2370D1}" type="presOf" srcId="{0D2FA343-F7AB-49CC-BBD1-CE54DF7DB070}" destId="{1BEFE130-7FDF-4FCC-B5E9-9254D59F49AB}" srcOrd="0" destOrd="0" presId="urn:microsoft.com/office/officeart/2018/2/layout/IconVerticalSolidList"/>
    <dgm:cxn modelId="{3B7E2C39-5FD0-4EA6-8108-1E9C3EA6E4E1}" type="presOf" srcId="{B34B97E4-7808-4949-A38A-3B43353B02E4}" destId="{8E1FEB43-BEE6-49EC-A96C-B793A7B8B73A}" srcOrd="0" destOrd="0" presId="urn:microsoft.com/office/officeart/2018/2/layout/IconVerticalSolidList"/>
    <dgm:cxn modelId="{D79AAD46-4F09-46EF-BE11-B4906656A8F7}" srcId="{E2EE2E17-A57F-48E1-A2CB-725A007C882B}" destId="{0D2FA343-F7AB-49CC-BBD1-CE54DF7DB070}" srcOrd="0" destOrd="0" parTransId="{8B94DC29-D961-442E-B9C1-1437F173A784}" sibTransId="{198AF3C8-A83A-4520-AEDE-15DC21E77896}"/>
    <dgm:cxn modelId="{A8F9B689-9823-4B73-9FAC-5140FFFB481A}" type="presOf" srcId="{E2EE2E17-A57F-48E1-A2CB-725A007C882B}" destId="{7A669A11-F08C-4262-BA99-71CA1E63E981}" srcOrd="0" destOrd="0" presId="urn:microsoft.com/office/officeart/2018/2/layout/IconVerticalSolidList"/>
    <dgm:cxn modelId="{98FE568E-B90C-4FCF-8455-A695CD6E687F}" srcId="{E2EE2E17-A57F-48E1-A2CB-725A007C882B}" destId="{DBA4A25C-E819-4E8B-9B67-699197FFBCD1}" srcOrd="3" destOrd="0" parTransId="{5AC219E6-6AAC-4D34-BC09-3243337625A8}" sibTransId="{D2012795-F5AC-4ADB-ADDB-9A49C31A8457}"/>
    <dgm:cxn modelId="{47E15B94-9B9C-456F-81D1-0F2202971566}" srcId="{E2EE2E17-A57F-48E1-A2CB-725A007C882B}" destId="{B34B97E4-7808-4949-A38A-3B43353B02E4}" srcOrd="2" destOrd="0" parTransId="{9E237D6C-4C24-4C2E-8B33-55FEAFB4B33D}" sibTransId="{BBB11964-DBDB-49F7-8E12-6545C7B2F9BA}"/>
    <dgm:cxn modelId="{97820BE7-CE2E-412F-82F6-6EF3101D22E9}" type="presOf" srcId="{FBD29716-4ECA-4C48-9253-B3893FEF3B81}" destId="{A118C510-AD52-4993-8842-592ECFABED2B}" srcOrd="0" destOrd="0" presId="urn:microsoft.com/office/officeart/2018/2/layout/IconVerticalSolidList"/>
    <dgm:cxn modelId="{18EC32ED-7DF3-43E5-88D4-18092437F326}" type="presOf" srcId="{DBA4A25C-E819-4E8B-9B67-699197FFBCD1}" destId="{A43F5092-8420-446E-953A-896F512DCB25}" srcOrd="0" destOrd="0" presId="urn:microsoft.com/office/officeart/2018/2/layout/IconVerticalSolidList"/>
    <dgm:cxn modelId="{79DC0F00-3075-4257-B4E6-E78D06A0C7FD}" type="presParOf" srcId="{7A669A11-F08C-4262-BA99-71CA1E63E981}" destId="{66A4BA9A-4484-4BEE-8839-BC3CF00CEDEF}" srcOrd="0" destOrd="0" presId="urn:microsoft.com/office/officeart/2018/2/layout/IconVerticalSolidList"/>
    <dgm:cxn modelId="{381F9AB1-AE8C-41E9-BD82-D156ACE395B9}" type="presParOf" srcId="{66A4BA9A-4484-4BEE-8839-BC3CF00CEDEF}" destId="{DA894E81-BB22-484E-8E45-F2F5DEC3A6CB}" srcOrd="0" destOrd="0" presId="urn:microsoft.com/office/officeart/2018/2/layout/IconVerticalSolidList"/>
    <dgm:cxn modelId="{1F54775F-A042-4575-BC71-D5484F643CBA}" type="presParOf" srcId="{66A4BA9A-4484-4BEE-8839-BC3CF00CEDEF}" destId="{6FD3A9FD-9556-4DE1-B14B-81B29CA7B1A6}" srcOrd="1" destOrd="0" presId="urn:microsoft.com/office/officeart/2018/2/layout/IconVerticalSolidList"/>
    <dgm:cxn modelId="{5064BBC5-5D80-449E-B0DF-905CF0A04D8E}" type="presParOf" srcId="{66A4BA9A-4484-4BEE-8839-BC3CF00CEDEF}" destId="{17C5A0B9-7BBB-462B-B6FA-E0024A2C8BC7}" srcOrd="2" destOrd="0" presId="urn:microsoft.com/office/officeart/2018/2/layout/IconVerticalSolidList"/>
    <dgm:cxn modelId="{AC9DE5FC-1CDA-418B-A197-10FD66CA1662}" type="presParOf" srcId="{66A4BA9A-4484-4BEE-8839-BC3CF00CEDEF}" destId="{1BEFE130-7FDF-4FCC-B5E9-9254D59F49AB}" srcOrd="3" destOrd="0" presId="urn:microsoft.com/office/officeart/2018/2/layout/IconVerticalSolidList"/>
    <dgm:cxn modelId="{B52F4FAA-F49D-410E-BF1F-9EA75251001C}" type="presParOf" srcId="{7A669A11-F08C-4262-BA99-71CA1E63E981}" destId="{73DD4DA7-4349-453C-82A8-7F9886AB4D4D}" srcOrd="1" destOrd="0" presId="urn:microsoft.com/office/officeart/2018/2/layout/IconVerticalSolidList"/>
    <dgm:cxn modelId="{2A7B1300-0198-4D64-A560-FDEDA44A12BE}" type="presParOf" srcId="{7A669A11-F08C-4262-BA99-71CA1E63E981}" destId="{85D2CD7E-CB6C-40CD-8106-2205F7EA9AFB}" srcOrd="2" destOrd="0" presId="urn:microsoft.com/office/officeart/2018/2/layout/IconVerticalSolidList"/>
    <dgm:cxn modelId="{E2562126-04C6-4A2A-AC49-E984EFDED451}" type="presParOf" srcId="{85D2CD7E-CB6C-40CD-8106-2205F7EA9AFB}" destId="{2544B27E-8505-4CF5-82EE-1E4CD54F067A}" srcOrd="0" destOrd="0" presId="urn:microsoft.com/office/officeart/2018/2/layout/IconVerticalSolidList"/>
    <dgm:cxn modelId="{95E92FDE-98D1-4D3C-AC13-A903B0A0AFC6}" type="presParOf" srcId="{85D2CD7E-CB6C-40CD-8106-2205F7EA9AFB}" destId="{BEA3F90E-3F17-4D6F-B424-A8401DDBA0BE}" srcOrd="1" destOrd="0" presId="urn:microsoft.com/office/officeart/2018/2/layout/IconVerticalSolidList"/>
    <dgm:cxn modelId="{687F67A5-E978-4D24-810E-3026DC2E1001}" type="presParOf" srcId="{85D2CD7E-CB6C-40CD-8106-2205F7EA9AFB}" destId="{37CB76A0-91C1-4FE3-8B13-CCAFC06A6AD7}" srcOrd="2" destOrd="0" presId="urn:microsoft.com/office/officeart/2018/2/layout/IconVerticalSolidList"/>
    <dgm:cxn modelId="{2DD1C58C-2EE9-4B74-AF3B-99ADBFA220BD}" type="presParOf" srcId="{85D2CD7E-CB6C-40CD-8106-2205F7EA9AFB}" destId="{A118C510-AD52-4993-8842-592ECFABED2B}" srcOrd="3" destOrd="0" presId="urn:microsoft.com/office/officeart/2018/2/layout/IconVerticalSolidList"/>
    <dgm:cxn modelId="{E40410EF-FA85-4D3B-AC5D-22AF295098BB}" type="presParOf" srcId="{7A669A11-F08C-4262-BA99-71CA1E63E981}" destId="{577BF14A-3319-4443-B140-505DE0315F28}" srcOrd="3" destOrd="0" presId="urn:microsoft.com/office/officeart/2018/2/layout/IconVerticalSolidList"/>
    <dgm:cxn modelId="{EB879945-A2C7-4DCF-9DD0-4E115FF1C866}" type="presParOf" srcId="{7A669A11-F08C-4262-BA99-71CA1E63E981}" destId="{939F3BEB-F314-4CFC-8A07-FCD5F0373866}" srcOrd="4" destOrd="0" presId="urn:microsoft.com/office/officeart/2018/2/layout/IconVerticalSolidList"/>
    <dgm:cxn modelId="{3F93A126-6B4B-4001-85CE-CEF6892A6973}" type="presParOf" srcId="{939F3BEB-F314-4CFC-8A07-FCD5F0373866}" destId="{7F22588E-1673-4EA7-94B2-2EAB24AD5204}" srcOrd="0" destOrd="0" presId="urn:microsoft.com/office/officeart/2018/2/layout/IconVerticalSolidList"/>
    <dgm:cxn modelId="{E079897C-C32C-4974-A4F3-B38B84563CF5}" type="presParOf" srcId="{939F3BEB-F314-4CFC-8A07-FCD5F0373866}" destId="{5A0DD374-53FA-4361-9762-447E3B67E59C}" srcOrd="1" destOrd="0" presId="urn:microsoft.com/office/officeart/2018/2/layout/IconVerticalSolidList"/>
    <dgm:cxn modelId="{CB84D60C-AD0A-434E-B49F-6D4FD60048B5}" type="presParOf" srcId="{939F3BEB-F314-4CFC-8A07-FCD5F0373866}" destId="{98360E91-6760-40EA-9236-FE6339AF1BCC}" srcOrd="2" destOrd="0" presId="urn:microsoft.com/office/officeart/2018/2/layout/IconVerticalSolidList"/>
    <dgm:cxn modelId="{D910D340-9331-4DD5-ACFA-CFB6354EFCB5}" type="presParOf" srcId="{939F3BEB-F314-4CFC-8A07-FCD5F0373866}" destId="{8E1FEB43-BEE6-49EC-A96C-B793A7B8B73A}" srcOrd="3" destOrd="0" presId="urn:microsoft.com/office/officeart/2018/2/layout/IconVerticalSolidList"/>
    <dgm:cxn modelId="{87DD6E41-5383-4B25-B57D-5FA40B68DF98}" type="presParOf" srcId="{7A669A11-F08C-4262-BA99-71CA1E63E981}" destId="{CF57090C-9AC4-4109-904D-3CB1A4A1CC0E}" srcOrd="5" destOrd="0" presId="urn:microsoft.com/office/officeart/2018/2/layout/IconVerticalSolidList"/>
    <dgm:cxn modelId="{67E1D6AE-8CFA-4B48-9E9E-80C7722500BB}" type="presParOf" srcId="{7A669A11-F08C-4262-BA99-71CA1E63E981}" destId="{4EB21C3E-BE3F-48D4-A519-2FAE7AE58896}" srcOrd="6" destOrd="0" presId="urn:microsoft.com/office/officeart/2018/2/layout/IconVerticalSolidList"/>
    <dgm:cxn modelId="{3C8D78D7-E990-4256-95C4-7E8F8552C8B9}" type="presParOf" srcId="{4EB21C3E-BE3F-48D4-A519-2FAE7AE58896}" destId="{FF43D489-3F3D-44B0-8C75-71EE71F2823A}" srcOrd="0" destOrd="0" presId="urn:microsoft.com/office/officeart/2018/2/layout/IconVerticalSolidList"/>
    <dgm:cxn modelId="{5A47F591-9691-4D62-ABC3-9B085B6752D9}" type="presParOf" srcId="{4EB21C3E-BE3F-48D4-A519-2FAE7AE58896}" destId="{A88F58FE-6A48-43EC-8C69-B308D2ED2793}" srcOrd="1" destOrd="0" presId="urn:microsoft.com/office/officeart/2018/2/layout/IconVerticalSolidList"/>
    <dgm:cxn modelId="{F02E5340-46D3-4758-9E21-94665D81848D}" type="presParOf" srcId="{4EB21C3E-BE3F-48D4-A519-2FAE7AE58896}" destId="{52175FEC-3B16-48B5-A1FF-AC091B04DD39}" srcOrd="2" destOrd="0" presId="urn:microsoft.com/office/officeart/2018/2/layout/IconVerticalSolidList"/>
    <dgm:cxn modelId="{8DCFECAE-2407-42FE-9DF7-4624CABFB6E8}" type="presParOf" srcId="{4EB21C3E-BE3F-48D4-A519-2FAE7AE58896}" destId="{A43F5092-8420-446E-953A-896F512DCB2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52F40AF-BD84-4102-BC72-294AEC21DFE9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B751BF3D-5126-4288-89AA-1C6D7896E624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The method of human communication, either spoken or written, consisting of use of words in structured and conventional way.</a:t>
          </a:r>
          <a:endParaRPr lang="en-US"/>
        </a:p>
      </dgm:t>
    </dgm:pt>
    <dgm:pt modelId="{418985A1-B82E-4263-B0AC-238EA45BB05D}" type="parTrans" cxnId="{3EACD530-00A4-455E-B96C-9F7399A93A8C}">
      <dgm:prSet/>
      <dgm:spPr/>
      <dgm:t>
        <a:bodyPr/>
        <a:lstStyle/>
        <a:p>
          <a:endParaRPr lang="en-US"/>
        </a:p>
      </dgm:t>
    </dgm:pt>
    <dgm:pt modelId="{57E848AA-0939-458B-9939-A893B79D5661}" type="sibTrans" cxnId="{3EACD530-00A4-455E-B96C-9F7399A93A8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546771E-09A7-4AF0-BAA1-BF6F3C9EC4D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There are roughly </a:t>
          </a:r>
          <a:r>
            <a:rPr lang="en-US" b="1" dirty="0"/>
            <a:t>6,500</a:t>
          </a:r>
          <a:r>
            <a:rPr lang="en-US" dirty="0"/>
            <a:t> spoken languages in the world today. </a:t>
          </a:r>
        </a:p>
      </dgm:t>
    </dgm:pt>
    <dgm:pt modelId="{BFE34D3C-8D06-47DA-96EC-529A6A009724}" type="parTrans" cxnId="{BAB4F3D5-3852-4930-B3A6-2AB53D86391C}">
      <dgm:prSet/>
      <dgm:spPr/>
      <dgm:t>
        <a:bodyPr/>
        <a:lstStyle/>
        <a:p>
          <a:endParaRPr lang="en-US"/>
        </a:p>
      </dgm:t>
    </dgm:pt>
    <dgm:pt modelId="{4F71670E-8659-427A-8D37-E4B7936E9A41}" type="sibTrans" cxnId="{BAB4F3D5-3852-4930-B3A6-2AB53D86391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FB71386-F9AF-421B-9F11-9B8CAFAA642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English as a global language.</a:t>
          </a:r>
        </a:p>
      </dgm:t>
    </dgm:pt>
    <dgm:pt modelId="{3BEA72EA-0EAE-4026-BD18-CE28F1179058}" type="parTrans" cxnId="{B855402E-E5F6-4B22-804C-5FB4E38562C3}">
      <dgm:prSet/>
      <dgm:spPr/>
      <dgm:t>
        <a:bodyPr/>
        <a:lstStyle/>
        <a:p>
          <a:endParaRPr lang="en-US"/>
        </a:p>
      </dgm:t>
    </dgm:pt>
    <dgm:pt modelId="{B02C01F3-920A-451D-98D9-623929BBDC70}" type="sibTrans" cxnId="{B855402E-E5F6-4B22-804C-5FB4E38562C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BCB8587-2E0F-4FF9-AAA8-C04A942AA8D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With more than 350 million people around the </a:t>
          </a:r>
          <a:r>
            <a:rPr lang="en-US" b="1"/>
            <a:t>world </a:t>
          </a:r>
          <a:r>
            <a:rPr lang="en-US"/>
            <a:t>speaking </a:t>
          </a:r>
          <a:r>
            <a:rPr lang="en-US" b="1"/>
            <a:t>English</a:t>
          </a:r>
          <a:r>
            <a:rPr lang="en-US"/>
            <a:t> as a first </a:t>
          </a:r>
          <a:r>
            <a:rPr lang="en-US" b="1"/>
            <a:t>language</a:t>
          </a:r>
          <a:r>
            <a:rPr lang="en-US"/>
            <a:t> and more than 430 million speaking it as a second </a:t>
          </a:r>
          <a:r>
            <a:rPr lang="en-US" b="1"/>
            <a:t>language.</a:t>
          </a:r>
          <a:endParaRPr lang="en-US"/>
        </a:p>
      </dgm:t>
    </dgm:pt>
    <dgm:pt modelId="{D264900F-0214-4353-A458-5FED81029DA6}" type="parTrans" cxnId="{357BB2F6-9A9B-4DC7-B95D-906DB41BB1A5}">
      <dgm:prSet/>
      <dgm:spPr/>
      <dgm:t>
        <a:bodyPr/>
        <a:lstStyle/>
        <a:p>
          <a:endParaRPr lang="en-US"/>
        </a:p>
      </dgm:t>
    </dgm:pt>
    <dgm:pt modelId="{0929E7FA-9709-4EE2-ABCE-4255A601B175}" type="sibTrans" cxnId="{357BB2F6-9A9B-4DC7-B95D-906DB41BB1A5}">
      <dgm:prSet/>
      <dgm:spPr/>
      <dgm:t>
        <a:bodyPr/>
        <a:lstStyle/>
        <a:p>
          <a:endParaRPr lang="en-US"/>
        </a:p>
      </dgm:t>
    </dgm:pt>
    <dgm:pt modelId="{F69AF88B-E454-4428-805D-5999692AAD6A}" type="pres">
      <dgm:prSet presAssocID="{852F40AF-BD84-4102-BC72-294AEC21DFE9}" presName="root" presStyleCnt="0">
        <dgm:presLayoutVars>
          <dgm:dir/>
          <dgm:resizeHandles val="exact"/>
        </dgm:presLayoutVars>
      </dgm:prSet>
      <dgm:spPr/>
    </dgm:pt>
    <dgm:pt modelId="{6A44A254-E005-4C20-9864-BCB299EEDC43}" type="pres">
      <dgm:prSet presAssocID="{852F40AF-BD84-4102-BC72-294AEC21DFE9}" presName="container" presStyleCnt="0">
        <dgm:presLayoutVars>
          <dgm:dir/>
          <dgm:resizeHandles val="exact"/>
        </dgm:presLayoutVars>
      </dgm:prSet>
      <dgm:spPr/>
    </dgm:pt>
    <dgm:pt modelId="{B933366D-2474-451A-9997-BB2184D0FB27}" type="pres">
      <dgm:prSet presAssocID="{B751BF3D-5126-4288-89AA-1C6D7896E624}" presName="compNode" presStyleCnt="0"/>
      <dgm:spPr/>
    </dgm:pt>
    <dgm:pt modelId="{75B7B06C-E9A1-42F7-AD1A-66005B892130}" type="pres">
      <dgm:prSet presAssocID="{B751BF3D-5126-4288-89AA-1C6D7896E624}" presName="iconBgRect" presStyleLbl="bgShp" presStyleIdx="0" presStyleCnt="4"/>
      <dgm:spPr/>
    </dgm:pt>
    <dgm:pt modelId="{142A4E6F-8E1E-4886-AA83-0A56FA88DEA3}" type="pres">
      <dgm:prSet presAssocID="{B751BF3D-5126-4288-89AA-1C6D7896E62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 of People"/>
        </a:ext>
      </dgm:extLst>
    </dgm:pt>
    <dgm:pt modelId="{9D67CF28-3FB5-4E48-91F5-0031307A9046}" type="pres">
      <dgm:prSet presAssocID="{B751BF3D-5126-4288-89AA-1C6D7896E624}" presName="spaceRect" presStyleCnt="0"/>
      <dgm:spPr/>
    </dgm:pt>
    <dgm:pt modelId="{A7CD0D7A-AE9E-438D-B286-C3E34CE5C237}" type="pres">
      <dgm:prSet presAssocID="{B751BF3D-5126-4288-89AA-1C6D7896E624}" presName="textRect" presStyleLbl="revTx" presStyleIdx="0" presStyleCnt="4">
        <dgm:presLayoutVars>
          <dgm:chMax val="1"/>
          <dgm:chPref val="1"/>
        </dgm:presLayoutVars>
      </dgm:prSet>
      <dgm:spPr/>
    </dgm:pt>
    <dgm:pt modelId="{F0192458-679D-4E34-AFAE-115BEEB8AE89}" type="pres">
      <dgm:prSet presAssocID="{57E848AA-0939-458B-9939-A893B79D5661}" presName="sibTrans" presStyleLbl="sibTrans2D1" presStyleIdx="0" presStyleCnt="0"/>
      <dgm:spPr/>
    </dgm:pt>
    <dgm:pt modelId="{529C9764-FE1D-44A7-ADED-FAC80C601A57}" type="pres">
      <dgm:prSet presAssocID="{7546771E-09A7-4AF0-BAA1-BF6F3C9EC4DF}" presName="compNode" presStyleCnt="0"/>
      <dgm:spPr/>
    </dgm:pt>
    <dgm:pt modelId="{72ED8730-8B9F-4A32-857B-99D87B17EF00}" type="pres">
      <dgm:prSet presAssocID="{7546771E-09A7-4AF0-BAA1-BF6F3C9EC4DF}" presName="iconBgRect" presStyleLbl="bgShp" presStyleIdx="1" presStyleCnt="4"/>
      <dgm:spPr/>
    </dgm:pt>
    <dgm:pt modelId="{5D19C442-75D4-42E7-AE59-14254F27828B}" type="pres">
      <dgm:prSet presAssocID="{7546771E-09A7-4AF0-BAA1-BF6F3C9EC4D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30C6C06E-2D50-435D-815B-8419DFEE785D}" type="pres">
      <dgm:prSet presAssocID="{7546771E-09A7-4AF0-BAA1-BF6F3C9EC4DF}" presName="spaceRect" presStyleCnt="0"/>
      <dgm:spPr/>
    </dgm:pt>
    <dgm:pt modelId="{9E0E0CFC-B7CE-4224-85CC-CA48E9B3E1CD}" type="pres">
      <dgm:prSet presAssocID="{7546771E-09A7-4AF0-BAA1-BF6F3C9EC4DF}" presName="textRect" presStyleLbl="revTx" presStyleIdx="1" presStyleCnt="4">
        <dgm:presLayoutVars>
          <dgm:chMax val="1"/>
          <dgm:chPref val="1"/>
        </dgm:presLayoutVars>
      </dgm:prSet>
      <dgm:spPr/>
    </dgm:pt>
    <dgm:pt modelId="{B45AAEE1-6582-472C-B73D-48439CB68E2A}" type="pres">
      <dgm:prSet presAssocID="{4F71670E-8659-427A-8D37-E4B7936E9A41}" presName="sibTrans" presStyleLbl="sibTrans2D1" presStyleIdx="0" presStyleCnt="0"/>
      <dgm:spPr/>
    </dgm:pt>
    <dgm:pt modelId="{B786AFDE-0027-4CBF-915D-C7BCD489ABF6}" type="pres">
      <dgm:prSet presAssocID="{8FB71386-F9AF-421B-9F11-9B8CAFAA6421}" presName="compNode" presStyleCnt="0"/>
      <dgm:spPr/>
    </dgm:pt>
    <dgm:pt modelId="{12E5C1F8-C176-4354-A051-CF7DBE824AEF}" type="pres">
      <dgm:prSet presAssocID="{8FB71386-F9AF-421B-9F11-9B8CAFAA6421}" presName="iconBgRect" presStyleLbl="bgShp" presStyleIdx="2" presStyleCnt="4"/>
      <dgm:spPr/>
    </dgm:pt>
    <dgm:pt modelId="{FEDD6B8A-1BCC-4891-94F7-2039A74F4DE6}" type="pres">
      <dgm:prSet presAssocID="{8FB71386-F9AF-421B-9F11-9B8CAFAA642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gn Language"/>
        </a:ext>
      </dgm:extLst>
    </dgm:pt>
    <dgm:pt modelId="{933B17DF-FF2C-4588-B41B-332BEC0558A5}" type="pres">
      <dgm:prSet presAssocID="{8FB71386-F9AF-421B-9F11-9B8CAFAA6421}" presName="spaceRect" presStyleCnt="0"/>
      <dgm:spPr/>
    </dgm:pt>
    <dgm:pt modelId="{A8643117-16F7-4614-9794-14695EF1BAB2}" type="pres">
      <dgm:prSet presAssocID="{8FB71386-F9AF-421B-9F11-9B8CAFAA6421}" presName="textRect" presStyleLbl="revTx" presStyleIdx="2" presStyleCnt="4">
        <dgm:presLayoutVars>
          <dgm:chMax val="1"/>
          <dgm:chPref val="1"/>
        </dgm:presLayoutVars>
      </dgm:prSet>
      <dgm:spPr/>
    </dgm:pt>
    <dgm:pt modelId="{ABA161C4-38D6-495D-B987-9FAC0A4D2E0C}" type="pres">
      <dgm:prSet presAssocID="{B02C01F3-920A-451D-98D9-623929BBDC70}" presName="sibTrans" presStyleLbl="sibTrans2D1" presStyleIdx="0" presStyleCnt="0"/>
      <dgm:spPr/>
    </dgm:pt>
    <dgm:pt modelId="{8A122FF0-2CAE-4E9B-9BCC-525E396C9DE3}" type="pres">
      <dgm:prSet presAssocID="{CBCB8587-2E0F-4FF9-AAA8-C04A942AA8D2}" presName="compNode" presStyleCnt="0"/>
      <dgm:spPr/>
    </dgm:pt>
    <dgm:pt modelId="{CB62A0C0-EB65-4AFB-86EC-0CA60EE36BA4}" type="pres">
      <dgm:prSet presAssocID="{CBCB8587-2E0F-4FF9-AAA8-C04A942AA8D2}" presName="iconBgRect" presStyleLbl="bgShp" presStyleIdx="3" presStyleCnt="4"/>
      <dgm:spPr/>
    </dgm:pt>
    <dgm:pt modelId="{51FB1DD2-C878-473D-AC83-BF44A79D0F66}" type="pres">
      <dgm:prSet presAssocID="{CBCB8587-2E0F-4FF9-AAA8-C04A942AA8D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A26C9635-E7DD-4182-9403-A35FB1C7FF55}" type="pres">
      <dgm:prSet presAssocID="{CBCB8587-2E0F-4FF9-AAA8-C04A942AA8D2}" presName="spaceRect" presStyleCnt="0"/>
      <dgm:spPr/>
    </dgm:pt>
    <dgm:pt modelId="{9C8A6E0B-4EC8-467F-B6B7-1DEF8C4DB1E4}" type="pres">
      <dgm:prSet presAssocID="{CBCB8587-2E0F-4FF9-AAA8-C04A942AA8D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FAFE0A19-7B20-4428-9F26-E963DAA85DE7}" type="presOf" srcId="{B02C01F3-920A-451D-98D9-623929BBDC70}" destId="{ABA161C4-38D6-495D-B987-9FAC0A4D2E0C}" srcOrd="0" destOrd="0" presId="urn:microsoft.com/office/officeart/2018/2/layout/IconCircleList"/>
    <dgm:cxn modelId="{B855402E-E5F6-4B22-804C-5FB4E38562C3}" srcId="{852F40AF-BD84-4102-BC72-294AEC21DFE9}" destId="{8FB71386-F9AF-421B-9F11-9B8CAFAA6421}" srcOrd="2" destOrd="0" parTransId="{3BEA72EA-0EAE-4026-BD18-CE28F1179058}" sibTransId="{B02C01F3-920A-451D-98D9-623929BBDC70}"/>
    <dgm:cxn modelId="{3EACD530-00A4-455E-B96C-9F7399A93A8C}" srcId="{852F40AF-BD84-4102-BC72-294AEC21DFE9}" destId="{B751BF3D-5126-4288-89AA-1C6D7896E624}" srcOrd="0" destOrd="0" parTransId="{418985A1-B82E-4263-B0AC-238EA45BB05D}" sibTransId="{57E848AA-0939-458B-9939-A893B79D5661}"/>
    <dgm:cxn modelId="{2E72C937-AA6A-48CA-8D91-DBC83F05A629}" type="presOf" srcId="{852F40AF-BD84-4102-BC72-294AEC21DFE9}" destId="{F69AF88B-E454-4428-805D-5999692AAD6A}" srcOrd="0" destOrd="0" presId="urn:microsoft.com/office/officeart/2018/2/layout/IconCircleList"/>
    <dgm:cxn modelId="{50B47F7C-8866-4BD4-85E3-E01133484AA0}" type="presOf" srcId="{57E848AA-0939-458B-9939-A893B79D5661}" destId="{F0192458-679D-4E34-AFAE-115BEEB8AE89}" srcOrd="0" destOrd="0" presId="urn:microsoft.com/office/officeart/2018/2/layout/IconCircleList"/>
    <dgm:cxn modelId="{000D5299-43B2-42F1-A579-7516489691D4}" type="presOf" srcId="{B751BF3D-5126-4288-89AA-1C6D7896E624}" destId="{A7CD0D7A-AE9E-438D-B286-C3E34CE5C237}" srcOrd="0" destOrd="0" presId="urn:microsoft.com/office/officeart/2018/2/layout/IconCircleList"/>
    <dgm:cxn modelId="{4B8F88A2-8394-4B94-A677-818881CA945F}" type="presOf" srcId="{7546771E-09A7-4AF0-BAA1-BF6F3C9EC4DF}" destId="{9E0E0CFC-B7CE-4224-85CC-CA48E9B3E1CD}" srcOrd="0" destOrd="0" presId="urn:microsoft.com/office/officeart/2018/2/layout/IconCircleList"/>
    <dgm:cxn modelId="{7045DEA2-4EC1-4F22-BA25-654214052AC8}" type="presOf" srcId="{CBCB8587-2E0F-4FF9-AAA8-C04A942AA8D2}" destId="{9C8A6E0B-4EC8-467F-B6B7-1DEF8C4DB1E4}" srcOrd="0" destOrd="0" presId="urn:microsoft.com/office/officeart/2018/2/layout/IconCircleList"/>
    <dgm:cxn modelId="{06B6D0B3-9B3B-4CF1-8D62-FE42A48F544E}" type="presOf" srcId="{8FB71386-F9AF-421B-9F11-9B8CAFAA6421}" destId="{A8643117-16F7-4614-9794-14695EF1BAB2}" srcOrd="0" destOrd="0" presId="urn:microsoft.com/office/officeart/2018/2/layout/IconCircleList"/>
    <dgm:cxn modelId="{BAB4F3D5-3852-4930-B3A6-2AB53D86391C}" srcId="{852F40AF-BD84-4102-BC72-294AEC21DFE9}" destId="{7546771E-09A7-4AF0-BAA1-BF6F3C9EC4DF}" srcOrd="1" destOrd="0" parTransId="{BFE34D3C-8D06-47DA-96EC-529A6A009724}" sibTransId="{4F71670E-8659-427A-8D37-E4B7936E9A41}"/>
    <dgm:cxn modelId="{5AD8FCF2-97E3-4CBB-999A-371E80B9A72F}" type="presOf" srcId="{4F71670E-8659-427A-8D37-E4B7936E9A41}" destId="{B45AAEE1-6582-472C-B73D-48439CB68E2A}" srcOrd="0" destOrd="0" presId="urn:microsoft.com/office/officeart/2018/2/layout/IconCircleList"/>
    <dgm:cxn modelId="{357BB2F6-9A9B-4DC7-B95D-906DB41BB1A5}" srcId="{852F40AF-BD84-4102-BC72-294AEC21DFE9}" destId="{CBCB8587-2E0F-4FF9-AAA8-C04A942AA8D2}" srcOrd="3" destOrd="0" parTransId="{D264900F-0214-4353-A458-5FED81029DA6}" sibTransId="{0929E7FA-9709-4EE2-ABCE-4255A601B175}"/>
    <dgm:cxn modelId="{A04B5726-A81E-43FF-8319-158F09B64345}" type="presParOf" srcId="{F69AF88B-E454-4428-805D-5999692AAD6A}" destId="{6A44A254-E005-4C20-9864-BCB299EEDC43}" srcOrd="0" destOrd="0" presId="urn:microsoft.com/office/officeart/2018/2/layout/IconCircleList"/>
    <dgm:cxn modelId="{03ECFE68-3AEC-44D7-866C-4BA52950A3B2}" type="presParOf" srcId="{6A44A254-E005-4C20-9864-BCB299EEDC43}" destId="{B933366D-2474-451A-9997-BB2184D0FB27}" srcOrd="0" destOrd="0" presId="urn:microsoft.com/office/officeart/2018/2/layout/IconCircleList"/>
    <dgm:cxn modelId="{00671168-4F9C-480F-A560-8EC824662182}" type="presParOf" srcId="{B933366D-2474-451A-9997-BB2184D0FB27}" destId="{75B7B06C-E9A1-42F7-AD1A-66005B892130}" srcOrd="0" destOrd="0" presId="urn:microsoft.com/office/officeart/2018/2/layout/IconCircleList"/>
    <dgm:cxn modelId="{997F4CD6-DAFB-47D4-9F6F-A86389121292}" type="presParOf" srcId="{B933366D-2474-451A-9997-BB2184D0FB27}" destId="{142A4E6F-8E1E-4886-AA83-0A56FA88DEA3}" srcOrd="1" destOrd="0" presId="urn:microsoft.com/office/officeart/2018/2/layout/IconCircleList"/>
    <dgm:cxn modelId="{CC93894E-9DF4-4775-A7FA-CE0182E5027B}" type="presParOf" srcId="{B933366D-2474-451A-9997-BB2184D0FB27}" destId="{9D67CF28-3FB5-4E48-91F5-0031307A9046}" srcOrd="2" destOrd="0" presId="urn:microsoft.com/office/officeart/2018/2/layout/IconCircleList"/>
    <dgm:cxn modelId="{3267592D-4A53-4FE2-B97E-98BBC8D207C6}" type="presParOf" srcId="{B933366D-2474-451A-9997-BB2184D0FB27}" destId="{A7CD0D7A-AE9E-438D-B286-C3E34CE5C237}" srcOrd="3" destOrd="0" presId="urn:microsoft.com/office/officeart/2018/2/layout/IconCircleList"/>
    <dgm:cxn modelId="{7271578A-0CC7-46C0-A8EC-79AA573206D7}" type="presParOf" srcId="{6A44A254-E005-4C20-9864-BCB299EEDC43}" destId="{F0192458-679D-4E34-AFAE-115BEEB8AE89}" srcOrd="1" destOrd="0" presId="urn:microsoft.com/office/officeart/2018/2/layout/IconCircleList"/>
    <dgm:cxn modelId="{9B1D2B1C-F50D-4AE5-8025-1534C325791D}" type="presParOf" srcId="{6A44A254-E005-4C20-9864-BCB299EEDC43}" destId="{529C9764-FE1D-44A7-ADED-FAC80C601A57}" srcOrd="2" destOrd="0" presId="urn:microsoft.com/office/officeart/2018/2/layout/IconCircleList"/>
    <dgm:cxn modelId="{2D243DAC-F0D4-40DA-A361-B56B45828D73}" type="presParOf" srcId="{529C9764-FE1D-44A7-ADED-FAC80C601A57}" destId="{72ED8730-8B9F-4A32-857B-99D87B17EF00}" srcOrd="0" destOrd="0" presId="urn:microsoft.com/office/officeart/2018/2/layout/IconCircleList"/>
    <dgm:cxn modelId="{5DB4486A-5206-4867-8E45-E8E12D6DC833}" type="presParOf" srcId="{529C9764-FE1D-44A7-ADED-FAC80C601A57}" destId="{5D19C442-75D4-42E7-AE59-14254F27828B}" srcOrd="1" destOrd="0" presId="urn:microsoft.com/office/officeart/2018/2/layout/IconCircleList"/>
    <dgm:cxn modelId="{86000A2E-63F5-4E3F-B17B-CCA31AE5E04D}" type="presParOf" srcId="{529C9764-FE1D-44A7-ADED-FAC80C601A57}" destId="{30C6C06E-2D50-435D-815B-8419DFEE785D}" srcOrd="2" destOrd="0" presId="urn:microsoft.com/office/officeart/2018/2/layout/IconCircleList"/>
    <dgm:cxn modelId="{9C3857C8-0FFE-4474-852A-BD5859699068}" type="presParOf" srcId="{529C9764-FE1D-44A7-ADED-FAC80C601A57}" destId="{9E0E0CFC-B7CE-4224-85CC-CA48E9B3E1CD}" srcOrd="3" destOrd="0" presId="urn:microsoft.com/office/officeart/2018/2/layout/IconCircleList"/>
    <dgm:cxn modelId="{BC40542A-4998-4FE6-93DF-F87AA93ED59F}" type="presParOf" srcId="{6A44A254-E005-4C20-9864-BCB299EEDC43}" destId="{B45AAEE1-6582-472C-B73D-48439CB68E2A}" srcOrd="3" destOrd="0" presId="urn:microsoft.com/office/officeart/2018/2/layout/IconCircleList"/>
    <dgm:cxn modelId="{FBBFE001-7F6B-4792-A243-5E8A0658B1A5}" type="presParOf" srcId="{6A44A254-E005-4C20-9864-BCB299EEDC43}" destId="{B786AFDE-0027-4CBF-915D-C7BCD489ABF6}" srcOrd="4" destOrd="0" presId="urn:microsoft.com/office/officeart/2018/2/layout/IconCircleList"/>
    <dgm:cxn modelId="{5449B5A0-CA4D-470E-A471-D19D0673A096}" type="presParOf" srcId="{B786AFDE-0027-4CBF-915D-C7BCD489ABF6}" destId="{12E5C1F8-C176-4354-A051-CF7DBE824AEF}" srcOrd="0" destOrd="0" presId="urn:microsoft.com/office/officeart/2018/2/layout/IconCircleList"/>
    <dgm:cxn modelId="{BF78B461-4941-43E4-AD5F-183B44766F5E}" type="presParOf" srcId="{B786AFDE-0027-4CBF-915D-C7BCD489ABF6}" destId="{FEDD6B8A-1BCC-4891-94F7-2039A74F4DE6}" srcOrd="1" destOrd="0" presId="urn:microsoft.com/office/officeart/2018/2/layout/IconCircleList"/>
    <dgm:cxn modelId="{6A7F9BC0-8EBC-4818-ADCC-28555B198886}" type="presParOf" srcId="{B786AFDE-0027-4CBF-915D-C7BCD489ABF6}" destId="{933B17DF-FF2C-4588-B41B-332BEC0558A5}" srcOrd="2" destOrd="0" presId="urn:microsoft.com/office/officeart/2018/2/layout/IconCircleList"/>
    <dgm:cxn modelId="{74651D38-FB47-4F17-ADD0-57BFCF27DEE6}" type="presParOf" srcId="{B786AFDE-0027-4CBF-915D-C7BCD489ABF6}" destId="{A8643117-16F7-4614-9794-14695EF1BAB2}" srcOrd="3" destOrd="0" presId="urn:microsoft.com/office/officeart/2018/2/layout/IconCircleList"/>
    <dgm:cxn modelId="{4C7D1BCC-6DBE-4B54-AFDA-896DBBEA7D98}" type="presParOf" srcId="{6A44A254-E005-4C20-9864-BCB299EEDC43}" destId="{ABA161C4-38D6-495D-B987-9FAC0A4D2E0C}" srcOrd="5" destOrd="0" presId="urn:microsoft.com/office/officeart/2018/2/layout/IconCircleList"/>
    <dgm:cxn modelId="{50DFEBFA-648C-47AE-B983-626474B82807}" type="presParOf" srcId="{6A44A254-E005-4C20-9864-BCB299EEDC43}" destId="{8A122FF0-2CAE-4E9B-9BCC-525E396C9DE3}" srcOrd="6" destOrd="0" presId="urn:microsoft.com/office/officeart/2018/2/layout/IconCircleList"/>
    <dgm:cxn modelId="{E149989C-EF1F-4256-A8A4-8F19EFECA750}" type="presParOf" srcId="{8A122FF0-2CAE-4E9B-9BCC-525E396C9DE3}" destId="{CB62A0C0-EB65-4AFB-86EC-0CA60EE36BA4}" srcOrd="0" destOrd="0" presId="urn:microsoft.com/office/officeart/2018/2/layout/IconCircleList"/>
    <dgm:cxn modelId="{2C0EEB2D-A638-470E-8BC2-08019CE6CF98}" type="presParOf" srcId="{8A122FF0-2CAE-4E9B-9BCC-525E396C9DE3}" destId="{51FB1DD2-C878-473D-AC83-BF44A79D0F66}" srcOrd="1" destOrd="0" presId="urn:microsoft.com/office/officeart/2018/2/layout/IconCircleList"/>
    <dgm:cxn modelId="{BC36228C-B4B4-4CCE-B457-275CE6EA0E85}" type="presParOf" srcId="{8A122FF0-2CAE-4E9B-9BCC-525E396C9DE3}" destId="{A26C9635-E7DD-4182-9403-A35FB1C7FF55}" srcOrd="2" destOrd="0" presId="urn:microsoft.com/office/officeart/2018/2/layout/IconCircleList"/>
    <dgm:cxn modelId="{01B05A30-526F-4FA8-94E2-28F7931045E8}" type="presParOf" srcId="{8A122FF0-2CAE-4E9B-9BCC-525E396C9DE3}" destId="{9C8A6E0B-4EC8-467F-B6B7-1DEF8C4DB1E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3B87104-76BC-4066-B57F-C68A834DB9E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12E69850-F0A6-4FAC-9CA3-22F2D20FCA1B}">
      <dgm:prSet/>
      <dgm:spPr/>
      <dgm:t>
        <a:bodyPr/>
        <a:lstStyle/>
        <a:p>
          <a:r>
            <a:rPr lang="en-US" dirty="0"/>
            <a:t>Convey a message by hand movements, facial expression and body language to communication. </a:t>
          </a:r>
        </a:p>
      </dgm:t>
    </dgm:pt>
    <dgm:pt modelId="{1A0E0269-9644-4029-B63E-FB20CA3DCA39}" type="parTrans" cxnId="{3472864E-55B3-4768-A4C2-AB33489DDFFE}">
      <dgm:prSet/>
      <dgm:spPr/>
      <dgm:t>
        <a:bodyPr/>
        <a:lstStyle/>
        <a:p>
          <a:endParaRPr lang="en-US"/>
        </a:p>
      </dgm:t>
    </dgm:pt>
    <dgm:pt modelId="{D593A88F-3ADE-435C-8631-EE7347C2C274}" type="sibTrans" cxnId="{3472864E-55B3-4768-A4C2-AB33489DDFFE}">
      <dgm:prSet/>
      <dgm:spPr/>
      <dgm:t>
        <a:bodyPr/>
        <a:lstStyle/>
        <a:p>
          <a:endParaRPr lang="en-US"/>
        </a:p>
      </dgm:t>
    </dgm:pt>
    <dgm:pt modelId="{D24EB1AD-8E77-48F7-917D-3C18B4F97CE5}">
      <dgm:prSet/>
      <dgm:spPr/>
      <dgm:t>
        <a:bodyPr/>
        <a:lstStyle/>
        <a:p>
          <a:r>
            <a:rPr lang="en-US" dirty="0"/>
            <a:t>It is mainly used by deaf and people who can hear but cannot speak. </a:t>
          </a:r>
        </a:p>
      </dgm:t>
    </dgm:pt>
    <dgm:pt modelId="{24E9B2F6-09B6-42E6-8EAE-BB89CDAB0831}" type="parTrans" cxnId="{A83A51F1-60EC-41A2-A6FB-3A919A338661}">
      <dgm:prSet/>
      <dgm:spPr/>
      <dgm:t>
        <a:bodyPr/>
        <a:lstStyle/>
        <a:p>
          <a:endParaRPr lang="en-US"/>
        </a:p>
      </dgm:t>
    </dgm:pt>
    <dgm:pt modelId="{55AF5082-0EE2-4A6A-8E9E-F0116E58C6F5}" type="sibTrans" cxnId="{A83A51F1-60EC-41A2-A6FB-3A919A338661}">
      <dgm:prSet/>
      <dgm:spPr/>
      <dgm:t>
        <a:bodyPr/>
        <a:lstStyle/>
        <a:p>
          <a:endParaRPr lang="en-US"/>
        </a:p>
      </dgm:t>
    </dgm:pt>
    <dgm:pt modelId="{A1D48A9D-B051-42D6-85F9-47527C677613}">
      <dgm:prSet/>
      <dgm:spPr/>
      <dgm:t>
        <a:bodyPr/>
        <a:lstStyle/>
        <a:p>
          <a:r>
            <a:rPr lang="en-US" dirty="0"/>
            <a:t>Sometime family member and relatives must learn sign language to interpreters which enable deaf and wider communities to communicate with each other.</a:t>
          </a:r>
        </a:p>
      </dgm:t>
    </dgm:pt>
    <dgm:pt modelId="{322CD9B1-2B00-401D-9830-871B88AD4BEE}" type="parTrans" cxnId="{00E568F5-6014-42B9-9D8A-98187E910CC9}">
      <dgm:prSet/>
      <dgm:spPr/>
      <dgm:t>
        <a:bodyPr/>
        <a:lstStyle/>
        <a:p>
          <a:endParaRPr lang="en-US"/>
        </a:p>
      </dgm:t>
    </dgm:pt>
    <dgm:pt modelId="{FE80B6B0-7D14-4091-8338-A3798DC4EA5B}" type="sibTrans" cxnId="{00E568F5-6014-42B9-9D8A-98187E910CC9}">
      <dgm:prSet/>
      <dgm:spPr/>
      <dgm:t>
        <a:bodyPr/>
        <a:lstStyle/>
        <a:p>
          <a:endParaRPr lang="en-US"/>
        </a:p>
      </dgm:t>
    </dgm:pt>
    <dgm:pt modelId="{63DFBB71-1944-4ABA-BC39-B9F5C793F28E}">
      <dgm:prSet/>
      <dgm:spPr/>
      <dgm:t>
        <a:bodyPr/>
        <a:lstStyle/>
        <a:p>
          <a:r>
            <a:rPr lang="en-CA" dirty="0"/>
            <a:t>In fact, there are somewhere between </a:t>
          </a:r>
          <a:r>
            <a:rPr lang="en-CA" b="1" dirty="0"/>
            <a:t>138</a:t>
          </a:r>
          <a:r>
            <a:rPr lang="en-CA" dirty="0"/>
            <a:t> and </a:t>
          </a:r>
          <a:r>
            <a:rPr lang="en-CA" b="1" dirty="0"/>
            <a:t>300</a:t>
          </a:r>
          <a:r>
            <a:rPr lang="en-CA" dirty="0"/>
            <a:t> different types of sign language used throughout the world today</a:t>
          </a:r>
          <a:endParaRPr lang="en-US" dirty="0"/>
        </a:p>
      </dgm:t>
    </dgm:pt>
    <dgm:pt modelId="{412B344E-8040-44C9-BAB1-B09488B3AD71}" type="parTrans" cxnId="{C7FEEDDE-1EE1-4FDC-999E-18045883D88E}">
      <dgm:prSet/>
      <dgm:spPr/>
      <dgm:t>
        <a:bodyPr/>
        <a:lstStyle/>
        <a:p>
          <a:endParaRPr lang="en-US"/>
        </a:p>
      </dgm:t>
    </dgm:pt>
    <dgm:pt modelId="{D3D417F6-B36F-4B56-8283-A395C5707566}" type="sibTrans" cxnId="{C7FEEDDE-1EE1-4FDC-999E-18045883D88E}">
      <dgm:prSet/>
      <dgm:spPr/>
      <dgm:t>
        <a:bodyPr/>
        <a:lstStyle/>
        <a:p>
          <a:endParaRPr lang="en-US"/>
        </a:p>
      </dgm:t>
    </dgm:pt>
    <dgm:pt modelId="{E8E6E76B-9440-4EA3-8CBD-EF01DB92A6A9}" type="pres">
      <dgm:prSet presAssocID="{B3B87104-76BC-4066-B57F-C68A834DB9EB}" presName="root" presStyleCnt="0">
        <dgm:presLayoutVars>
          <dgm:dir/>
          <dgm:resizeHandles val="exact"/>
        </dgm:presLayoutVars>
      </dgm:prSet>
      <dgm:spPr/>
    </dgm:pt>
    <dgm:pt modelId="{11D5BBEE-EB9F-494A-9052-141BAD7BB1E9}" type="pres">
      <dgm:prSet presAssocID="{12E69850-F0A6-4FAC-9CA3-22F2D20FCA1B}" presName="compNode" presStyleCnt="0"/>
      <dgm:spPr/>
    </dgm:pt>
    <dgm:pt modelId="{8B55382F-9535-424F-AB07-682AD865802C}" type="pres">
      <dgm:prSet presAssocID="{12E69850-F0A6-4FAC-9CA3-22F2D20FCA1B}" presName="bgRect" presStyleLbl="bgShp" presStyleIdx="0" presStyleCnt="4"/>
      <dgm:spPr/>
    </dgm:pt>
    <dgm:pt modelId="{3753D9F5-29C3-4089-92ED-D28606B95D2A}" type="pres">
      <dgm:prSet presAssocID="{12E69850-F0A6-4FAC-9CA3-22F2D20FCA1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gn Language"/>
        </a:ext>
      </dgm:extLst>
    </dgm:pt>
    <dgm:pt modelId="{52292624-C7D5-40F7-BCFA-7DA1B4F05A12}" type="pres">
      <dgm:prSet presAssocID="{12E69850-F0A6-4FAC-9CA3-22F2D20FCA1B}" presName="spaceRect" presStyleCnt="0"/>
      <dgm:spPr/>
    </dgm:pt>
    <dgm:pt modelId="{6CDA7865-C3E3-4893-9F4D-78DAB02E7940}" type="pres">
      <dgm:prSet presAssocID="{12E69850-F0A6-4FAC-9CA3-22F2D20FCA1B}" presName="parTx" presStyleLbl="revTx" presStyleIdx="0" presStyleCnt="4">
        <dgm:presLayoutVars>
          <dgm:chMax val="0"/>
          <dgm:chPref val="0"/>
        </dgm:presLayoutVars>
      </dgm:prSet>
      <dgm:spPr/>
    </dgm:pt>
    <dgm:pt modelId="{7940D26A-906D-4F88-B2A3-E8A476079006}" type="pres">
      <dgm:prSet presAssocID="{D593A88F-3ADE-435C-8631-EE7347C2C274}" presName="sibTrans" presStyleCnt="0"/>
      <dgm:spPr/>
    </dgm:pt>
    <dgm:pt modelId="{C98E40D1-6CAD-4F7B-A8D8-1DEA2C87AAE7}" type="pres">
      <dgm:prSet presAssocID="{D24EB1AD-8E77-48F7-917D-3C18B4F97CE5}" presName="compNode" presStyleCnt="0"/>
      <dgm:spPr/>
    </dgm:pt>
    <dgm:pt modelId="{5B844109-6810-46FB-AFBC-455A2A6F4E13}" type="pres">
      <dgm:prSet presAssocID="{D24EB1AD-8E77-48F7-917D-3C18B4F97CE5}" presName="bgRect" presStyleLbl="bgShp" presStyleIdx="1" presStyleCnt="4"/>
      <dgm:spPr/>
    </dgm:pt>
    <dgm:pt modelId="{527AD1CA-86B6-4862-92AD-036DE2CE369C}" type="pres">
      <dgm:prSet presAssocID="{D24EB1AD-8E77-48F7-917D-3C18B4F97CE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5034205F-D207-44B3-BAF6-41C34254E97A}" type="pres">
      <dgm:prSet presAssocID="{D24EB1AD-8E77-48F7-917D-3C18B4F97CE5}" presName="spaceRect" presStyleCnt="0"/>
      <dgm:spPr/>
    </dgm:pt>
    <dgm:pt modelId="{B494DAE3-2067-4737-93E2-844075AAD73F}" type="pres">
      <dgm:prSet presAssocID="{D24EB1AD-8E77-48F7-917D-3C18B4F97CE5}" presName="parTx" presStyleLbl="revTx" presStyleIdx="1" presStyleCnt="4">
        <dgm:presLayoutVars>
          <dgm:chMax val="0"/>
          <dgm:chPref val="0"/>
        </dgm:presLayoutVars>
      </dgm:prSet>
      <dgm:spPr/>
    </dgm:pt>
    <dgm:pt modelId="{8B9BB7B0-F4BF-459A-B336-D5A6639CFA3B}" type="pres">
      <dgm:prSet presAssocID="{55AF5082-0EE2-4A6A-8E9E-F0116E58C6F5}" presName="sibTrans" presStyleCnt="0"/>
      <dgm:spPr/>
    </dgm:pt>
    <dgm:pt modelId="{51BE1EF6-735E-4134-BD0C-3D3D2E08B662}" type="pres">
      <dgm:prSet presAssocID="{A1D48A9D-B051-42D6-85F9-47527C677613}" presName="compNode" presStyleCnt="0"/>
      <dgm:spPr/>
    </dgm:pt>
    <dgm:pt modelId="{BE367144-A99F-4649-8E6B-DFBBB1739D9C}" type="pres">
      <dgm:prSet presAssocID="{A1D48A9D-B051-42D6-85F9-47527C677613}" presName="bgRect" presStyleLbl="bgShp" presStyleIdx="2" presStyleCnt="4"/>
      <dgm:spPr/>
    </dgm:pt>
    <dgm:pt modelId="{86CD4E43-29E7-46A3-B950-749948344BC1}" type="pres">
      <dgm:prSet presAssocID="{A1D48A9D-B051-42D6-85F9-47527C67761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18A0811-E799-4FE8-997C-D896628E61F0}" type="pres">
      <dgm:prSet presAssocID="{A1D48A9D-B051-42D6-85F9-47527C677613}" presName="spaceRect" presStyleCnt="0"/>
      <dgm:spPr/>
    </dgm:pt>
    <dgm:pt modelId="{63AB15BC-40C3-42CB-940D-E61BE8E82395}" type="pres">
      <dgm:prSet presAssocID="{A1D48A9D-B051-42D6-85F9-47527C677613}" presName="parTx" presStyleLbl="revTx" presStyleIdx="2" presStyleCnt="4">
        <dgm:presLayoutVars>
          <dgm:chMax val="0"/>
          <dgm:chPref val="0"/>
        </dgm:presLayoutVars>
      </dgm:prSet>
      <dgm:spPr/>
    </dgm:pt>
    <dgm:pt modelId="{FEFFAEFB-00A6-4A76-8BA9-DEE41843501E}" type="pres">
      <dgm:prSet presAssocID="{FE80B6B0-7D14-4091-8338-A3798DC4EA5B}" presName="sibTrans" presStyleCnt="0"/>
      <dgm:spPr/>
    </dgm:pt>
    <dgm:pt modelId="{73634301-1F43-437C-9AF6-2F118957BA62}" type="pres">
      <dgm:prSet presAssocID="{63DFBB71-1944-4ABA-BC39-B9F5C793F28E}" presName="compNode" presStyleCnt="0"/>
      <dgm:spPr/>
    </dgm:pt>
    <dgm:pt modelId="{ABD790AE-6339-413C-8383-D956D661F2BC}" type="pres">
      <dgm:prSet presAssocID="{63DFBB71-1944-4ABA-BC39-B9F5C793F28E}" presName="bgRect" presStyleLbl="bgShp" presStyleIdx="3" presStyleCnt="4"/>
      <dgm:spPr/>
    </dgm:pt>
    <dgm:pt modelId="{D3BE00CE-7D39-464E-969C-17CAB8CF6F26}" type="pres">
      <dgm:prSet presAssocID="{63DFBB71-1944-4ABA-BC39-B9F5C793F28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BEE66372-9E02-40AE-83F5-DDA3F2FFE3D2}" type="pres">
      <dgm:prSet presAssocID="{63DFBB71-1944-4ABA-BC39-B9F5C793F28E}" presName="spaceRect" presStyleCnt="0"/>
      <dgm:spPr/>
    </dgm:pt>
    <dgm:pt modelId="{51AD4422-9DF2-4433-8853-29664FE3067A}" type="pres">
      <dgm:prSet presAssocID="{63DFBB71-1944-4ABA-BC39-B9F5C793F28E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8CE0721B-C5E3-45FB-B896-D7CD4331D1A6}" type="presOf" srcId="{D24EB1AD-8E77-48F7-917D-3C18B4F97CE5}" destId="{B494DAE3-2067-4737-93E2-844075AAD73F}" srcOrd="0" destOrd="0" presId="urn:microsoft.com/office/officeart/2018/2/layout/IconVerticalSolidList"/>
    <dgm:cxn modelId="{86AFAC35-0C5C-46AB-BFB1-23B871917F36}" type="presOf" srcId="{A1D48A9D-B051-42D6-85F9-47527C677613}" destId="{63AB15BC-40C3-42CB-940D-E61BE8E82395}" srcOrd="0" destOrd="0" presId="urn:microsoft.com/office/officeart/2018/2/layout/IconVerticalSolidList"/>
    <dgm:cxn modelId="{3472864E-55B3-4768-A4C2-AB33489DDFFE}" srcId="{B3B87104-76BC-4066-B57F-C68A834DB9EB}" destId="{12E69850-F0A6-4FAC-9CA3-22F2D20FCA1B}" srcOrd="0" destOrd="0" parTransId="{1A0E0269-9644-4029-B63E-FB20CA3DCA39}" sibTransId="{D593A88F-3ADE-435C-8631-EE7347C2C274}"/>
    <dgm:cxn modelId="{59615874-B64C-456C-8734-5A52069B3C14}" type="presOf" srcId="{B3B87104-76BC-4066-B57F-C68A834DB9EB}" destId="{E8E6E76B-9440-4EA3-8CBD-EF01DB92A6A9}" srcOrd="0" destOrd="0" presId="urn:microsoft.com/office/officeart/2018/2/layout/IconVerticalSolidList"/>
    <dgm:cxn modelId="{37108EB6-A884-48E6-BC09-38C54A810FE6}" type="presOf" srcId="{63DFBB71-1944-4ABA-BC39-B9F5C793F28E}" destId="{51AD4422-9DF2-4433-8853-29664FE3067A}" srcOrd="0" destOrd="0" presId="urn:microsoft.com/office/officeart/2018/2/layout/IconVerticalSolidList"/>
    <dgm:cxn modelId="{C7FEEDDE-1EE1-4FDC-999E-18045883D88E}" srcId="{B3B87104-76BC-4066-B57F-C68A834DB9EB}" destId="{63DFBB71-1944-4ABA-BC39-B9F5C793F28E}" srcOrd="3" destOrd="0" parTransId="{412B344E-8040-44C9-BAB1-B09488B3AD71}" sibTransId="{D3D417F6-B36F-4B56-8283-A395C5707566}"/>
    <dgm:cxn modelId="{A83A51F1-60EC-41A2-A6FB-3A919A338661}" srcId="{B3B87104-76BC-4066-B57F-C68A834DB9EB}" destId="{D24EB1AD-8E77-48F7-917D-3C18B4F97CE5}" srcOrd="1" destOrd="0" parTransId="{24E9B2F6-09B6-42E6-8EAE-BB89CDAB0831}" sibTransId="{55AF5082-0EE2-4A6A-8E9E-F0116E58C6F5}"/>
    <dgm:cxn modelId="{17C5C1F4-A43A-40EC-9427-598A5CCC0AD1}" type="presOf" srcId="{12E69850-F0A6-4FAC-9CA3-22F2D20FCA1B}" destId="{6CDA7865-C3E3-4893-9F4D-78DAB02E7940}" srcOrd="0" destOrd="0" presId="urn:microsoft.com/office/officeart/2018/2/layout/IconVerticalSolidList"/>
    <dgm:cxn modelId="{00E568F5-6014-42B9-9D8A-98187E910CC9}" srcId="{B3B87104-76BC-4066-B57F-C68A834DB9EB}" destId="{A1D48A9D-B051-42D6-85F9-47527C677613}" srcOrd="2" destOrd="0" parTransId="{322CD9B1-2B00-401D-9830-871B88AD4BEE}" sibTransId="{FE80B6B0-7D14-4091-8338-A3798DC4EA5B}"/>
    <dgm:cxn modelId="{D8A06CC6-84D5-40AD-A9D3-C5BF119D2ACD}" type="presParOf" srcId="{E8E6E76B-9440-4EA3-8CBD-EF01DB92A6A9}" destId="{11D5BBEE-EB9F-494A-9052-141BAD7BB1E9}" srcOrd="0" destOrd="0" presId="urn:microsoft.com/office/officeart/2018/2/layout/IconVerticalSolidList"/>
    <dgm:cxn modelId="{5D744511-0289-443F-82A8-9B08CE32829A}" type="presParOf" srcId="{11D5BBEE-EB9F-494A-9052-141BAD7BB1E9}" destId="{8B55382F-9535-424F-AB07-682AD865802C}" srcOrd="0" destOrd="0" presId="urn:microsoft.com/office/officeart/2018/2/layout/IconVerticalSolidList"/>
    <dgm:cxn modelId="{14FD670F-2816-4B89-84C6-7FE7B72E3693}" type="presParOf" srcId="{11D5BBEE-EB9F-494A-9052-141BAD7BB1E9}" destId="{3753D9F5-29C3-4089-92ED-D28606B95D2A}" srcOrd="1" destOrd="0" presId="urn:microsoft.com/office/officeart/2018/2/layout/IconVerticalSolidList"/>
    <dgm:cxn modelId="{3B9F9F15-4207-4070-8998-366558465150}" type="presParOf" srcId="{11D5BBEE-EB9F-494A-9052-141BAD7BB1E9}" destId="{52292624-C7D5-40F7-BCFA-7DA1B4F05A12}" srcOrd="2" destOrd="0" presId="urn:microsoft.com/office/officeart/2018/2/layout/IconVerticalSolidList"/>
    <dgm:cxn modelId="{1C21F6E2-7C02-45BA-A7CF-9C9BB04ECE8D}" type="presParOf" srcId="{11D5BBEE-EB9F-494A-9052-141BAD7BB1E9}" destId="{6CDA7865-C3E3-4893-9F4D-78DAB02E7940}" srcOrd="3" destOrd="0" presId="urn:microsoft.com/office/officeart/2018/2/layout/IconVerticalSolidList"/>
    <dgm:cxn modelId="{CC8C5595-883D-4946-B422-6CA0F5C16F81}" type="presParOf" srcId="{E8E6E76B-9440-4EA3-8CBD-EF01DB92A6A9}" destId="{7940D26A-906D-4F88-B2A3-E8A476079006}" srcOrd="1" destOrd="0" presId="urn:microsoft.com/office/officeart/2018/2/layout/IconVerticalSolidList"/>
    <dgm:cxn modelId="{DB33AB44-D204-4B12-A84F-E7116FD66BEC}" type="presParOf" srcId="{E8E6E76B-9440-4EA3-8CBD-EF01DB92A6A9}" destId="{C98E40D1-6CAD-4F7B-A8D8-1DEA2C87AAE7}" srcOrd="2" destOrd="0" presId="urn:microsoft.com/office/officeart/2018/2/layout/IconVerticalSolidList"/>
    <dgm:cxn modelId="{438670CD-81FB-4AAB-8B1E-FCA10C11626F}" type="presParOf" srcId="{C98E40D1-6CAD-4F7B-A8D8-1DEA2C87AAE7}" destId="{5B844109-6810-46FB-AFBC-455A2A6F4E13}" srcOrd="0" destOrd="0" presId="urn:microsoft.com/office/officeart/2018/2/layout/IconVerticalSolidList"/>
    <dgm:cxn modelId="{24325219-B460-45E7-B3CF-2143F62B54C8}" type="presParOf" srcId="{C98E40D1-6CAD-4F7B-A8D8-1DEA2C87AAE7}" destId="{527AD1CA-86B6-4862-92AD-036DE2CE369C}" srcOrd="1" destOrd="0" presId="urn:microsoft.com/office/officeart/2018/2/layout/IconVerticalSolidList"/>
    <dgm:cxn modelId="{13C800B7-3800-40D7-81C9-A1ADCBF44538}" type="presParOf" srcId="{C98E40D1-6CAD-4F7B-A8D8-1DEA2C87AAE7}" destId="{5034205F-D207-44B3-BAF6-41C34254E97A}" srcOrd="2" destOrd="0" presId="urn:microsoft.com/office/officeart/2018/2/layout/IconVerticalSolidList"/>
    <dgm:cxn modelId="{B7D4C0F7-8719-455C-AD0F-BE52D75D54F9}" type="presParOf" srcId="{C98E40D1-6CAD-4F7B-A8D8-1DEA2C87AAE7}" destId="{B494DAE3-2067-4737-93E2-844075AAD73F}" srcOrd="3" destOrd="0" presId="urn:microsoft.com/office/officeart/2018/2/layout/IconVerticalSolidList"/>
    <dgm:cxn modelId="{AFCE03E6-7C12-47A6-A23E-91B78C656D88}" type="presParOf" srcId="{E8E6E76B-9440-4EA3-8CBD-EF01DB92A6A9}" destId="{8B9BB7B0-F4BF-459A-B336-D5A6639CFA3B}" srcOrd="3" destOrd="0" presId="urn:microsoft.com/office/officeart/2018/2/layout/IconVerticalSolidList"/>
    <dgm:cxn modelId="{CBAF0EED-A629-4997-9638-2D234B4C390C}" type="presParOf" srcId="{E8E6E76B-9440-4EA3-8CBD-EF01DB92A6A9}" destId="{51BE1EF6-735E-4134-BD0C-3D3D2E08B662}" srcOrd="4" destOrd="0" presId="urn:microsoft.com/office/officeart/2018/2/layout/IconVerticalSolidList"/>
    <dgm:cxn modelId="{8E4CD529-BA4C-499B-8472-63E20CA42884}" type="presParOf" srcId="{51BE1EF6-735E-4134-BD0C-3D3D2E08B662}" destId="{BE367144-A99F-4649-8E6B-DFBBB1739D9C}" srcOrd="0" destOrd="0" presId="urn:microsoft.com/office/officeart/2018/2/layout/IconVerticalSolidList"/>
    <dgm:cxn modelId="{2DE354A3-05B4-4355-98D9-D343CFD30FC8}" type="presParOf" srcId="{51BE1EF6-735E-4134-BD0C-3D3D2E08B662}" destId="{86CD4E43-29E7-46A3-B950-749948344BC1}" srcOrd="1" destOrd="0" presId="urn:microsoft.com/office/officeart/2018/2/layout/IconVerticalSolidList"/>
    <dgm:cxn modelId="{1CE2B3EC-7F7F-4EE4-A8E6-6DE76C3694BD}" type="presParOf" srcId="{51BE1EF6-735E-4134-BD0C-3D3D2E08B662}" destId="{918A0811-E799-4FE8-997C-D896628E61F0}" srcOrd="2" destOrd="0" presId="urn:microsoft.com/office/officeart/2018/2/layout/IconVerticalSolidList"/>
    <dgm:cxn modelId="{ECB9CF3F-129A-45A6-8FC1-D399A91B6027}" type="presParOf" srcId="{51BE1EF6-735E-4134-BD0C-3D3D2E08B662}" destId="{63AB15BC-40C3-42CB-940D-E61BE8E82395}" srcOrd="3" destOrd="0" presId="urn:microsoft.com/office/officeart/2018/2/layout/IconVerticalSolidList"/>
    <dgm:cxn modelId="{D71B8EBE-AAAF-4CD8-9AD0-7E26DB9977DD}" type="presParOf" srcId="{E8E6E76B-9440-4EA3-8CBD-EF01DB92A6A9}" destId="{FEFFAEFB-00A6-4A76-8BA9-DEE41843501E}" srcOrd="5" destOrd="0" presId="urn:microsoft.com/office/officeart/2018/2/layout/IconVerticalSolidList"/>
    <dgm:cxn modelId="{4DE3A940-FC5C-4899-B0AC-00191FF27F0F}" type="presParOf" srcId="{E8E6E76B-9440-4EA3-8CBD-EF01DB92A6A9}" destId="{73634301-1F43-437C-9AF6-2F118957BA62}" srcOrd="6" destOrd="0" presId="urn:microsoft.com/office/officeart/2018/2/layout/IconVerticalSolidList"/>
    <dgm:cxn modelId="{77112BAB-345C-4B09-B762-8673651D39B3}" type="presParOf" srcId="{73634301-1F43-437C-9AF6-2F118957BA62}" destId="{ABD790AE-6339-413C-8383-D956D661F2BC}" srcOrd="0" destOrd="0" presId="urn:microsoft.com/office/officeart/2018/2/layout/IconVerticalSolidList"/>
    <dgm:cxn modelId="{584AB35D-EE55-4DD1-9258-7D0232BA60F7}" type="presParOf" srcId="{73634301-1F43-437C-9AF6-2F118957BA62}" destId="{D3BE00CE-7D39-464E-969C-17CAB8CF6F26}" srcOrd="1" destOrd="0" presId="urn:microsoft.com/office/officeart/2018/2/layout/IconVerticalSolidList"/>
    <dgm:cxn modelId="{0AD96F32-DB64-425C-AA5A-8F3C31A02C0A}" type="presParOf" srcId="{73634301-1F43-437C-9AF6-2F118957BA62}" destId="{BEE66372-9E02-40AE-83F5-DDA3F2FFE3D2}" srcOrd="2" destOrd="0" presId="urn:microsoft.com/office/officeart/2018/2/layout/IconVerticalSolidList"/>
    <dgm:cxn modelId="{8AA94356-02FC-41AA-BE20-AFA81C00A5E2}" type="presParOf" srcId="{73634301-1F43-437C-9AF6-2F118957BA62}" destId="{51AD4422-9DF2-4433-8853-29664FE3067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1CA0AE1-954A-425E-B460-358BEBFB1A7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A8A2653-DCEE-47EB-AFF8-11179D6EF405}">
      <dgm:prSet/>
      <dgm:spPr/>
      <dgm:t>
        <a:bodyPr/>
        <a:lstStyle/>
        <a:p>
          <a:r>
            <a:rPr lang="en-US"/>
            <a:t>Similar to spoken language. </a:t>
          </a:r>
        </a:p>
      </dgm:t>
    </dgm:pt>
    <dgm:pt modelId="{EEF3445E-9790-4AF0-A7C8-4F75704484B3}" type="parTrans" cxnId="{80319986-58DE-43AA-9210-B96B4C65B04E}">
      <dgm:prSet/>
      <dgm:spPr/>
      <dgm:t>
        <a:bodyPr/>
        <a:lstStyle/>
        <a:p>
          <a:endParaRPr lang="en-US"/>
        </a:p>
      </dgm:t>
    </dgm:pt>
    <dgm:pt modelId="{EBAD04E0-3692-4887-8C77-0751E8790184}" type="sibTrans" cxnId="{80319986-58DE-43AA-9210-B96B4C65B04E}">
      <dgm:prSet/>
      <dgm:spPr/>
      <dgm:t>
        <a:bodyPr/>
        <a:lstStyle/>
        <a:p>
          <a:endParaRPr lang="en-US"/>
        </a:p>
      </dgm:t>
    </dgm:pt>
    <dgm:pt modelId="{0B40069B-52C8-403B-A3B7-1367C09BF38C}">
      <dgm:prSet/>
      <dgm:spPr/>
      <dgm:t>
        <a:bodyPr/>
        <a:lstStyle/>
        <a:p>
          <a:r>
            <a:rPr lang="en-US"/>
            <a:t>Unique language all over the world.</a:t>
          </a:r>
        </a:p>
      </dgm:t>
    </dgm:pt>
    <dgm:pt modelId="{9AD29949-3BF2-4DDD-B8D0-39CE9062F96D}" type="parTrans" cxnId="{80AB0B35-2FBD-4E8F-9FF1-4FDC7D9F9C4B}">
      <dgm:prSet/>
      <dgm:spPr/>
      <dgm:t>
        <a:bodyPr/>
        <a:lstStyle/>
        <a:p>
          <a:endParaRPr lang="en-US"/>
        </a:p>
      </dgm:t>
    </dgm:pt>
    <dgm:pt modelId="{387CBD5A-D534-4750-AF07-85CE6CDDFAE6}" type="sibTrans" cxnId="{80AB0B35-2FBD-4E8F-9FF1-4FDC7D9F9C4B}">
      <dgm:prSet/>
      <dgm:spPr/>
      <dgm:t>
        <a:bodyPr/>
        <a:lstStyle/>
        <a:p>
          <a:endParaRPr lang="en-US"/>
        </a:p>
      </dgm:t>
    </dgm:pt>
    <dgm:pt modelId="{DBD0838D-1298-4D65-AD70-88F02028C1CE}">
      <dgm:prSet/>
      <dgm:spPr/>
      <dgm:t>
        <a:bodyPr/>
        <a:lstStyle/>
        <a:p>
          <a:r>
            <a:rPr lang="en-US"/>
            <a:t>Easy to learn. </a:t>
          </a:r>
        </a:p>
      </dgm:t>
    </dgm:pt>
    <dgm:pt modelId="{533E2C28-D0B8-4253-984E-EAE9BB3D8CB1}" type="parTrans" cxnId="{891785E4-B0CD-4CA0-9AA5-84BFA91BF52A}">
      <dgm:prSet/>
      <dgm:spPr/>
      <dgm:t>
        <a:bodyPr/>
        <a:lstStyle/>
        <a:p>
          <a:endParaRPr lang="en-US"/>
        </a:p>
      </dgm:t>
    </dgm:pt>
    <dgm:pt modelId="{376F8634-E874-446F-AE30-D40AFC0D36F1}" type="sibTrans" cxnId="{891785E4-B0CD-4CA0-9AA5-84BFA91BF52A}">
      <dgm:prSet/>
      <dgm:spPr/>
      <dgm:t>
        <a:bodyPr/>
        <a:lstStyle/>
        <a:p>
          <a:endParaRPr lang="en-US"/>
        </a:p>
      </dgm:t>
    </dgm:pt>
    <dgm:pt modelId="{2249D055-F345-42E5-BB73-5AE0F11CBDFD}">
      <dgm:prSet/>
      <dgm:spPr/>
      <dgm:t>
        <a:bodyPr/>
        <a:lstStyle/>
        <a:p>
          <a:r>
            <a:rPr lang="en-US"/>
            <a:t>Easy to communicate.</a:t>
          </a:r>
        </a:p>
      </dgm:t>
    </dgm:pt>
    <dgm:pt modelId="{66A6322A-4CE2-4C5C-9C2B-A54B981E53EC}" type="parTrans" cxnId="{9A7150E9-C16F-4B94-A79B-774DEA034D1D}">
      <dgm:prSet/>
      <dgm:spPr/>
      <dgm:t>
        <a:bodyPr/>
        <a:lstStyle/>
        <a:p>
          <a:endParaRPr lang="en-US"/>
        </a:p>
      </dgm:t>
    </dgm:pt>
    <dgm:pt modelId="{86E06EAA-A460-49AB-AF38-78424B6DCB14}" type="sibTrans" cxnId="{9A7150E9-C16F-4B94-A79B-774DEA034D1D}">
      <dgm:prSet/>
      <dgm:spPr/>
      <dgm:t>
        <a:bodyPr/>
        <a:lstStyle/>
        <a:p>
          <a:endParaRPr lang="en-US"/>
        </a:p>
      </dgm:t>
    </dgm:pt>
    <dgm:pt modelId="{D72954B1-2E83-4E44-84B2-29143490854C}" type="pres">
      <dgm:prSet presAssocID="{A1CA0AE1-954A-425E-B460-358BEBFB1A75}" presName="root" presStyleCnt="0">
        <dgm:presLayoutVars>
          <dgm:dir/>
          <dgm:resizeHandles val="exact"/>
        </dgm:presLayoutVars>
      </dgm:prSet>
      <dgm:spPr/>
    </dgm:pt>
    <dgm:pt modelId="{9CFC5ABB-AA54-4F5B-A066-B0AF05D0CDF8}" type="pres">
      <dgm:prSet presAssocID="{2A8A2653-DCEE-47EB-AFF8-11179D6EF405}" presName="compNode" presStyleCnt="0"/>
      <dgm:spPr/>
    </dgm:pt>
    <dgm:pt modelId="{42E937A7-2C46-492A-BC17-C4B36525AC42}" type="pres">
      <dgm:prSet presAssocID="{2A8A2653-DCEE-47EB-AFF8-11179D6EF405}" presName="bgRect" presStyleLbl="bgShp" presStyleIdx="0" presStyleCnt="4"/>
      <dgm:spPr/>
    </dgm:pt>
    <dgm:pt modelId="{2B9C6872-0E88-4656-B76E-C85D1990D4C3}" type="pres">
      <dgm:prSet presAssocID="{2A8A2653-DCEE-47EB-AFF8-11179D6EF40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gn Language"/>
        </a:ext>
      </dgm:extLst>
    </dgm:pt>
    <dgm:pt modelId="{337EE78D-73AF-4CA5-9477-4E20A746780B}" type="pres">
      <dgm:prSet presAssocID="{2A8A2653-DCEE-47EB-AFF8-11179D6EF405}" presName="spaceRect" presStyleCnt="0"/>
      <dgm:spPr/>
    </dgm:pt>
    <dgm:pt modelId="{92E1D7FF-CCD0-4BAD-AA74-215AD8204C61}" type="pres">
      <dgm:prSet presAssocID="{2A8A2653-DCEE-47EB-AFF8-11179D6EF405}" presName="parTx" presStyleLbl="revTx" presStyleIdx="0" presStyleCnt="4">
        <dgm:presLayoutVars>
          <dgm:chMax val="0"/>
          <dgm:chPref val="0"/>
        </dgm:presLayoutVars>
      </dgm:prSet>
      <dgm:spPr/>
    </dgm:pt>
    <dgm:pt modelId="{7D745EA5-0B54-4E81-96F3-2CAF73A3A4AD}" type="pres">
      <dgm:prSet presAssocID="{EBAD04E0-3692-4887-8C77-0751E8790184}" presName="sibTrans" presStyleCnt="0"/>
      <dgm:spPr/>
    </dgm:pt>
    <dgm:pt modelId="{6D4378F8-E056-4D28-B636-0228E874A39E}" type="pres">
      <dgm:prSet presAssocID="{0B40069B-52C8-403B-A3B7-1367C09BF38C}" presName="compNode" presStyleCnt="0"/>
      <dgm:spPr/>
    </dgm:pt>
    <dgm:pt modelId="{39631317-2783-42A6-9AD6-0C7F1E1FE8D0}" type="pres">
      <dgm:prSet presAssocID="{0B40069B-52C8-403B-A3B7-1367C09BF38C}" presName="bgRect" presStyleLbl="bgShp" presStyleIdx="1" presStyleCnt="4"/>
      <dgm:spPr/>
    </dgm:pt>
    <dgm:pt modelId="{24E1F927-05B3-42CF-9105-111A73DF0E36}" type="pres">
      <dgm:prSet presAssocID="{0B40069B-52C8-403B-A3B7-1367C09BF38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1777938C-1B0A-4DBF-A634-4C3F456C30DB}" type="pres">
      <dgm:prSet presAssocID="{0B40069B-52C8-403B-A3B7-1367C09BF38C}" presName="spaceRect" presStyleCnt="0"/>
      <dgm:spPr/>
    </dgm:pt>
    <dgm:pt modelId="{4EFE50E2-B1E3-4C36-BA3D-11905673FCD7}" type="pres">
      <dgm:prSet presAssocID="{0B40069B-52C8-403B-A3B7-1367C09BF38C}" presName="parTx" presStyleLbl="revTx" presStyleIdx="1" presStyleCnt="4">
        <dgm:presLayoutVars>
          <dgm:chMax val="0"/>
          <dgm:chPref val="0"/>
        </dgm:presLayoutVars>
      </dgm:prSet>
      <dgm:spPr/>
    </dgm:pt>
    <dgm:pt modelId="{1DC2EC8D-0F2D-4602-80D4-D61D3019742A}" type="pres">
      <dgm:prSet presAssocID="{387CBD5A-D534-4750-AF07-85CE6CDDFAE6}" presName="sibTrans" presStyleCnt="0"/>
      <dgm:spPr/>
    </dgm:pt>
    <dgm:pt modelId="{884E8E03-A4F6-49EC-9067-F4D5AE02FD79}" type="pres">
      <dgm:prSet presAssocID="{DBD0838D-1298-4D65-AD70-88F02028C1CE}" presName="compNode" presStyleCnt="0"/>
      <dgm:spPr/>
    </dgm:pt>
    <dgm:pt modelId="{1E1C4FE0-A829-49A2-911A-AF7099892227}" type="pres">
      <dgm:prSet presAssocID="{DBD0838D-1298-4D65-AD70-88F02028C1CE}" presName="bgRect" presStyleLbl="bgShp" presStyleIdx="2" presStyleCnt="4"/>
      <dgm:spPr/>
    </dgm:pt>
    <dgm:pt modelId="{151D120A-B8AC-430D-ABC8-21FB55B8BDE4}" type="pres">
      <dgm:prSet presAssocID="{DBD0838D-1298-4D65-AD70-88F02028C1C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9A971C7C-073C-4978-944D-83392D0B240C}" type="pres">
      <dgm:prSet presAssocID="{DBD0838D-1298-4D65-AD70-88F02028C1CE}" presName="spaceRect" presStyleCnt="0"/>
      <dgm:spPr/>
    </dgm:pt>
    <dgm:pt modelId="{5FD5D385-C2E2-4C24-ACAA-34364CC35AEF}" type="pres">
      <dgm:prSet presAssocID="{DBD0838D-1298-4D65-AD70-88F02028C1CE}" presName="parTx" presStyleLbl="revTx" presStyleIdx="2" presStyleCnt="4">
        <dgm:presLayoutVars>
          <dgm:chMax val="0"/>
          <dgm:chPref val="0"/>
        </dgm:presLayoutVars>
      </dgm:prSet>
      <dgm:spPr/>
    </dgm:pt>
    <dgm:pt modelId="{39BE2E2A-0E9E-4DA5-BF4F-BC83C5164846}" type="pres">
      <dgm:prSet presAssocID="{376F8634-E874-446F-AE30-D40AFC0D36F1}" presName="sibTrans" presStyleCnt="0"/>
      <dgm:spPr/>
    </dgm:pt>
    <dgm:pt modelId="{1AB2D3F6-3EF9-43FD-A02A-8373A7FD909F}" type="pres">
      <dgm:prSet presAssocID="{2249D055-F345-42E5-BB73-5AE0F11CBDFD}" presName="compNode" presStyleCnt="0"/>
      <dgm:spPr/>
    </dgm:pt>
    <dgm:pt modelId="{F1430133-BC80-4626-8145-A77DFF010CFE}" type="pres">
      <dgm:prSet presAssocID="{2249D055-F345-42E5-BB73-5AE0F11CBDFD}" presName="bgRect" presStyleLbl="bgShp" presStyleIdx="3" presStyleCnt="4"/>
      <dgm:spPr/>
    </dgm:pt>
    <dgm:pt modelId="{1CF7800A-6F4C-4F24-89AE-D9D530B97085}" type="pres">
      <dgm:prSet presAssocID="{2249D055-F345-42E5-BB73-5AE0F11CBDF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BEA19104-54D8-4C09-978C-80A4823937DD}" type="pres">
      <dgm:prSet presAssocID="{2249D055-F345-42E5-BB73-5AE0F11CBDFD}" presName="spaceRect" presStyleCnt="0"/>
      <dgm:spPr/>
    </dgm:pt>
    <dgm:pt modelId="{98CFEACF-7348-4011-B72A-3DB8EA79B37E}" type="pres">
      <dgm:prSet presAssocID="{2249D055-F345-42E5-BB73-5AE0F11CBDFD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5FF99209-4CDC-45DE-BED9-57B91F8F6680}" type="presOf" srcId="{A1CA0AE1-954A-425E-B460-358BEBFB1A75}" destId="{D72954B1-2E83-4E44-84B2-29143490854C}" srcOrd="0" destOrd="0" presId="urn:microsoft.com/office/officeart/2018/2/layout/IconVerticalSolidList"/>
    <dgm:cxn modelId="{C39F882F-4C01-46E1-8B3E-E892B5D67C68}" type="presOf" srcId="{DBD0838D-1298-4D65-AD70-88F02028C1CE}" destId="{5FD5D385-C2E2-4C24-ACAA-34364CC35AEF}" srcOrd="0" destOrd="0" presId="urn:microsoft.com/office/officeart/2018/2/layout/IconVerticalSolidList"/>
    <dgm:cxn modelId="{80AB0B35-2FBD-4E8F-9FF1-4FDC7D9F9C4B}" srcId="{A1CA0AE1-954A-425E-B460-358BEBFB1A75}" destId="{0B40069B-52C8-403B-A3B7-1367C09BF38C}" srcOrd="1" destOrd="0" parTransId="{9AD29949-3BF2-4DDD-B8D0-39CE9062F96D}" sibTransId="{387CBD5A-D534-4750-AF07-85CE6CDDFAE6}"/>
    <dgm:cxn modelId="{EE9F6140-B253-4DA3-9B18-85231D5CA8C5}" type="presOf" srcId="{2A8A2653-DCEE-47EB-AFF8-11179D6EF405}" destId="{92E1D7FF-CCD0-4BAD-AA74-215AD8204C61}" srcOrd="0" destOrd="0" presId="urn:microsoft.com/office/officeart/2018/2/layout/IconVerticalSolidList"/>
    <dgm:cxn modelId="{80319986-58DE-43AA-9210-B96B4C65B04E}" srcId="{A1CA0AE1-954A-425E-B460-358BEBFB1A75}" destId="{2A8A2653-DCEE-47EB-AFF8-11179D6EF405}" srcOrd="0" destOrd="0" parTransId="{EEF3445E-9790-4AF0-A7C8-4F75704484B3}" sibTransId="{EBAD04E0-3692-4887-8C77-0751E8790184}"/>
    <dgm:cxn modelId="{1CFBA288-E8A8-4AAD-BCB7-FE0AE7294EBF}" type="presOf" srcId="{2249D055-F345-42E5-BB73-5AE0F11CBDFD}" destId="{98CFEACF-7348-4011-B72A-3DB8EA79B37E}" srcOrd="0" destOrd="0" presId="urn:microsoft.com/office/officeart/2018/2/layout/IconVerticalSolidList"/>
    <dgm:cxn modelId="{A76CBFDB-F2E1-431E-81B5-EF3A1199759F}" type="presOf" srcId="{0B40069B-52C8-403B-A3B7-1367C09BF38C}" destId="{4EFE50E2-B1E3-4C36-BA3D-11905673FCD7}" srcOrd="0" destOrd="0" presId="urn:microsoft.com/office/officeart/2018/2/layout/IconVerticalSolidList"/>
    <dgm:cxn modelId="{891785E4-B0CD-4CA0-9AA5-84BFA91BF52A}" srcId="{A1CA0AE1-954A-425E-B460-358BEBFB1A75}" destId="{DBD0838D-1298-4D65-AD70-88F02028C1CE}" srcOrd="2" destOrd="0" parTransId="{533E2C28-D0B8-4253-984E-EAE9BB3D8CB1}" sibTransId="{376F8634-E874-446F-AE30-D40AFC0D36F1}"/>
    <dgm:cxn modelId="{9A7150E9-C16F-4B94-A79B-774DEA034D1D}" srcId="{A1CA0AE1-954A-425E-B460-358BEBFB1A75}" destId="{2249D055-F345-42E5-BB73-5AE0F11CBDFD}" srcOrd="3" destOrd="0" parTransId="{66A6322A-4CE2-4C5C-9C2B-A54B981E53EC}" sibTransId="{86E06EAA-A460-49AB-AF38-78424B6DCB14}"/>
    <dgm:cxn modelId="{1911C6B7-8594-4190-96B8-6D3D9ACA552C}" type="presParOf" srcId="{D72954B1-2E83-4E44-84B2-29143490854C}" destId="{9CFC5ABB-AA54-4F5B-A066-B0AF05D0CDF8}" srcOrd="0" destOrd="0" presId="urn:microsoft.com/office/officeart/2018/2/layout/IconVerticalSolidList"/>
    <dgm:cxn modelId="{C93981E0-6F39-4569-BAB6-4555C71C0F83}" type="presParOf" srcId="{9CFC5ABB-AA54-4F5B-A066-B0AF05D0CDF8}" destId="{42E937A7-2C46-492A-BC17-C4B36525AC42}" srcOrd="0" destOrd="0" presId="urn:microsoft.com/office/officeart/2018/2/layout/IconVerticalSolidList"/>
    <dgm:cxn modelId="{F29D20C7-3447-4623-895A-FBD299BDFE11}" type="presParOf" srcId="{9CFC5ABB-AA54-4F5B-A066-B0AF05D0CDF8}" destId="{2B9C6872-0E88-4656-B76E-C85D1990D4C3}" srcOrd="1" destOrd="0" presId="urn:microsoft.com/office/officeart/2018/2/layout/IconVerticalSolidList"/>
    <dgm:cxn modelId="{7CF07649-9CD3-4354-B775-84CB3B968E89}" type="presParOf" srcId="{9CFC5ABB-AA54-4F5B-A066-B0AF05D0CDF8}" destId="{337EE78D-73AF-4CA5-9477-4E20A746780B}" srcOrd="2" destOrd="0" presId="urn:microsoft.com/office/officeart/2018/2/layout/IconVerticalSolidList"/>
    <dgm:cxn modelId="{AF270670-6EAE-4AF9-BA2B-E2D02B36B258}" type="presParOf" srcId="{9CFC5ABB-AA54-4F5B-A066-B0AF05D0CDF8}" destId="{92E1D7FF-CCD0-4BAD-AA74-215AD8204C61}" srcOrd="3" destOrd="0" presId="urn:microsoft.com/office/officeart/2018/2/layout/IconVerticalSolidList"/>
    <dgm:cxn modelId="{54C074F9-1695-4DF2-99FB-07C54419928F}" type="presParOf" srcId="{D72954B1-2E83-4E44-84B2-29143490854C}" destId="{7D745EA5-0B54-4E81-96F3-2CAF73A3A4AD}" srcOrd="1" destOrd="0" presId="urn:microsoft.com/office/officeart/2018/2/layout/IconVerticalSolidList"/>
    <dgm:cxn modelId="{57DEB890-B1CF-45C6-8294-31A9DFB362D2}" type="presParOf" srcId="{D72954B1-2E83-4E44-84B2-29143490854C}" destId="{6D4378F8-E056-4D28-B636-0228E874A39E}" srcOrd="2" destOrd="0" presId="urn:microsoft.com/office/officeart/2018/2/layout/IconVerticalSolidList"/>
    <dgm:cxn modelId="{57F0A759-01C3-4EFE-A4DA-90FD984BCF1B}" type="presParOf" srcId="{6D4378F8-E056-4D28-B636-0228E874A39E}" destId="{39631317-2783-42A6-9AD6-0C7F1E1FE8D0}" srcOrd="0" destOrd="0" presId="urn:microsoft.com/office/officeart/2018/2/layout/IconVerticalSolidList"/>
    <dgm:cxn modelId="{37E61C8F-5F9A-4FDB-9811-66FEF6380060}" type="presParOf" srcId="{6D4378F8-E056-4D28-B636-0228E874A39E}" destId="{24E1F927-05B3-42CF-9105-111A73DF0E36}" srcOrd="1" destOrd="0" presId="urn:microsoft.com/office/officeart/2018/2/layout/IconVerticalSolidList"/>
    <dgm:cxn modelId="{A031FFC4-9A22-42D7-BAAF-73581725EC43}" type="presParOf" srcId="{6D4378F8-E056-4D28-B636-0228E874A39E}" destId="{1777938C-1B0A-4DBF-A634-4C3F456C30DB}" srcOrd="2" destOrd="0" presId="urn:microsoft.com/office/officeart/2018/2/layout/IconVerticalSolidList"/>
    <dgm:cxn modelId="{C7EEAB6A-B3B0-4769-A502-364B86A66FB4}" type="presParOf" srcId="{6D4378F8-E056-4D28-B636-0228E874A39E}" destId="{4EFE50E2-B1E3-4C36-BA3D-11905673FCD7}" srcOrd="3" destOrd="0" presId="urn:microsoft.com/office/officeart/2018/2/layout/IconVerticalSolidList"/>
    <dgm:cxn modelId="{4BF65B53-FC0C-4916-9D4E-ECB92910BB8C}" type="presParOf" srcId="{D72954B1-2E83-4E44-84B2-29143490854C}" destId="{1DC2EC8D-0F2D-4602-80D4-D61D3019742A}" srcOrd="3" destOrd="0" presId="urn:microsoft.com/office/officeart/2018/2/layout/IconVerticalSolidList"/>
    <dgm:cxn modelId="{05F946DC-BF0B-48EB-A681-8AFDFA2F68EF}" type="presParOf" srcId="{D72954B1-2E83-4E44-84B2-29143490854C}" destId="{884E8E03-A4F6-49EC-9067-F4D5AE02FD79}" srcOrd="4" destOrd="0" presId="urn:microsoft.com/office/officeart/2018/2/layout/IconVerticalSolidList"/>
    <dgm:cxn modelId="{81E4D355-B7F9-4B7C-9C63-4A151D26F7D7}" type="presParOf" srcId="{884E8E03-A4F6-49EC-9067-F4D5AE02FD79}" destId="{1E1C4FE0-A829-49A2-911A-AF7099892227}" srcOrd="0" destOrd="0" presId="urn:microsoft.com/office/officeart/2018/2/layout/IconVerticalSolidList"/>
    <dgm:cxn modelId="{23F00EF1-F750-4919-A7D3-2BA1FEAD300C}" type="presParOf" srcId="{884E8E03-A4F6-49EC-9067-F4D5AE02FD79}" destId="{151D120A-B8AC-430D-ABC8-21FB55B8BDE4}" srcOrd="1" destOrd="0" presId="urn:microsoft.com/office/officeart/2018/2/layout/IconVerticalSolidList"/>
    <dgm:cxn modelId="{7EA3C9E8-11C7-4CEE-A1A8-17196CD14A60}" type="presParOf" srcId="{884E8E03-A4F6-49EC-9067-F4D5AE02FD79}" destId="{9A971C7C-073C-4978-944D-83392D0B240C}" srcOrd="2" destOrd="0" presId="urn:microsoft.com/office/officeart/2018/2/layout/IconVerticalSolidList"/>
    <dgm:cxn modelId="{84FEE1DF-4AB3-4B1C-A869-0086C4BEB8DB}" type="presParOf" srcId="{884E8E03-A4F6-49EC-9067-F4D5AE02FD79}" destId="{5FD5D385-C2E2-4C24-ACAA-34364CC35AEF}" srcOrd="3" destOrd="0" presId="urn:microsoft.com/office/officeart/2018/2/layout/IconVerticalSolidList"/>
    <dgm:cxn modelId="{CEF372F4-83D2-4E45-BDE6-1E58286D6FFE}" type="presParOf" srcId="{D72954B1-2E83-4E44-84B2-29143490854C}" destId="{39BE2E2A-0E9E-4DA5-BF4F-BC83C5164846}" srcOrd="5" destOrd="0" presId="urn:microsoft.com/office/officeart/2018/2/layout/IconVerticalSolidList"/>
    <dgm:cxn modelId="{9E4E7742-BA4F-4D7D-A442-B960AAFEABBB}" type="presParOf" srcId="{D72954B1-2E83-4E44-84B2-29143490854C}" destId="{1AB2D3F6-3EF9-43FD-A02A-8373A7FD909F}" srcOrd="6" destOrd="0" presId="urn:microsoft.com/office/officeart/2018/2/layout/IconVerticalSolidList"/>
    <dgm:cxn modelId="{931821D3-ECC2-4905-9231-D312B2D41519}" type="presParOf" srcId="{1AB2D3F6-3EF9-43FD-A02A-8373A7FD909F}" destId="{F1430133-BC80-4626-8145-A77DFF010CFE}" srcOrd="0" destOrd="0" presId="urn:microsoft.com/office/officeart/2018/2/layout/IconVerticalSolidList"/>
    <dgm:cxn modelId="{0B983C3D-39C2-4D78-A413-A2EDF4EEE4F7}" type="presParOf" srcId="{1AB2D3F6-3EF9-43FD-A02A-8373A7FD909F}" destId="{1CF7800A-6F4C-4F24-89AE-D9D530B97085}" srcOrd="1" destOrd="0" presId="urn:microsoft.com/office/officeart/2018/2/layout/IconVerticalSolidList"/>
    <dgm:cxn modelId="{94A3DB08-5451-49AC-87A5-2BDB6529C4F6}" type="presParOf" srcId="{1AB2D3F6-3EF9-43FD-A02A-8373A7FD909F}" destId="{BEA19104-54D8-4C09-978C-80A4823937DD}" srcOrd="2" destOrd="0" presId="urn:microsoft.com/office/officeart/2018/2/layout/IconVerticalSolidList"/>
    <dgm:cxn modelId="{8BB331D0-E931-4659-9C73-01F5804EE2D4}" type="presParOf" srcId="{1AB2D3F6-3EF9-43FD-A02A-8373A7FD909F}" destId="{98CFEACF-7348-4011-B72A-3DB8EA79B37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E4A7D18-C4E6-4569-8923-45CED1E3F00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E20F927-19FC-4539-98B8-F4C9D91E9C6E}">
      <dgm:prSet/>
      <dgm:spPr/>
      <dgm:t>
        <a:bodyPr/>
        <a:lstStyle/>
        <a:p>
          <a:r>
            <a:rPr lang="en-GB"/>
            <a:t>Implemented from French sign language.</a:t>
          </a:r>
          <a:endParaRPr lang="en-US"/>
        </a:p>
      </dgm:t>
    </dgm:pt>
    <dgm:pt modelId="{613D7A91-F3F0-4AD0-BC69-A461C496DFFC}" type="parTrans" cxnId="{A233D3C7-9BB3-4677-8671-78EA0D7B91ED}">
      <dgm:prSet/>
      <dgm:spPr/>
      <dgm:t>
        <a:bodyPr/>
        <a:lstStyle/>
        <a:p>
          <a:endParaRPr lang="en-US"/>
        </a:p>
      </dgm:t>
    </dgm:pt>
    <dgm:pt modelId="{FFD8B114-CEE4-43CB-8094-3391816C7149}" type="sibTrans" cxnId="{A233D3C7-9BB3-4677-8671-78EA0D7B91ED}">
      <dgm:prSet/>
      <dgm:spPr/>
      <dgm:t>
        <a:bodyPr/>
        <a:lstStyle/>
        <a:p>
          <a:endParaRPr lang="en-US"/>
        </a:p>
      </dgm:t>
    </dgm:pt>
    <dgm:pt modelId="{6886BF15-8647-4008-94DE-B188B3A2FD43}">
      <dgm:prSet/>
      <dgm:spPr/>
      <dgm:t>
        <a:bodyPr/>
        <a:lstStyle/>
        <a:p>
          <a:r>
            <a:rPr lang="en-GB"/>
            <a:t>Introduced by Thomas Hopins in the United States. </a:t>
          </a:r>
          <a:endParaRPr lang="en-US"/>
        </a:p>
      </dgm:t>
    </dgm:pt>
    <dgm:pt modelId="{22A1C4BC-3175-4086-B122-8A8EAAC14614}" type="parTrans" cxnId="{F1C11BCB-386F-48B9-B8A7-FA10D92DA4B9}">
      <dgm:prSet/>
      <dgm:spPr/>
      <dgm:t>
        <a:bodyPr/>
        <a:lstStyle/>
        <a:p>
          <a:endParaRPr lang="en-US"/>
        </a:p>
      </dgm:t>
    </dgm:pt>
    <dgm:pt modelId="{2371447E-F239-449E-9A27-A0A7E55C37E6}" type="sibTrans" cxnId="{F1C11BCB-386F-48B9-B8A7-FA10D92DA4B9}">
      <dgm:prSet/>
      <dgm:spPr/>
      <dgm:t>
        <a:bodyPr/>
        <a:lstStyle/>
        <a:p>
          <a:endParaRPr lang="en-US"/>
        </a:p>
      </dgm:t>
    </dgm:pt>
    <dgm:pt modelId="{19F39D62-6F38-45FD-882E-3D5DEA74FD57}">
      <dgm:prSet/>
      <dgm:spPr/>
      <dgm:t>
        <a:bodyPr/>
        <a:lstStyle/>
        <a:p>
          <a:r>
            <a:rPr lang="en-GB"/>
            <a:t>ASL is similar to French sign language.</a:t>
          </a:r>
          <a:endParaRPr lang="en-US"/>
        </a:p>
      </dgm:t>
    </dgm:pt>
    <dgm:pt modelId="{A0355D48-C261-4966-93DF-6A4ED5C2769E}" type="parTrans" cxnId="{845FADC9-0001-4728-8983-A1AB04DCF348}">
      <dgm:prSet/>
      <dgm:spPr/>
      <dgm:t>
        <a:bodyPr/>
        <a:lstStyle/>
        <a:p>
          <a:endParaRPr lang="en-US"/>
        </a:p>
      </dgm:t>
    </dgm:pt>
    <dgm:pt modelId="{5D35D011-1C7D-47F1-8D71-F954033EA964}" type="sibTrans" cxnId="{845FADC9-0001-4728-8983-A1AB04DCF348}">
      <dgm:prSet/>
      <dgm:spPr/>
      <dgm:t>
        <a:bodyPr/>
        <a:lstStyle/>
        <a:p>
          <a:endParaRPr lang="en-US"/>
        </a:p>
      </dgm:t>
    </dgm:pt>
    <dgm:pt modelId="{02EFA3F1-0B92-4F15-B750-62AE3268A25A}">
      <dgm:prSet/>
      <dgm:spPr/>
      <dgm:t>
        <a:bodyPr/>
        <a:lstStyle/>
        <a:p>
          <a:r>
            <a:rPr lang="en-GB"/>
            <a:t>A variation of American Sign Language also exits.</a:t>
          </a:r>
          <a:endParaRPr lang="en-US"/>
        </a:p>
      </dgm:t>
    </dgm:pt>
    <dgm:pt modelId="{D055F9D6-F437-480E-A577-8BADE4F77BBA}" type="parTrans" cxnId="{F6E50DDC-9D02-4EC7-9E0A-323D62EDE3E8}">
      <dgm:prSet/>
      <dgm:spPr/>
      <dgm:t>
        <a:bodyPr/>
        <a:lstStyle/>
        <a:p>
          <a:endParaRPr lang="en-US"/>
        </a:p>
      </dgm:t>
    </dgm:pt>
    <dgm:pt modelId="{309D433A-E86E-4845-A078-8F2A995B74B7}" type="sibTrans" cxnId="{F6E50DDC-9D02-4EC7-9E0A-323D62EDE3E8}">
      <dgm:prSet/>
      <dgm:spPr/>
      <dgm:t>
        <a:bodyPr/>
        <a:lstStyle/>
        <a:p>
          <a:endParaRPr lang="en-US"/>
        </a:p>
      </dgm:t>
    </dgm:pt>
    <dgm:pt modelId="{2616BA1B-B993-4D18-9558-60FA5A6D00E4}" type="pres">
      <dgm:prSet presAssocID="{2E4A7D18-C4E6-4569-8923-45CED1E3F00E}" presName="root" presStyleCnt="0">
        <dgm:presLayoutVars>
          <dgm:dir/>
          <dgm:resizeHandles val="exact"/>
        </dgm:presLayoutVars>
      </dgm:prSet>
      <dgm:spPr/>
    </dgm:pt>
    <dgm:pt modelId="{43CF6B8A-D46B-48A3-99A9-5B40488FA385}" type="pres">
      <dgm:prSet presAssocID="{0E20F927-19FC-4539-98B8-F4C9D91E9C6E}" presName="compNode" presStyleCnt="0"/>
      <dgm:spPr/>
    </dgm:pt>
    <dgm:pt modelId="{0443B419-C1D2-4F1D-A18B-C79C1B3BF873}" type="pres">
      <dgm:prSet presAssocID="{0E20F927-19FC-4539-98B8-F4C9D91E9C6E}" presName="bgRect" presStyleLbl="bgShp" presStyleIdx="0" presStyleCnt="4"/>
      <dgm:spPr/>
    </dgm:pt>
    <dgm:pt modelId="{F74B28BA-373D-4A6B-B2C5-7FDA8C6EA9CE}" type="pres">
      <dgm:prSet presAssocID="{0E20F927-19FC-4539-98B8-F4C9D91E9C6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gn Language"/>
        </a:ext>
      </dgm:extLst>
    </dgm:pt>
    <dgm:pt modelId="{08ACD88B-293B-44F2-9746-94A950F32A2B}" type="pres">
      <dgm:prSet presAssocID="{0E20F927-19FC-4539-98B8-F4C9D91E9C6E}" presName="spaceRect" presStyleCnt="0"/>
      <dgm:spPr/>
    </dgm:pt>
    <dgm:pt modelId="{0A2F406C-3D15-43EA-9893-95B6B87398DC}" type="pres">
      <dgm:prSet presAssocID="{0E20F927-19FC-4539-98B8-F4C9D91E9C6E}" presName="parTx" presStyleLbl="revTx" presStyleIdx="0" presStyleCnt="4">
        <dgm:presLayoutVars>
          <dgm:chMax val="0"/>
          <dgm:chPref val="0"/>
        </dgm:presLayoutVars>
      </dgm:prSet>
      <dgm:spPr/>
    </dgm:pt>
    <dgm:pt modelId="{45A08071-E0BA-44A0-9BAF-0AB4BE45DD49}" type="pres">
      <dgm:prSet presAssocID="{FFD8B114-CEE4-43CB-8094-3391816C7149}" presName="sibTrans" presStyleCnt="0"/>
      <dgm:spPr/>
    </dgm:pt>
    <dgm:pt modelId="{5367A5F6-5E0E-4ED3-908F-8686A3B69962}" type="pres">
      <dgm:prSet presAssocID="{6886BF15-8647-4008-94DE-B188B3A2FD43}" presName="compNode" presStyleCnt="0"/>
      <dgm:spPr/>
    </dgm:pt>
    <dgm:pt modelId="{86045CA9-DD4F-4F50-883B-6EF026423B6C}" type="pres">
      <dgm:prSet presAssocID="{6886BF15-8647-4008-94DE-B188B3A2FD43}" presName="bgRect" presStyleLbl="bgShp" presStyleIdx="1" presStyleCnt="4"/>
      <dgm:spPr/>
    </dgm:pt>
    <dgm:pt modelId="{F5C82543-EE44-4292-8CA7-122DAFC0FAEC}" type="pres">
      <dgm:prSet presAssocID="{6886BF15-8647-4008-94DE-B188B3A2FD4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9288B2BF-F0C1-4F52-B1E3-8E798C7544DF}" type="pres">
      <dgm:prSet presAssocID="{6886BF15-8647-4008-94DE-B188B3A2FD43}" presName="spaceRect" presStyleCnt="0"/>
      <dgm:spPr/>
    </dgm:pt>
    <dgm:pt modelId="{8DE0BE01-65D6-4910-8CCA-5DC518B9733A}" type="pres">
      <dgm:prSet presAssocID="{6886BF15-8647-4008-94DE-B188B3A2FD43}" presName="parTx" presStyleLbl="revTx" presStyleIdx="1" presStyleCnt="4">
        <dgm:presLayoutVars>
          <dgm:chMax val="0"/>
          <dgm:chPref val="0"/>
        </dgm:presLayoutVars>
      </dgm:prSet>
      <dgm:spPr/>
    </dgm:pt>
    <dgm:pt modelId="{D507BC92-A2C9-4CF0-A66D-CFFF095F1B94}" type="pres">
      <dgm:prSet presAssocID="{2371447E-F239-449E-9A27-A0A7E55C37E6}" presName="sibTrans" presStyleCnt="0"/>
      <dgm:spPr/>
    </dgm:pt>
    <dgm:pt modelId="{1C76DCFC-EA3A-4612-906B-90478C201761}" type="pres">
      <dgm:prSet presAssocID="{19F39D62-6F38-45FD-882E-3D5DEA74FD57}" presName="compNode" presStyleCnt="0"/>
      <dgm:spPr/>
    </dgm:pt>
    <dgm:pt modelId="{9AAA9B48-EF5E-4575-B461-25139E1BCE71}" type="pres">
      <dgm:prSet presAssocID="{19F39D62-6F38-45FD-882E-3D5DEA74FD57}" presName="bgRect" presStyleLbl="bgShp" presStyleIdx="2" presStyleCnt="4"/>
      <dgm:spPr/>
    </dgm:pt>
    <dgm:pt modelId="{859B92E9-0973-4116-9052-4A5146530588}" type="pres">
      <dgm:prSet presAssocID="{19F39D62-6F38-45FD-882E-3D5DEA74FD5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82EC7FEE-4363-4516-93BA-6F8935CE9926}" type="pres">
      <dgm:prSet presAssocID="{19F39D62-6F38-45FD-882E-3D5DEA74FD57}" presName="spaceRect" presStyleCnt="0"/>
      <dgm:spPr/>
    </dgm:pt>
    <dgm:pt modelId="{C01CE053-DD70-48F1-A925-014561490B6E}" type="pres">
      <dgm:prSet presAssocID="{19F39D62-6F38-45FD-882E-3D5DEA74FD57}" presName="parTx" presStyleLbl="revTx" presStyleIdx="2" presStyleCnt="4">
        <dgm:presLayoutVars>
          <dgm:chMax val="0"/>
          <dgm:chPref val="0"/>
        </dgm:presLayoutVars>
      </dgm:prSet>
      <dgm:spPr/>
    </dgm:pt>
    <dgm:pt modelId="{F67BDD37-2AD5-4A78-BE7D-A49B3E30F09D}" type="pres">
      <dgm:prSet presAssocID="{5D35D011-1C7D-47F1-8D71-F954033EA964}" presName="sibTrans" presStyleCnt="0"/>
      <dgm:spPr/>
    </dgm:pt>
    <dgm:pt modelId="{F9E3BCAD-C47D-4D9C-869B-2E5C3293BA48}" type="pres">
      <dgm:prSet presAssocID="{02EFA3F1-0B92-4F15-B750-62AE3268A25A}" presName="compNode" presStyleCnt="0"/>
      <dgm:spPr/>
    </dgm:pt>
    <dgm:pt modelId="{F9E33133-86BF-4225-A28A-CE10E58C9153}" type="pres">
      <dgm:prSet presAssocID="{02EFA3F1-0B92-4F15-B750-62AE3268A25A}" presName="bgRect" presStyleLbl="bgShp" presStyleIdx="3" presStyleCnt="4"/>
      <dgm:spPr/>
    </dgm:pt>
    <dgm:pt modelId="{59E9CAC1-3103-4DC7-907C-A449B1706787}" type="pres">
      <dgm:prSet presAssocID="{02EFA3F1-0B92-4F15-B750-62AE3268A25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: Slight curve"/>
        </a:ext>
      </dgm:extLst>
    </dgm:pt>
    <dgm:pt modelId="{6901F651-6891-4AEE-A07C-4454453419CF}" type="pres">
      <dgm:prSet presAssocID="{02EFA3F1-0B92-4F15-B750-62AE3268A25A}" presName="spaceRect" presStyleCnt="0"/>
      <dgm:spPr/>
    </dgm:pt>
    <dgm:pt modelId="{E49CE031-17D3-4749-A43B-116D0CE86801}" type="pres">
      <dgm:prSet presAssocID="{02EFA3F1-0B92-4F15-B750-62AE3268A25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F7C91C09-10D0-4680-87FF-BD3ADB0C88CE}" type="presOf" srcId="{0E20F927-19FC-4539-98B8-F4C9D91E9C6E}" destId="{0A2F406C-3D15-43EA-9893-95B6B87398DC}" srcOrd="0" destOrd="0" presId="urn:microsoft.com/office/officeart/2018/2/layout/IconVerticalSolidList"/>
    <dgm:cxn modelId="{7F09417B-8AB4-4430-ABD6-877A547E1899}" type="presOf" srcId="{2E4A7D18-C4E6-4569-8923-45CED1E3F00E}" destId="{2616BA1B-B993-4D18-9558-60FA5A6D00E4}" srcOrd="0" destOrd="0" presId="urn:microsoft.com/office/officeart/2018/2/layout/IconVerticalSolidList"/>
    <dgm:cxn modelId="{A233D3C7-9BB3-4677-8671-78EA0D7B91ED}" srcId="{2E4A7D18-C4E6-4569-8923-45CED1E3F00E}" destId="{0E20F927-19FC-4539-98B8-F4C9D91E9C6E}" srcOrd="0" destOrd="0" parTransId="{613D7A91-F3F0-4AD0-BC69-A461C496DFFC}" sibTransId="{FFD8B114-CEE4-43CB-8094-3391816C7149}"/>
    <dgm:cxn modelId="{845FADC9-0001-4728-8983-A1AB04DCF348}" srcId="{2E4A7D18-C4E6-4569-8923-45CED1E3F00E}" destId="{19F39D62-6F38-45FD-882E-3D5DEA74FD57}" srcOrd="2" destOrd="0" parTransId="{A0355D48-C261-4966-93DF-6A4ED5C2769E}" sibTransId="{5D35D011-1C7D-47F1-8D71-F954033EA964}"/>
    <dgm:cxn modelId="{F1C11BCB-386F-48B9-B8A7-FA10D92DA4B9}" srcId="{2E4A7D18-C4E6-4569-8923-45CED1E3F00E}" destId="{6886BF15-8647-4008-94DE-B188B3A2FD43}" srcOrd="1" destOrd="0" parTransId="{22A1C4BC-3175-4086-B122-8A8EAAC14614}" sibTransId="{2371447E-F239-449E-9A27-A0A7E55C37E6}"/>
    <dgm:cxn modelId="{6875D2CB-F35F-4CBF-8F5A-63B3F8D3AC10}" type="presOf" srcId="{6886BF15-8647-4008-94DE-B188B3A2FD43}" destId="{8DE0BE01-65D6-4910-8CCA-5DC518B9733A}" srcOrd="0" destOrd="0" presId="urn:microsoft.com/office/officeart/2018/2/layout/IconVerticalSolidList"/>
    <dgm:cxn modelId="{92656BD2-7041-4072-ABF7-ADFEE2CBDC02}" type="presOf" srcId="{19F39D62-6F38-45FD-882E-3D5DEA74FD57}" destId="{C01CE053-DD70-48F1-A925-014561490B6E}" srcOrd="0" destOrd="0" presId="urn:microsoft.com/office/officeart/2018/2/layout/IconVerticalSolidList"/>
    <dgm:cxn modelId="{F6E50DDC-9D02-4EC7-9E0A-323D62EDE3E8}" srcId="{2E4A7D18-C4E6-4569-8923-45CED1E3F00E}" destId="{02EFA3F1-0B92-4F15-B750-62AE3268A25A}" srcOrd="3" destOrd="0" parTransId="{D055F9D6-F437-480E-A577-8BADE4F77BBA}" sibTransId="{309D433A-E86E-4845-A078-8F2A995B74B7}"/>
    <dgm:cxn modelId="{196AE2EA-13FB-45B3-A154-A4B57B06E6DE}" type="presOf" srcId="{02EFA3F1-0B92-4F15-B750-62AE3268A25A}" destId="{E49CE031-17D3-4749-A43B-116D0CE86801}" srcOrd="0" destOrd="0" presId="urn:microsoft.com/office/officeart/2018/2/layout/IconVerticalSolidList"/>
    <dgm:cxn modelId="{099AF3D0-0CDA-44DB-8F57-8FBC5DFFCB9E}" type="presParOf" srcId="{2616BA1B-B993-4D18-9558-60FA5A6D00E4}" destId="{43CF6B8A-D46B-48A3-99A9-5B40488FA385}" srcOrd="0" destOrd="0" presId="urn:microsoft.com/office/officeart/2018/2/layout/IconVerticalSolidList"/>
    <dgm:cxn modelId="{B2CACA38-BE04-46F6-BE87-F06CC11B484F}" type="presParOf" srcId="{43CF6B8A-D46B-48A3-99A9-5B40488FA385}" destId="{0443B419-C1D2-4F1D-A18B-C79C1B3BF873}" srcOrd="0" destOrd="0" presId="urn:microsoft.com/office/officeart/2018/2/layout/IconVerticalSolidList"/>
    <dgm:cxn modelId="{42EE1DBF-F970-463F-B0E0-3D22085F8B63}" type="presParOf" srcId="{43CF6B8A-D46B-48A3-99A9-5B40488FA385}" destId="{F74B28BA-373D-4A6B-B2C5-7FDA8C6EA9CE}" srcOrd="1" destOrd="0" presId="urn:microsoft.com/office/officeart/2018/2/layout/IconVerticalSolidList"/>
    <dgm:cxn modelId="{04F425F4-00E6-4026-A179-E659225AE0DB}" type="presParOf" srcId="{43CF6B8A-D46B-48A3-99A9-5B40488FA385}" destId="{08ACD88B-293B-44F2-9746-94A950F32A2B}" srcOrd="2" destOrd="0" presId="urn:microsoft.com/office/officeart/2018/2/layout/IconVerticalSolidList"/>
    <dgm:cxn modelId="{88B91748-DD98-4D1B-8107-8E6D47346C7B}" type="presParOf" srcId="{43CF6B8A-D46B-48A3-99A9-5B40488FA385}" destId="{0A2F406C-3D15-43EA-9893-95B6B87398DC}" srcOrd="3" destOrd="0" presId="urn:microsoft.com/office/officeart/2018/2/layout/IconVerticalSolidList"/>
    <dgm:cxn modelId="{C0E85120-9D23-4D0B-9F34-411DF67624B3}" type="presParOf" srcId="{2616BA1B-B993-4D18-9558-60FA5A6D00E4}" destId="{45A08071-E0BA-44A0-9BAF-0AB4BE45DD49}" srcOrd="1" destOrd="0" presId="urn:microsoft.com/office/officeart/2018/2/layout/IconVerticalSolidList"/>
    <dgm:cxn modelId="{65BC80F8-52EF-4FFF-A85B-F032348921CD}" type="presParOf" srcId="{2616BA1B-B993-4D18-9558-60FA5A6D00E4}" destId="{5367A5F6-5E0E-4ED3-908F-8686A3B69962}" srcOrd="2" destOrd="0" presId="urn:microsoft.com/office/officeart/2018/2/layout/IconVerticalSolidList"/>
    <dgm:cxn modelId="{3A38F577-13AC-4258-82ED-BDD8FD6FC564}" type="presParOf" srcId="{5367A5F6-5E0E-4ED3-908F-8686A3B69962}" destId="{86045CA9-DD4F-4F50-883B-6EF026423B6C}" srcOrd="0" destOrd="0" presId="urn:microsoft.com/office/officeart/2018/2/layout/IconVerticalSolidList"/>
    <dgm:cxn modelId="{52F6731D-36F3-4FB1-A410-5C3003306C6D}" type="presParOf" srcId="{5367A5F6-5E0E-4ED3-908F-8686A3B69962}" destId="{F5C82543-EE44-4292-8CA7-122DAFC0FAEC}" srcOrd="1" destOrd="0" presId="urn:microsoft.com/office/officeart/2018/2/layout/IconVerticalSolidList"/>
    <dgm:cxn modelId="{8A5B2BB1-0612-4469-A891-86DBFD7CE5A1}" type="presParOf" srcId="{5367A5F6-5E0E-4ED3-908F-8686A3B69962}" destId="{9288B2BF-F0C1-4F52-B1E3-8E798C7544DF}" srcOrd="2" destOrd="0" presId="urn:microsoft.com/office/officeart/2018/2/layout/IconVerticalSolidList"/>
    <dgm:cxn modelId="{BA261A62-772A-4489-9C27-5704B8445A22}" type="presParOf" srcId="{5367A5F6-5E0E-4ED3-908F-8686A3B69962}" destId="{8DE0BE01-65D6-4910-8CCA-5DC518B9733A}" srcOrd="3" destOrd="0" presId="urn:microsoft.com/office/officeart/2018/2/layout/IconVerticalSolidList"/>
    <dgm:cxn modelId="{E05A2B34-31A3-47C8-9CC3-2B4537B9A112}" type="presParOf" srcId="{2616BA1B-B993-4D18-9558-60FA5A6D00E4}" destId="{D507BC92-A2C9-4CF0-A66D-CFFF095F1B94}" srcOrd="3" destOrd="0" presId="urn:microsoft.com/office/officeart/2018/2/layout/IconVerticalSolidList"/>
    <dgm:cxn modelId="{2908707C-C597-4521-BDA2-37789B1B869A}" type="presParOf" srcId="{2616BA1B-B993-4D18-9558-60FA5A6D00E4}" destId="{1C76DCFC-EA3A-4612-906B-90478C201761}" srcOrd="4" destOrd="0" presId="urn:microsoft.com/office/officeart/2018/2/layout/IconVerticalSolidList"/>
    <dgm:cxn modelId="{62B06307-0D35-4FC2-B4E4-E72F8BD9586C}" type="presParOf" srcId="{1C76DCFC-EA3A-4612-906B-90478C201761}" destId="{9AAA9B48-EF5E-4575-B461-25139E1BCE71}" srcOrd="0" destOrd="0" presId="urn:microsoft.com/office/officeart/2018/2/layout/IconVerticalSolidList"/>
    <dgm:cxn modelId="{91946EE5-D179-4778-9C17-B3C308C44EF5}" type="presParOf" srcId="{1C76DCFC-EA3A-4612-906B-90478C201761}" destId="{859B92E9-0973-4116-9052-4A5146530588}" srcOrd="1" destOrd="0" presId="urn:microsoft.com/office/officeart/2018/2/layout/IconVerticalSolidList"/>
    <dgm:cxn modelId="{6F1B6427-6991-4FE9-8ABC-9132610BE166}" type="presParOf" srcId="{1C76DCFC-EA3A-4612-906B-90478C201761}" destId="{82EC7FEE-4363-4516-93BA-6F8935CE9926}" srcOrd="2" destOrd="0" presId="urn:microsoft.com/office/officeart/2018/2/layout/IconVerticalSolidList"/>
    <dgm:cxn modelId="{ACB6A6B4-7920-4943-B269-0A5BFB3703CB}" type="presParOf" srcId="{1C76DCFC-EA3A-4612-906B-90478C201761}" destId="{C01CE053-DD70-48F1-A925-014561490B6E}" srcOrd="3" destOrd="0" presId="urn:microsoft.com/office/officeart/2018/2/layout/IconVerticalSolidList"/>
    <dgm:cxn modelId="{F9293958-44E5-4DAF-BFC9-065F93832170}" type="presParOf" srcId="{2616BA1B-B993-4D18-9558-60FA5A6D00E4}" destId="{F67BDD37-2AD5-4A78-BE7D-A49B3E30F09D}" srcOrd="5" destOrd="0" presId="urn:microsoft.com/office/officeart/2018/2/layout/IconVerticalSolidList"/>
    <dgm:cxn modelId="{7EB2ADF3-FDDB-4595-A312-C8861F08B7ED}" type="presParOf" srcId="{2616BA1B-B993-4D18-9558-60FA5A6D00E4}" destId="{F9E3BCAD-C47D-4D9C-869B-2E5C3293BA48}" srcOrd="6" destOrd="0" presId="urn:microsoft.com/office/officeart/2018/2/layout/IconVerticalSolidList"/>
    <dgm:cxn modelId="{E6B1BFB1-F582-43B3-BD71-FA28E879E407}" type="presParOf" srcId="{F9E3BCAD-C47D-4D9C-869B-2E5C3293BA48}" destId="{F9E33133-86BF-4225-A28A-CE10E58C9153}" srcOrd="0" destOrd="0" presId="urn:microsoft.com/office/officeart/2018/2/layout/IconVerticalSolidList"/>
    <dgm:cxn modelId="{1A985693-44EA-4A82-92AC-303842608140}" type="presParOf" srcId="{F9E3BCAD-C47D-4D9C-869B-2E5C3293BA48}" destId="{59E9CAC1-3103-4DC7-907C-A449B1706787}" srcOrd="1" destOrd="0" presId="urn:microsoft.com/office/officeart/2018/2/layout/IconVerticalSolidList"/>
    <dgm:cxn modelId="{59584B9F-7F6B-47EB-A42A-98A0A2414205}" type="presParOf" srcId="{F9E3BCAD-C47D-4D9C-869B-2E5C3293BA48}" destId="{6901F651-6891-4AEE-A07C-4454453419CF}" srcOrd="2" destOrd="0" presId="urn:microsoft.com/office/officeart/2018/2/layout/IconVerticalSolidList"/>
    <dgm:cxn modelId="{1EE61672-2FEF-457A-B633-F29F8D3CD549}" type="presParOf" srcId="{F9E3BCAD-C47D-4D9C-869B-2E5C3293BA48}" destId="{E49CE031-17D3-4749-A43B-116D0CE8680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8940821-4B2D-4119-AA30-1AE416D69D4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2" csCatId="colorful" phldr="1"/>
      <dgm:spPr/>
      <dgm:t>
        <a:bodyPr/>
        <a:lstStyle/>
        <a:p>
          <a:endParaRPr lang="en-US"/>
        </a:p>
      </dgm:t>
    </dgm:pt>
    <dgm:pt modelId="{024190EF-0CC3-4E81-AE2F-50BEDD05CB7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Help the deaf community to increases their self-esteem and IQ level.</a:t>
          </a:r>
        </a:p>
      </dgm:t>
    </dgm:pt>
    <dgm:pt modelId="{115D76D4-0AF9-4C1B-9526-E1F34B1991B9}" type="parTrans" cxnId="{E8A4175A-7AED-4DCD-AA60-10BBE64CFA7F}">
      <dgm:prSet/>
      <dgm:spPr/>
      <dgm:t>
        <a:bodyPr/>
        <a:lstStyle/>
        <a:p>
          <a:endParaRPr lang="en-US"/>
        </a:p>
      </dgm:t>
    </dgm:pt>
    <dgm:pt modelId="{E6DD7127-7A24-4868-A511-804256794324}" type="sibTrans" cxnId="{E8A4175A-7AED-4DCD-AA60-10BBE64CFA7F}">
      <dgm:prSet/>
      <dgm:spPr/>
      <dgm:t>
        <a:bodyPr/>
        <a:lstStyle/>
        <a:p>
          <a:endParaRPr lang="en-US"/>
        </a:p>
      </dgm:t>
    </dgm:pt>
    <dgm:pt modelId="{33B6FDE0-4806-4C24-94B2-BE8A45E5B6C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Deaf individual will learn by themselves </a:t>
          </a:r>
        </a:p>
      </dgm:t>
    </dgm:pt>
    <dgm:pt modelId="{B7C86DC8-0BAD-4AF1-B71A-BF0AD1A75F08}" type="parTrans" cxnId="{31E3037E-33E9-46FD-B9D3-E8339282B1E3}">
      <dgm:prSet/>
      <dgm:spPr/>
      <dgm:t>
        <a:bodyPr/>
        <a:lstStyle/>
        <a:p>
          <a:endParaRPr lang="en-US"/>
        </a:p>
      </dgm:t>
    </dgm:pt>
    <dgm:pt modelId="{86BDA37C-857C-461F-87BB-EC0B858E36A9}" type="sibTrans" cxnId="{31E3037E-33E9-46FD-B9D3-E8339282B1E3}">
      <dgm:prSet/>
      <dgm:spPr/>
      <dgm:t>
        <a:bodyPr/>
        <a:lstStyle/>
        <a:p>
          <a:endParaRPr lang="en-US"/>
        </a:p>
      </dgm:t>
    </dgm:pt>
    <dgm:pt modelId="{6158699E-7DA1-4112-A68D-B650AF3F944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Easy learning tool</a:t>
          </a:r>
        </a:p>
      </dgm:t>
    </dgm:pt>
    <dgm:pt modelId="{42D498D8-8E39-4409-8132-B777DF44BDBF}" type="parTrans" cxnId="{87861816-C228-4E06-ACB7-BB9445DD64F5}">
      <dgm:prSet/>
      <dgm:spPr/>
      <dgm:t>
        <a:bodyPr/>
        <a:lstStyle/>
        <a:p>
          <a:endParaRPr lang="en-US"/>
        </a:p>
      </dgm:t>
    </dgm:pt>
    <dgm:pt modelId="{7D71CDB8-50BE-4D47-8F0A-E232F07DA180}" type="sibTrans" cxnId="{87861816-C228-4E06-ACB7-BB9445DD64F5}">
      <dgm:prSet/>
      <dgm:spPr/>
      <dgm:t>
        <a:bodyPr/>
        <a:lstStyle/>
        <a:p>
          <a:endParaRPr lang="en-US"/>
        </a:p>
      </dgm:t>
    </dgm:pt>
    <dgm:pt modelId="{809B2560-12FC-4152-95F1-E93CC648B1E0}" type="pres">
      <dgm:prSet presAssocID="{A8940821-4B2D-4119-AA30-1AE416D69D40}" presName="root" presStyleCnt="0">
        <dgm:presLayoutVars>
          <dgm:dir/>
          <dgm:resizeHandles val="exact"/>
        </dgm:presLayoutVars>
      </dgm:prSet>
      <dgm:spPr/>
    </dgm:pt>
    <dgm:pt modelId="{A21549C3-6CED-4733-9E83-6AE23C2D8CDB}" type="pres">
      <dgm:prSet presAssocID="{024190EF-0CC3-4E81-AE2F-50BEDD05CB73}" presName="compNode" presStyleCnt="0"/>
      <dgm:spPr/>
    </dgm:pt>
    <dgm:pt modelId="{701403FC-6F9D-4ABB-829E-06D2AF081985}" type="pres">
      <dgm:prSet presAssocID="{024190EF-0CC3-4E81-AE2F-50BEDD05CB73}" presName="bgRect" presStyleLbl="bgShp" presStyleIdx="0" presStyleCnt="3"/>
      <dgm:spPr/>
    </dgm:pt>
    <dgm:pt modelId="{72CC2C86-EB5F-4FE5-8BDF-30704E9593C2}" type="pres">
      <dgm:prSet presAssocID="{024190EF-0CC3-4E81-AE2F-50BEDD05CB7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0185896A-69EE-45CF-A176-BEA50CCBFC0E}" type="pres">
      <dgm:prSet presAssocID="{024190EF-0CC3-4E81-AE2F-50BEDD05CB73}" presName="spaceRect" presStyleCnt="0"/>
      <dgm:spPr/>
    </dgm:pt>
    <dgm:pt modelId="{E0B73F90-541F-4B71-8239-0EC1137BCA51}" type="pres">
      <dgm:prSet presAssocID="{024190EF-0CC3-4E81-AE2F-50BEDD05CB73}" presName="parTx" presStyleLbl="revTx" presStyleIdx="0" presStyleCnt="3">
        <dgm:presLayoutVars>
          <dgm:chMax val="0"/>
          <dgm:chPref val="0"/>
        </dgm:presLayoutVars>
      </dgm:prSet>
      <dgm:spPr/>
    </dgm:pt>
    <dgm:pt modelId="{06A1F809-878B-4260-BB48-8FD16233786D}" type="pres">
      <dgm:prSet presAssocID="{E6DD7127-7A24-4868-A511-804256794324}" presName="sibTrans" presStyleCnt="0"/>
      <dgm:spPr/>
    </dgm:pt>
    <dgm:pt modelId="{06192EE9-D9A8-41F0-B501-C1FE398281C6}" type="pres">
      <dgm:prSet presAssocID="{33B6FDE0-4806-4C24-94B2-BE8A45E5B6C6}" presName="compNode" presStyleCnt="0"/>
      <dgm:spPr/>
    </dgm:pt>
    <dgm:pt modelId="{06CE123A-6453-4D1A-AAE5-3C6C55BBA7ED}" type="pres">
      <dgm:prSet presAssocID="{33B6FDE0-4806-4C24-94B2-BE8A45E5B6C6}" presName="bgRect" presStyleLbl="bgShp" presStyleIdx="1" presStyleCnt="3"/>
      <dgm:spPr/>
    </dgm:pt>
    <dgm:pt modelId="{BA483931-FE9C-4F5B-A1C0-83E8905DA30C}" type="pres">
      <dgm:prSet presAssocID="{33B6FDE0-4806-4C24-94B2-BE8A45E5B6C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gn Language"/>
        </a:ext>
      </dgm:extLst>
    </dgm:pt>
    <dgm:pt modelId="{39F1E650-BA22-4613-BC67-6BC52E2F6173}" type="pres">
      <dgm:prSet presAssocID="{33B6FDE0-4806-4C24-94B2-BE8A45E5B6C6}" presName="spaceRect" presStyleCnt="0"/>
      <dgm:spPr/>
    </dgm:pt>
    <dgm:pt modelId="{0513DFC2-A9FC-489E-822C-2AA082B9FC5F}" type="pres">
      <dgm:prSet presAssocID="{33B6FDE0-4806-4C24-94B2-BE8A45E5B6C6}" presName="parTx" presStyleLbl="revTx" presStyleIdx="1" presStyleCnt="3">
        <dgm:presLayoutVars>
          <dgm:chMax val="0"/>
          <dgm:chPref val="0"/>
        </dgm:presLayoutVars>
      </dgm:prSet>
      <dgm:spPr/>
    </dgm:pt>
    <dgm:pt modelId="{318BBCA2-19E1-4BF3-924D-D834EB4F0F72}" type="pres">
      <dgm:prSet presAssocID="{86BDA37C-857C-461F-87BB-EC0B858E36A9}" presName="sibTrans" presStyleCnt="0"/>
      <dgm:spPr/>
    </dgm:pt>
    <dgm:pt modelId="{71E05743-2E36-4188-81E4-199C8CC41577}" type="pres">
      <dgm:prSet presAssocID="{6158699E-7DA1-4112-A68D-B650AF3F9441}" presName="compNode" presStyleCnt="0"/>
      <dgm:spPr/>
    </dgm:pt>
    <dgm:pt modelId="{8B29EBE6-C6D0-44D1-8B65-C1021CB99825}" type="pres">
      <dgm:prSet presAssocID="{6158699E-7DA1-4112-A68D-B650AF3F9441}" presName="bgRect" presStyleLbl="bgShp" presStyleIdx="2" presStyleCnt="3"/>
      <dgm:spPr/>
    </dgm:pt>
    <dgm:pt modelId="{3BEEA454-4EF4-4FE5-B8D7-A5D08BF109B5}" type="pres">
      <dgm:prSet presAssocID="{6158699E-7DA1-4112-A68D-B650AF3F944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511E052D-4459-4261-9476-86495DE9E769}" type="pres">
      <dgm:prSet presAssocID="{6158699E-7DA1-4112-A68D-B650AF3F9441}" presName="spaceRect" presStyleCnt="0"/>
      <dgm:spPr/>
    </dgm:pt>
    <dgm:pt modelId="{8C68B227-2CFF-4B22-9277-7C5E83A21ABD}" type="pres">
      <dgm:prSet presAssocID="{6158699E-7DA1-4112-A68D-B650AF3F944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6010B06-C8A1-4456-9F8D-18EFBE69B4DB}" type="presOf" srcId="{6158699E-7DA1-4112-A68D-B650AF3F9441}" destId="{8C68B227-2CFF-4B22-9277-7C5E83A21ABD}" srcOrd="0" destOrd="0" presId="urn:microsoft.com/office/officeart/2018/2/layout/IconVerticalSolidList"/>
    <dgm:cxn modelId="{B6DB8313-EEBE-49B1-9C4B-26F392571DCF}" type="presOf" srcId="{024190EF-0CC3-4E81-AE2F-50BEDD05CB73}" destId="{E0B73F90-541F-4B71-8239-0EC1137BCA51}" srcOrd="0" destOrd="0" presId="urn:microsoft.com/office/officeart/2018/2/layout/IconVerticalSolidList"/>
    <dgm:cxn modelId="{87861816-C228-4E06-ACB7-BB9445DD64F5}" srcId="{A8940821-4B2D-4119-AA30-1AE416D69D40}" destId="{6158699E-7DA1-4112-A68D-B650AF3F9441}" srcOrd="2" destOrd="0" parTransId="{42D498D8-8E39-4409-8132-B777DF44BDBF}" sibTransId="{7D71CDB8-50BE-4D47-8F0A-E232F07DA180}"/>
    <dgm:cxn modelId="{926AA05B-CB01-439D-A8C9-2CC2B744CCA3}" type="presOf" srcId="{A8940821-4B2D-4119-AA30-1AE416D69D40}" destId="{809B2560-12FC-4152-95F1-E93CC648B1E0}" srcOrd="0" destOrd="0" presId="urn:microsoft.com/office/officeart/2018/2/layout/IconVerticalSolidList"/>
    <dgm:cxn modelId="{E8A4175A-7AED-4DCD-AA60-10BBE64CFA7F}" srcId="{A8940821-4B2D-4119-AA30-1AE416D69D40}" destId="{024190EF-0CC3-4E81-AE2F-50BEDD05CB73}" srcOrd="0" destOrd="0" parTransId="{115D76D4-0AF9-4C1B-9526-E1F34B1991B9}" sibTransId="{E6DD7127-7A24-4868-A511-804256794324}"/>
    <dgm:cxn modelId="{31E3037E-33E9-46FD-B9D3-E8339282B1E3}" srcId="{A8940821-4B2D-4119-AA30-1AE416D69D40}" destId="{33B6FDE0-4806-4C24-94B2-BE8A45E5B6C6}" srcOrd="1" destOrd="0" parTransId="{B7C86DC8-0BAD-4AF1-B71A-BF0AD1A75F08}" sibTransId="{86BDA37C-857C-461F-87BB-EC0B858E36A9}"/>
    <dgm:cxn modelId="{CEA8A7A9-74F5-4552-809A-5386B0C36416}" type="presOf" srcId="{33B6FDE0-4806-4C24-94B2-BE8A45E5B6C6}" destId="{0513DFC2-A9FC-489E-822C-2AA082B9FC5F}" srcOrd="0" destOrd="0" presId="urn:microsoft.com/office/officeart/2018/2/layout/IconVerticalSolidList"/>
    <dgm:cxn modelId="{A69D8D28-C34E-4181-898F-ED0E1560ED52}" type="presParOf" srcId="{809B2560-12FC-4152-95F1-E93CC648B1E0}" destId="{A21549C3-6CED-4733-9E83-6AE23C2D8CDB}" srcOrd="0" destOrd="0" presId="urn:microsoft.com/office/officeart/2018/2/layout/IconVerticalSolidList"/>
    <dgm:cxn modelId="{1984E11A-CFEC-4D74-BA1F-EE82AF1F3D30}" type="presParOf" srcId="{A21549C3-6CED-4733-9E83-6AE23C2D8CDB}" destId="{701403FC-6F9D-4ABB-829E-06D2AF081985}" srcOrd="0" destOrd="0" presId="urn:microsoft.com/office/officeart/2018/2/layout/IconVerticalSolidList"/>
    <dgm:cxn modelId="{C658FFA6-1EBA-457F-952D-6134B6E12DC8}" type="presParOf" srcId="{A21549C3-6CED-4733-9E83-6AE23C2D8CDB}" destId="{72CC2C86-EB5F-4FE5-8BDF-30704E9593C2}" srcOrd="1" destOrd="0" presId="urn:microsoft.com/office/officeart/2018/2/layout/IconVerticalSolidList"/>
    <dgm:cxn modelId="{E778FC1F-4C66-4C33-A801-FB7759956C4C}" type="presParOf" srcId="{A21549C3-6CED-4733-9E83-6AE23C2D8CDB}" destId="{0185896A-69EE-45CF-A176-BEA50CCBFC0E}" srcOrd="2" destOrd="0" presId="urn:microsoft.com/office/officeart/2018/2/layout/IconVerticalSolidList"/>
    <dgm:cxn modelId="{96277251-345E-4106-B2A2-B7BA23B97A0E}" type="presParOf" srcId="{A21549C3-6CED-4733-9E83-6AE23C2D8CDB}" destId="{E0B73F90-541F-4B71-8239-0EC1137BCA51}" srcOrd="3" destOrd="0" presId="urn:microsoft.com/office/officeart/2018/2/layout/IconVerticalSolidList"/>
    <dgm:cxn modelId="{6157160B-1BE3-4DC6-8B62-2DF973D96EF3}" type="presParOf" srcId="{809B2560-12FC-4152-95F1-E93CC648B1E0}" destId="{06A1F809-878B-4260-BB48-8FD16233786D}" srcOrd="1" destOrd="0" presId="urn:microsoft.com/office/officeart/2018/2/layout/IconVerticalSolidList"/>
    <dgm:cxn modelId="{270A18A7-C922-4358-BCE7-DB525F8FF6B9}" type="presParOf" srcId="{809B2560-12FC-4152-95F1-E93CC648B1E0}" destId="{06192EE9-D9A8-41F0-B501-C1FE398281C6}" srcOrd="2" destOrd="0" presId="urn:microsoft.com/office/officeart/2018/2/layout/IconVerticalSolidList"/>
    <dgm:cxn modelId="{5FC9D487-6EF1-411D-9287-9CC255279623}" type="presParOf" srcId="{06192EE9-D9A8-41F0-B501-C1FE398281C6}" destId="{06CE123A-6453-4D1A-AAE5-3C6C55BBA7ED}" srcOrd="0" destOrd="0" presId="urn:microsoft.com/office/officeart/2018/2/layout/IconVerticalSolidList"/>
    <dgm:cxn modelId="{69276E83-BCD2-4045-B607-FDA13A9EB6A8}" type="presParOf" srcId="{06192EE9-D9A8-41F0-B501-C1FE398281C6}" destId="{BA483931-FE9C-4F5B-A1C0-83E8905DA30C}" srcOrd="1" destOrd="0" presId="urn:microsoft.com/office/officeart/2018/2/layout/IconVerticalSolidList"/>
    <dgm:cxn modelId="{68C266D4-7987-4345-B11B-AE9403AC1E64}" type="presParOf" srcId="{06192EE9-D9A8-41F0-B501-C1FE398281C6}" destId="{39F1E650-BA22-4613-BC67-6BC52E2F6173}" srcOrd="2" destOrd="0" presId="urn:microsoft.com/office/officeart/2018/2/layout/IconVerticalSolidList"/>
    <dgm:cxn modelId="{4F3F9BFB-FBFA-45B2-A1B0-02B0B53F419B}" type="presParOf" srcId="{06192EE9-D9A8-41F0-B501-C1FE398281C6}" destId="{0513DFC2-A9FC-489E-822C-2AA082B9FC5F}" srcOrd="3" destOrd="0" presId="urn:microsoft.com/office/officeart/2018/2/layout/IconVerticalSolidList"/>
    <dgm:cxn modelId="{6A1AC29D-6A71-40A1-A0F2-115DB086C200}" type="presParOf" srcId="{809B2560-12FC-4152-95F1-E93CC648B1E0}" destId="{318BBCA2-19E1-4BF3-924D-D834EB4F0F72}" srcOrd="3" destOrd="0" presId="urn:microsoft.com/office/officeart/2018/2/layout/IconVerticalSolidList"/>
    <dgm:cxn modelId="{795A1E8D-96AA-4494-8A64-06AB73CCFD07}" type="presParOf" srcId="{809B2560-12FC-4152-95F1-E93CC648B1E0}" destId="{71E05743-2E36-4188-81E4-199C8CC41577}" srcOrd="4" destOrd="0" presId="urn:microsoft.com/office/officeart/2018/2/layout/IconVerticalSolidList"/>
    <dgm:cxn modelId="{9E0D7A1D-20DD-4991-8679-24A60BC96D98}" type="presParOf" srcId="{71E05743-2E36-4188-81E4-199C8CC41577}" destId="{8B29EBE6-C6D0-44D1-8B65-C1021CB99825}" srcOrd="0" destOrd="0" presId="urn:microsoft.com/office/officeart/2018/2/layout/IconVerticalSolidList"/>
    <dgm:cxn modelId="{773AB027-8263-4CB0-9206-7EB09BB35DB8}" type="presParOf" srcId="{71E05743-2E36-4188-81E4-199C8CC41577}" destId="{3BEEA454-4EF4-4FE5-B8D7-A5D08BF109B5}" srcOrd="1" destOrd="0" presId="urn:microsoft.com/office/officeart/2018/2/layout/IconVerticalSolidList"/>
    <dgm:cxn modelId="{9A623284-8A77-4BF8-BB1C-57A47B1DEA12}" type="presParOf" srcId="{71E05743-2E36-4188-81E4-199C8CC41577}" destId="{511E052D-4459-4261-9476-86495DE9E769}" srcOrd="2" destOrd="0" presId="urn:microsoft.com/office/officeart/2018/2/layout/IconVerticalSolidList"/>
    <dgm:cxn modelId="{B7361630-DD3A-4CCA-8853-6AFBB56C1E1A}" type="presParOf" srcId="{71E05743-2E36-4188-81E4-199C8CC41577}" destId="{8C68B227-2CFF-4B22-9277-7C5E83A21AB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DF0D95F-759C-4F81-ACF2-EC24A5BFAF27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A58F9BE-BDC6-411C-9B02-884C85EBB375}">
      <dgm:prSet/>
      <dgm:spPr/>
      <dgm:t>
        <a:bodyPr/>
        <a:lstStyle/>
        <a:p>
          <a:r>
            <a:rPr lang="en-CA"/>
            <a:t>NumPy </a:t>
          </a:r>
          <a:endParaRPr lang="en-US"/>
        </a:p>
      </dgm:t>
    </dgm:pt>
    <dgm:pt modelId="{A0B559E3-7AEA-4D9E-969B-B3E2197DD1B6}" type="parTrans" cxnId="{09511BAE-5716-4BEB-82A9-0AA81DBEA0F2}">
      <dgm:prSet/>
      <dgm:spPr/>
      <dgm:t>
        <a:bodyPr/>
        <a:lstStyle/>
        <a:p>
          <a:endParaRPr lang="en-US"/>
        </a:p>
      </dgm:t>
    </dgm:pt>
    <dgm:pt modelId="{43C55A60-91D2-4948-8AA1-85D0346407D2}" type="sibTrans" cxnId="{09511BAE-5716-4BEB-82A9-0AA81DBEA0F2}">
      <dgm:prSet/>
      <dgm:spPr/>
      <dgm:t>
        <a:bodyPr/>
        <a:lstStyle/>
        <a:p>
          <a:endParaRPr lang="en-US"/>
        </a:p>
      </dgm:t>
    </dgm:pt>
    <dgm:pt modelId="{798658B6-9868-4013-97A6-C15863B938DC}">
      <dgm:prSet/>
      <dgm:spPr/>
      <dgm:t>
        <a:bodyPr/>
        <a:lstStyle/>
        <a:p>
          <a:r>
            <a:rPr lang="en-US"/>
            <a:t>Matplotlib</a:t>
          </a:r>
        </a:p>
      </dgm:t>
    </dgm:pt>
    <dgm:pt modelId="{2C131162-295E-4DF1-9E56-119B789E19D9}" type="parTrans" cxnId="{27D419D7-5531-4217-92DB-D4C900210E7F}">
      <dgm:prSet/>
      <dgm:spPr/>
      <dgm:t>
        <a:bodyPr/>
        <a:lstStyle/>
        <a:p>
          <a:endParaRPr lang="en-US"/>
        </a:p>
      </dgm:t>
    </dgm:pt>
    <dgm:pt modelId="{3DEE5DA7-FB94-4D69-8CDB-B7EA86DD0454}" type="sibTrans" cxnId="{27D419D7-5531-4217-92DB-D4C900210E7F}">
      <dgm:prSet/>
      <dgm:spPr/>
      <dgm:t>
        <a:bodyPr/>
        <a:lstStyle/>
        <a:p>
          <a:endParaRPr lang="en-US"/>
        </a:p>
      </dgm:t>
    </dgm:pt>
    <dgm:pt modelId="{F321AE0D-7CF6-4F67-B6B9-1E0CC3127C69}">
      <dgm:prSet/>
      <dgm:spPr/>
      <dgm:t>
        <a:bodyPr/>
        <a:lstStyle/>
        <a:p>
          <a:r>
            <a:rPr lang="en-US"/>
            <a:t>Pickle</a:t>
          </a:r>
        </a:p>
      </dgm:t>
    </dgm:pt>
    <dgm:pt modelId="{EF5E5116-178B-4EA5-AE87-51D0D9DF734F}" type="parTrans" cxnId="{33E2D24D-C261-4E2A-9332-DF7BC44855E8}">
      <dgm:prSet/>
      <dgm:spPr/>
      <dgm:t>
        <a:bodyPr/>
        <a:lstStyle/>
        <a:p>
          <a:endParaRPr lang="en-US"/>
        </a:p>
      </dgm:t>
    </dgm:pt>
    <dgm:pt modelId="{ACC10AB1-2A21-4EA7-AC7D-2CD653ED3C41}" type="sibTrans" cxnId="{33E2D24D-C261-4E2A-9332-DF7BC44855E8}">
      <dgm:prSet/>
      <dgm:spPr/>
      <dgm:t>
        <a:bodyPr/>
        <a:lstStyle/>
        <a:p>
          <a:endParaRPr lang="en-US"/>
        </a:p>
      </dgm:t>
    </dgm:pt>
    <dgm:pt modelId="{34C285ED-F138-46CA-B91A-544559685684}" type="pres">
      <dgm:prSet presAssocID="{5DF0D95F-759C-4F81-ACF2-EC24A5BFAF2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CD072C3-3699-46EF-8BCD-DB92A355F486}" type="pres">
      <dgm:prSet presAssocID="{9A58F9BE-BDC6-411C-9B02-884C85EBB375}" presName="hierRoot1" presStyleCnt="0"/>
      <dgm:spPr/>
    </dgm:pt>
    <dgm:pt modelId="{D397F009-56D7-468C-B127-183116D6A803}" type="pres">
      <dgm:prSet presAssocID="{9A58F9BE-BDC6-411C-9B02-884C85EBB375}" presName="composite" presStyleCnt="0"/>
      <dgm:spPr/>
    </dgm:pt>
    <dgm:pt modelId="{ACD0D4FA-5EDF-4094-B740-B690D6DB0C05}" type="pres">
      <dgm:prSet presAssocID="{9A58F9BE-BDC6-411C-9B02-884C85EBB375}" presName="background" presStyleLbl="node0" presStyleIdx="0" presStyleCnt="3"/>
      <dgm:spPr/>
    </dgm:pt>
    <dgm:pt modelId="{00744158-4DEC-4BA4-83A5-1CAC75A333E8}" type="pres">
      <dgm:prSet presAssocID="{9A58F9BE-BDC6-411C-9B02-884C85EBB375}" presName="text" presStyleLbl="fgAcc0" presStyleIdx="0" presStyleCnt="3">
        <dgm:presLayoutVars>
          <dgm:chPref val="3"/>
        </dgm:presLayoutVars>
      </dgm:prSet>
      <dgm:spPr/>
    </dgm:pt>
    <dgm:pt modelId="{32048330-A391-4B1D-A328-DC8DDEE2E638}" type="pres">
      <dgm:prSet presAssocID="{9A58F9BE-BDC6-411C-9B02-884C85EBB375}" presName="hierChild2" presStyleCnt="0"/>
      <dgm:spPr/>
    </dgm:pt>
    <dgm:pt modelId="{2D53C7A7-7CC7-4009-938C-97AD19289A68}" type="pres">
      <dgm:prSet presAssocID="{798658B6-9868-4013-97A6-C15863B938DC}" presName="hierRoot1" presStyleCnt="0"/>
      <dgm:spPr/>
    </dgm:pt>
    <dgm:pt modelId="{1589C920-D24D-4481-897B-1F0E62DC9F3D}" type="pres">
      <dgm:prSet presAssocID="{798658B6-9868-4013-97A6-C15863B938DC}" presName="composite" presStyleCnt="0"/>
      <dgm:spPr/>
    </dgm:pt>
    <dgm:pt modelId="{7A0B7A9A-0D84-4D56-8186-E9BD32972FF8}" type="pres">
      <dgm:prSet presAssocID="{798658B6-9868-4013-97A6-C15863B938DC}" presName="background" presStyleLbl="node0" presStyleIdx="1" presStyleCnt="3"/>
      <dgm:spPr/>
    </dgm:pt>
    <dgm:pt modelId="{DA0045CB-64AF-46B1-943E-44BFC72EDEF6}" type="pres">
      <dgm:prSet presAssocID="{798658B6-9868-4013-97A6-C15863B938DC}" presName="text" presStyleLbl="fgAcc0" presStyleIdx="1" presStyleCnt="3">
        <dgm:presLayoutVars>
          <dgm:chPref val="3"/>
        </dgm:presLayoutVars>
      </dgm:prSet>
      <dgm:spPr/>
    </dgm:pt>
    <dgm:pt modelId="{15CE5971-8DB5-491E-8593-F730C6C0E4E0}" type="pres">
      <dgm:prSet presAssocID="{798658B6-9868-4013-97A6-C15863B938DC}" presName="hierChild2" presStyleCnt="0"/>
      <dgm:spPr/>
    </dgm:pt>
    <dgm:pt modelId="{48DC53B5-5E19-4A8C-B1C4-258EC8AD727B}" type="pres">
      <dgm:prSet presAssocID="{F321AE0D-7CF6-4F67-B6B9-1E0CC3127C69}" presName="hierRoot1" presStyleCnt="0"/>
      <dgm:spPr/>
    </dgm:pt>
    <dgm:pt modelId="{AD3C457F-827F-4BEA-A3E9-18A02796B8FF}" type="pres">
      <dgm:prSet presAssocID="{F321AE0D-7CF6-4F67-B6B9-1E0CC3127C69}" presName="composite" presStyleCnt="0"/>
      <dgm:spPr/>
    </dgm:pt>
    <dgm:pt modelId="{3FA00AEA-1D01-49BF-A95C-68B2342D6F32}" type="pres">
      <dgm:prSet presAssocID="{F321AE0D-7CF6-4F67-B6B9-1E0CC3127C69}" presName="background" presStyleLbl="node0" presStyleIdx="2" presStyleCnt="3"/>
      <dgm:spPr/>
    </dgm:pt>
    <dgm:pt modelId="{8783D9DF-FC53-4359-87D9-F05CA112C1B9}" type="pres">
      <dgm:prSet presAssocID="{F321AE0D-7CF6-4F67-B6B9-1E0CC3127C69}" presName="text" presStyleLbl="fgAcc0" presStyleIdx="2" presStyleCnt="3">
        <dgm:presLayoutVars>
          <dgm:chPref val="3"/>
        </dgm:presLayoutVars>
      </dgm:prSet>
      <dgm:spPr/>
    </dgm:pt>
    <dgm:pt modelId="{4BFA6B2C-71EA-4B7A-B72A-1B3A6F1325F6}" type="pres">
      <dgm:prSet presAssocID="{F321AE0D-7CF6-4F67-B6B9-1E0CC3127C69}" presName="hierChild2" presStyleCnt="0"/>
      <dgm:spPr/>
    </dgm:pt>
  </dgm:ptLst>
  <dgm:cxnLst>
    <dgm:cxn modelId="{A9F34D25-FC5C-4654-8702-C15B0C89F98A}" type="presOf" srcId="{9A58F9BE-BDC6-411C-9B02-884C85EBB375}" destId="{00744158-4DEC-4BA4-83A5-1CAC75A333E8}" srcOrd="0" destOrd="0" presId="urn:microsoft.com/office/officeart/2005/8/layout/hierarchy1"/>
    <dgm:cxn modelId="{33E2D24D-C261-4E2A-9332-DF7BC44855E8}" srcId="{5DF0D95F-759C-4F81-ACF2-EC24A5BFAF27}" destId="{F321AE0D-7CF6-4F67-B6B9-1E0CC3127C69}" srcOrd="2" destOrd="0" parTransId="{EF5E5116-178B-4EA5-AE87-51D0D9DF734F}" sibTransId="{ACC10AB1-2A21-4EA7-AC7D-2CD653ED3C41}"/>
    <dgm:cxn modelId="{11952781-21FD-4A12-8D3D-3A999395CCBB}" type="presOf" srcId="{798658B6-9868-4013-97A6-C15863B938DC}" destId="{DA0045CB-64AF-46B1-943E-44BFC72EDEF6}" srcOrd="0" destOrd="0" presId="urn:microsoft.com/office/officeart/2005/8/layout/hierarchy1"/>
    <dgm:cxn modelId="{3A0A808F-CA03-4EA9-AF29-8E35FB1097E2}" type="presOf" srcId="{F321AE0D-7CF6-4F67-B6B9-1E0CC3127C69}" destId="{8783D9DF-FC53-4359-87D9-F05CA112C1B9}" srcOrd="0" destOrd="0" presId="urn:microsoft.com/office/officeart/2005/8/layout/hierarchy1"/>
    <dgm:cxn modelId="{4F80C793-65DD-4EB7-9510-D35B8167E3CE}" type="presOf" srcId="{5DF0D95F-759C-4F81-ACF2-EC24A5BFAF27}" destId="{34C285ED-F138-46CA-B91A-544559685684}" srcOrd="0" destOrd="0" presId="urn:microsoft.com/office/officeart/2005/8/layout/hierarchy1"/>
    <dgm:cxn modelId="{09511BAE-5716-4BEB-82A9-0AA81DBEA0F2}" srcId="{5DF0D95F-759C-4F81-ACF2-EC24A5BFAF27}" destId="{9A58F9BE-BDC6-411C-9B02-884C85EBB375}" srcOrd="0" destOrd="0" parTransId="{A0B559E3-7AEA-4D9E-969B-B3E2197DD1B6}" sibTransId="{43C55A60-91D2-4948-8AA1-85D0346407D2}"/>
    <dgm:cxn modelId="{27D419D7-5531-4217-92DB-D4C900210E7F}" srcId="{5DF0D95F-759C-4F81-ACF2-EC24A5BFAF27}" destId="{798658B6-9868-4013-97A6-C15863B938DC}" srcOrd="1" destOrd="0" parTransId="{2C131162-295E-4DF1-9E56-119B789E19D9}" sibTransId="{3DEE5DA7-FB94-4D69-8CDB-B7EA86DD0454}"/>
    <dgm:cxn modelId="{315D08EA-D019-4B6C-AF97-1CC66EBE8CDB}" type="presParOf" srcId="{34C285ED-F138-46CA-B91A-544559685684}" destId="{9CD072C3-3699-46EF-8BCD-DB92A355F486}" srcOrd="0" destOrd="0" presId="urn:microsoft.com/office/officeart/2005/8/layout/hierarchy1"/>
    <dgm:cxn modelId="{09ABF0D0-D8E1-4F4B-B7C5-BB6C85E79148}" type="presParOf" srcId="{9CD072C3-3699-46EF-8BCD-DB92A355F486}" destId="{D397F009-56D7-468C-B127-183116D6A803}" srcOrd="0" destOrd="0" presId="urn:microsoft.com/office/officeart/2005/8/layout/hierarchy1"/>
    <dgm:cxn modelId="{DAF354E8-2794-410D-8E94-EA12C3091D81}" type="presParOf" srcId="{D397F009-56D7-468C-B127-183116D6A803}" destId="{ACD0D4FA-5EDF-4094-B740-B690D6DB0C05}" srcOrd="0" destOrd="0" presId="urn:microsoft.com/office/officeart/2005/8/layout/hierarchy1"/>
    <dgm:cxn modelId="{1934C2E5-D3BD-4CB0-BE27-4C7829324C0D}" type="presParOf" srcId="{D397F009-56D7-468C-B127-183116D6A803}" destId="{00744158-4DEC-4BA4-83A5-1CAC75A333E8}" srcOrd="1" destOrd="0" presId="urn:microsoft.com/office/officeart/2005/8/layout/hierarchy1"/>
    <dgm:cxn modelId="{D064DCD4-9217-4DF6-81AD-50FF7C0BD73A}" type="presParOf" srcId="{9CD072C3-3699-46EF-8BCD-DB92A355F486}" destId="{32048330-A391-4B1D-A328-DC8DDEE2E638}" srcOrd="1" destOrd="0" presId="urn:microsoft.com/office/officeart/2005/8/layout/hierarchy1"/>
    <dgm:cxn modelId="{BA59FA68-1313-4098-8B9F-C4DA900574BA}" type="presParOf" srcId="{34C285ED-F138-46CA-B91A-544559685684}" destId="{2D53C7A7-7CC7-4009-938C-97AD19289A68}" srcOrd="1" destOrd="0" presId="urn:microsoft.com/office/officeart/2005/8/layout/hierarchy1"/>
    <dgm:cxn modelId="{079FD62F-FE16-41B4-865F-2717011BFC22}" type="presParOf" srcId="{2D53C7A7-7CC7-4009-938C-97AD19289A68}" destId="{1589C920-D24D-4481-897B-1F0E62DC9F3D}" srcOrd="0" destOrd="0" presId="urn:microsoft.com/office/officeart/2005/8/layout/hierarchy1"/>
    <dgm:cxn modelId="{9D365F6B-5D50-4526-B3F6-C3BB5DE320F5}" type="presParOf" srcId="{1589C920-D24D-4481-897B-1F0E62DC9F3D}" destId="{7A0B7A9A-0D84-4D56-8186-E9BD32972FF8}" srcOrd="0" destOrd="0" presId="urn:microsoft.com/office/officeart/2005/8/layout/hierarchy1"/>
    <dgm:cxn modelId="{95E3CC22-7F22-414D-B35E-13DC34857364}" type="presParOf" srcId="{1589C920-D24D-4481-897B-1F0E62DC9F3D}" destId="{DA0045CB-64AF-46B1-943E-44BFC72EDEF6}" srcOrd="1" destOrd="0" presId="urn:microsoft.com/office/officeart/2005/8/layout/hierarchy1"/>
    <dgm:cxn modelId="{F7ECCEE3-0C18-49AD-99CD-F2A1B0A6D154}" type="presParOf" srcId="{2D53C7A7-7CC7-4009-938C-97AD19289A68}" destId="{15CE5971-8DB5-491E-8593-F730C6C0E4E0}" srcOrd="1" destOrd="0" presId="urn:microsoft.com/office/officeart/2005/8/layout/hierarchy1"/>
    <dgm:cxn modelId="{02268AB6-AE39-4FBF-B14E-2115D5BD9F6F}" type="presParOf" srcId="{34C285ED-F138-46CA-B91A-544559685684}" destId="{48DC53B5-5E19-4A8C-B1C4-258EC8AD727B}" srcOrd="2" destOrd="0" presId="urn:microsoft.com/office/officeart/2005/8/layout/hierarchy1"/>
    <dgm:cxn modelId="{F948DE64-EA5D-4853-8350-73E9227EE299}" type="presParOf" srcId="{48DC53B5-5E19-4A8C-B1C4-258EC8AD727B}" destId="{AD3C457F-827F-4BEA-A3E9-18A02796B8FF}" srcOrd="0" destOrd="0" presId="urn:microsoft.com/office/officeart/2005/8/layout/hierarchy1"/>
    <dgm:cxn modelId="{5C07CED1-0182-46EE-9F47-66E24071E89F}" type="presParOf" srcId="{AD3C457F-827F-4BEA-A3E9-18A02796B8FF}" destId="{3FA00AEA-1D01-49BF-A95C-68B2342D6F32}" srcOrd="0" destOrd="0" presId="urn:microsoft.com/office/officeart/2005/8/layout/hierarchy1"/>
    <dgm:cxn modelId="{D91DA62C-E191-4B73-ADAD-87B575D4D2DE}" type="presParOf" srcId="{AD3C457F-827F-4BEA-A3E9-18A02796B8FF}" destId="{8783D9DF-FC53-4359-87D9-F05CA112C1B9}" srcOrd="1" destOrd="0" presId="urn:microsoft.com/office/officeart/2005/8/layout/hierarchy1"/>
    <dgm:cxn modelId="{393E6A38-4019-4DD2-B9CF-D0E3C0AE160F}" type="presParOf" srcId="{48DC53B5-5E19-4A8C-B1C4-258EC8AD727B}" destId="{4BFA6B2C-71EA-4B7A-B72A-1B3A6F1325F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B7FDB71-BABB-43AD-A9BD-E17D198648D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0_3" csCatId="mainScheme" phldr="1"/>
      <dgm:spPr/>
      <dgm:t>
        <a:bodyPr/>
        <a:lstStyle/>
        <a:p>
          <a:endParaRPr lang="en-US"/>
        </a:p>
      </dgm:t>
    </dgm:pt>
    <dgm:pt modelId="{8A9BD8DC-B218-451C-B737-7C7326855CF0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Image capture </a:t>
          </a:r>
          <a:endParaRPr lang="en-US"/>
        </a:p>
      </dgm:t>
    </dgm:pt>
    <dgm:pt modelId="{154B8608-EA76-4013-A7FB-C68F84F55402}" type="parTrans" cxnId="{A3DD5F54-AA73-4641-AB23-060E1FCD5A0B}">
      <dgm:prSet/>
      <dgm:spPr/>
      <dgm:t>
        <a:bodyPr/>
        <a:lstStyle/>
        <a:p>
          <a:endParaRPr lang="en-US"/>
        </a:p>
      </dgm:t>
    </dgm:pt>
    <dgm:pt modelId="{007F87C5-F2F2-4F2F-BA1B-AFA5FDC9B7FD}" type="sibTrans" cxnId="{A3DD5F54-AA73-4641-AB23-060E1FCD5A0B}">
      <dgm:prSet/>
      <dgm:spPr/>
      <dgm:t>
        <a:bodyPr/>
        <a:lstStyle/>
        <a:p>
          <a:endParaRPr lang="en-US"/>
        </a:p>
      </dgm:t>
    </dgm:pt>
    <dgm:pt modelId="{74CEC7C7-03EE-429A-A68F-A383806503E4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Pre-processing</a:t>
          </a:r>
          <a:endParaRPr lang="en-US"/>
        </a:p>
      </dgm:t>
    </dgm:pt>
    <dgm:pt modelId="{3CE6BC5B-53A3-49C2-9CF0-9E1AB8CE704A}" type="parTrans" cxnId="{8BAEA6BB-0EED-442F-B93A-FE5E0D009AAA}">
      <dgm:prSet/>
      <dgm:spPr/>
      <dgm:t>
        <a:bodyPr/>
        <a:lstStyle/>
        <a:p>
          <a:endParaRPr lang="en-US"/>
        </a:p>
      </dgm:t>
    </dgm:pt>
    <dgm:pt modelId="{0B36F44C-CE19-440D-9D62-F158C9CCA1BC}" type="sibTrans" cxnId="{8BAEA6BB-0EED-442F-B93A-FE5E0D009AAA}">
      <dgm:prSet/>
      <dgm:spPr/>
      <dgm:t>
        <a:bodyPr/>
        <a:lstStyle/>
        <a:p>
          <a:endParaRPr lang="en-US"/>
        </a:p>
      </dgm:t>
    </dgm:pt>
    <dgm:pt modelId="{3CD74029-1951-42D8-BA76-4BAA9A3117AF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Segmentation detection</a:t>
          </a:r>
          <a:endParaRPr lang="en-US"/>
        </a:p>
      </dgm:t>
    </dgm:pt>
    <dgm:pt modelId="{879DDB4F-F177-46FC-9F12-B7BF8388B02E}" type="parTrans" cxnId="{574B1B0A-81A4-4B11-9413-845C03147690}">
      <dgm:prSet/>
      <dgm:spPr/>
      <dgm:t>
        <a:bodyPr/>
        <a:lstStyle/>
        <a:p>
          <a:endParaRPr lang="en-US"/>
        </a:p>
      </dgm:t>
    </dgm:pt>
    <dgm:pt modelId="{F6A9CE0E-01C8-4323-BF93-0066CF201A24}" type="sibTrans" cxnId="{574B1B0A-81A4-4B11-9413-845C03147690}">
      <dgm:prSet/>
      <dgm:spPr/>
      <dgm:t>
        <a:bodyPr/>
        <a:lstStyle/>
        <a:p>
          <a:endParaRPr lang="en-US"/>
        </a:p>
      </dgm:t>
    </dgm:pt>
    <dgm:pt modelId="{C47C25D6-20AF-4F4E-BBF3-18B71056AA03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Description </a:t>
          </a:r>
          <a:endParaRPr lang="en-US"/>
        </a:p>
      </dgm:t>
    </dgm:pt>
    <dgm:pt modelId="{8461EC64-A949-4C27-974C-7F21F73D4E1B}" type="parTrans" cxnId="{B337C438-6ED0-4C6D-B6D7-060FF36CC1F6}">
      <dgm:prSet/>
      <dgm:spPr/>
      <dgm:t>
        <a:bodyPr/>
        <a:lstStyle/>
        <a:p>
          <a:endParaRPr lang="en-US"/>
        </a:p>
      </dgm:t>
    </dgm:pt>
    <dgm:pt modelId="{5D956014-9FA0-49DF-ACCA-17A7EFEE18BB}" type="sibTrans" cxnId="{B337C438-6ED0-4C6D-B6D7-060FF36CC1F6}">
      <dgm:prSet/>
      <dgm:spPr/>
      <dgm:t>
        <a:bodyPr/>
        <a:lstStyle/>
        <a:p>
          <a:endParaRPr lang="en-US"/>
        </a:p>
      </dgm:t>
    </dgm:pt>
    <dgm:pt modelId="{A011CD0D-560B-4441-9256-90B419B21710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Classification</a:t>
          </a:r>
          <a:endParaRPr lang="en-US"/>
        </a:p>
      </dgm:t>
    </dgm:pt>
    <dgm:pt modelId="{FDE1F0B5-AC58-468C-AD0E-E9119410633A}" type="parTrans" cxnId="{D1450435-AD36-4465-AD30-80CBDDCED20E}">
      <dgm:prSet/>
      <dgm:spPr/>
      <dgm:t>
        <a:bodyPr/>
        <a:lstStyle/>
        <a:p>
          <a:endParaRPr lang="en-US"/>
        </a:p>
      </dgm:t>
    </dgm:pt>
    <dgm:pt modelId="{3651933E-2B23-4DE2-918F-D0AF97435ADC}" type="sibTrans" cxnId="{D1450435-AD36-4465-AD30-80CBDDCED20E}">
      <dgm:prSet/>
      <dgm:spPr/>
      <dgm:t>
        <a:bodyPr/>
        <a:lstStyle/>
        <a:p>
          <a:endParaRPr lang="en-US"/>
        </a:p>
      </dgm:t>
    </dgm:pt>
    <dgm:pt modelId="{0298699D-4520-4774-BB40-92E3AF3DAE95}" type="pres">
      <dgm:prSet presAssocID="{EB7FDB71-BABB-43AD-A9BD-E17D198648DC}" presName="root" presStyleCnt="0">
        <dgm:presLayoutVars>
          <dgm:dir/>
          <dgm:resizeHandles val="exact"/>
        </dgm:presLayoutVars>
      </dgm:prSet>
      <dgm:spPr/>
    </dgm:pt>
    <dgm:pt modelId="{79522DB0-E60C-4378-AE38-204E1161748B}" type="pres">
      <dgm:prSet presAssocID="{8A9BD8DC-B218-451C-B737-7C7326855CF0}" presName="compNode" presStyleCnt="0"/>
      <dgm:spPr/>
    </dgm:pt>
    <dgm:pt modelId="{268AFDC3-8A6A-4774-923F-8C85BDF7E8B5}" type="pres">
      <dgm:prSet presAssocID="{8A9BD8DC-B218-451C-B737-7C7326855CF0}" presName="bgRect" presStyleLbl="bgShp" presStyleIdx="0" presStyleCnt="5"/>
      <dgm:spPr/>
    </dgm:pt>
    <dgm:pt modelId="{8E5F7CC2-CCB7-45F9-B226-C7EC68882EAD}" type="pres">
      <dgm:prSet presAssocID="{8A9BD8DC-B218-451C-B737-7C7326855CF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mage"/>
        </a:ext>
      </dgm:extLst>
    </dgm:pt>
    <dgm:pt modelId="{318066C8-0D02-4A42-8DB0-15E47BE461C9}" type="pres">
      <dgm:prSet presAssocID="{8A9BD8DC-B218-451C-B737-7C7326855CF0}" presName="spaceRect" presStyleCnt="0"/>
      <dgm:spPr/>
    </dgm:pt>
    <dgm:pt modelId="{EBC55AA5-5C11-4B76-A301-82EFA9D2D40B}" type="pres">
      <dgm:prSet presAssocID="{8A9BD8DC-B218-451C-B737-7C7326855CF0}" presName="parTx" presStyleLbl="revTx" presStyleIdx="0" presStyleCnt="5">
        <dgm:presLayoutVars>
          <dgm:chMax val="0"/>
          <dgm:chPref val="0"/>
        </dgm:presLayoutVars>
      </dgm:prSet>
      <dgm:spPr/>
    </dgm:pt>
    <dgm:pt modelId="{8E7D9126-9684-4622-9CF4-C5BEF73EC8D5}" type="pres">
      <dgm:prSet presAssocID="{007F87C5-F2F2-4F2F-BA1B-AFA5FDC9B7FD}" presName="sibTrans" presStyleCnt="0"/>
      <dgm:spPr/>
    </dgm:pt>
    <dgm:pt modelId="{A0BD2A26-4CB0-46E7-A862-D5730B910DFF}" type="pres">
      <dgm:prSet presAssocID="{74CEC7C7-03EE-429A-A68F-A383806503E4}" presName="compNode" presStyleCnt="0"/>
      <dgm:spPr/>
    </dgm:pt>
    <dgm:pt modelId="{FD0E1B29-AD2C-4DB3-BA91-0DBD233A06B1}" type="pres">
      <dgm:prSet presAssocID="{74CEC7C7-03EE-429A-A68F-A383806503E4}" presName="bgRect" presStyleLbl="bgShp" presStyleIdx="1" presStyleCnt="5"/>
      <dgm:spPr/>
    </dgm:pt>
    <dgm:pt modelId="{ECB54DBE-52E0-4757-9EEB-04BF63BD5293}" type="pres">
      <dgm:prSet presAssocID="{74CEC7C7-03EE-429A-A68F-A383806503E4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47599136-535F-44CA-9879-0DE250FF09BD}" type="pres">
      <dgm:prSet presAssocID="{74CEC7C7-03EE-429A-A68F-A383806503E4}" presName="spaceRect" presStyleCnt="0"/>
      <dgm:spPr/>
    </dgm:pt>
    <dgm:pt modelId="{2C7158EE-BC4F-448A-BD23-8C17B57D3472}" type="pres">
      <dgm:prSet presAssocID="{74CEC7C7-03EE-429A-A68F-A383806503E4}" presName="parTx" presStyleLbl="revTx" presStyleIdx="1" presStyleCnt="5">
        <dgm:presLayoutVars>
          <dgm:chMax val="0"/>
          <dgm:chPref val="0"/>
        </dgm:presLayoutVars>
      </dgm:prSet>
      <dgm:spPr/>
    </dgm:pt>
    <dgm:pt modelId="{076F635D-DEDE-4F34-9FAE-86060EACF073}" type="pres">
      <dgm:prSet presAssocID="{0B36F44C-CE19-440D-9D62-F158C9CCA1BC}" presName="sibTrans" presStyleCnt="0"/>
      <dgm:spPr/>
    </dgm:pt>
    <dgm:pt modelId="{3E453EE9-7946-43D6-A445-B2863EDC1A44}" type="pres">
      <dgm:prSet presAssocID="{3CD74029-1951-42D8-BA76-4BAA9A3117AF}" presName="compNode" presStyleCnt="0"/>
      <dgm:spPr/>
    </dgm:pt>
    <dgm:pt modelId="{35E85318-1AB7-4F4D-9AFE-CDFDA572531D}" type="pres">
      <dgm:prSet presAssocID="{3CD74029-1951-42D8-BA76-4BAA9A3117AF}" presName="bgRect" presStyleLbl="bgShp" presStyleIdx="2" presStyleCnt="5"/>
      <dgm:spPr/>
    </dgm:pt>
    <dgm:pt modelId="{76BE4D88-D23A-4446-B4A8-2E01A2EEF32A}" type="pres">
      <dgm:prSet presAssocID="{3CD74029-1951-42D8-BA76-4BAA9A3117AF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947AC362-190F-4908-9826-D27B543FBA44}" type="pres">
      <dgm:prSet presAssocID="{3CD74029-1951-42D8-BA76-4BAA9A3117AF}" presName="spaceRect" presStyleCnt="0"/>
      <dgm:spPr/>
    </dgm:pt>
    <dgm:pt modelId="{BB883530-8128-4675-9964-AFE8F7EFD3A6}" type="pres">
      <dgm:prSet presAssocID="{3CD74029-1951-42D8-BA76-4BAA9A3117AF}" presName="parTx" presStyleLbl="revTx" presStyleIdx="2" presStyleCnt="5">
        <dgm:presLayoutVars>
          <dgm:chMax val="0"/>
          <dgm:chPref val="0"/>
        </dgm:presLayoutVars>
      </dgm:prSet>
      <dgm:spPr/>
    </dgm:pt>
    <dgm:pt modelId="{28550723-A1FB-4510-A0A5-C9F9F790716D}" type="pres">
      <dgm:prSet presAssocID="{F6A9CE0E-01C8-4323-BF93-0066CF201A24}" presName="sibTrans" presStyleCnt="0"/>
      <dgm:spPr/>
    </dgm:pt>
    <dgm:pt modelId="{B036BB69-2AB0-4740-A012-11AC33708D7C}" type="pres">
      <dgm:prSet presAssocID="{C47C25D6-20AF-4F4E-BBF3-18B71056AA03}" presName="compNode" presStyleCnt="0"/>
      <dgm:spPr/>
    </dgm:pt>
    <dgm:pt modelId="{7A587843-1A24-4206-9992-7E844018D2BF}" type="pres">
      <dgm:prSet presAssocID="{C47C25D6-20AF-4F4E-BBF3-18B71056AA03}" presName="bgRect" presStyleLbl="bgShp" presStyleIdx="3" presStyleCnt="5"/>
      <dgm:spPr/>
    </dgm:pt>
    <dgm:pt modelId="{15188C1E-68E7-4D3F-B57D-C5ABEB083053}" type="pres">
      <dgm:prSet presAssocID="{C47C25D6-20AF-4F4E-BBF3-18B71056AA03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oster"/>
        </a:ext>
      </dgm:extLst>
    </dgm:pt>
    <dgm:pt modelId="{1E553534-1682-4C5A-90F5-DF1AB19C5609}" type="pres">
      <dgm:prSet presAssocID="{C47C25D6-20AF-4F4E-BBF3-18B71056AA03}" presName="spaceRect" presStyleCnt="0"/>
      <dgm:spPr/>
    </dgm:pt>
    <dgm:pt modelId="{07CDF4D9-9B57-45FB-ACF0-EC9BB7C2E556}" type="pres">
      <dgm:prSet presAssocID="{C47C25D6-20AF-4F4E-BBF3-18B71056AA03}" presName="parTx" presStyleLbl="revTx" presStyleIdx="3" presStyleCnt="5">
        <dgm:presLayoutVars>
          <dgm:chMax val="0"/>
          <dgm:chPref val="0"/>
        </dgm:presLayoutVars>
      </dgm:prSet>
      <dgm:spPr/>
    </dgm:pt>
    <dgm:pt modelId="{3F6F448A-483D-40AB-8DB2-73465B39ADC9}" type="pres">
      <dgm:prSet presAssocID="{5D956014-9FA0-49DF-ACCA-17A7EFEE18BB}" presName="sibTrans" presStyleCnt="0"/>
      <dgm:spPr/>
    </dgm:pt>
    <dgm:pt modelId="{5B8BEAD7-0FF9-42C5-9A21-DAE4DA8A3BD2}" type="pres">
      <dgm:prSet presAssocID="{A011CD0D-560B-4441-9256-90B419B21710}" presName="compNode" presStyleCnt="0"/>
      <dgm:spPr/>
    </dgm:pt>
    <dgm:pt modelId="{083B185E-B54B-47A6-A921-D45AA2A1C8D8}" type="pres">
      <dgm:prSet presAssocID="{A011CD0D-560B-4441-9256-90B419B21710}" presName="bgRect" presStyleLbl="bgShp" presStyleIdx="4" presStyleCnt="5"/>
      <dgm:spPr/>
    </dgm:pt>
    <dgm:pt modelId="{2E34C9FE-6DCC-4E96-863B-DDF3E0F5DFC1}" type="pres">
      <dgm:prSet presAssocID="{A011CD0D-560B-4441-9256-90B419B21710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2C292704-0DCC-42FD-B693-294E3EE0F639}" type="pres">
      <dgm:prSet presAssocID="{A011CD0D-560B-4441-9256-90B419B21710}" presName="spaceRect" presStyleCnt="0"/>
      <dgm:spPr/>
    </dgm:pt>
    <dgm:pt modelId="{64F3A413-70A4-457E-9B89-8FEA640A0522}" type="pres">
      <dgm:prSet presAssocID="{A011CD0D-560B-4441-9256-90B419B21710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574B1B0A-81A4-4B11-9413-845C03147690}" srcId="{EB7FDB71-BABB-43AD-A9BD-E17D198648DC}" destId="{3CD74029-1951-42D8-BA76-4BAA9A3117AF}" srcOrd="2" destOrd="0" parTransId="{879DDB4F-F177-46FC-9F12-B7BF8388B02E}" sibTransId="{F6A9CE0E-01C8-4323-BF93-0066CF201A24}"/>
    <dgm:cxn modelId="{D1450435-AD36-4465-AD30-80CBDDCED20E}" srcId="{EB7FDB71-BABB-43AD-A9BD-E17D198648DC}" destId="{A011CD0D-560B-4441-9256-90B419B21710}" srcOrd="4" destOrd="0" parTransId="{FDE1F0B5-AC58-468C-AD0E-E9119410633A}" sibTransId="{3651933E-2B23-4DE2-918F-D0AF97435ADC}"/>
    <dgm:cxn modelId="{B337C438-6ED0-4C6D-B6D7-060FF36CC1F6}" srcId="{EB7FDB71-BABB-43AD-A9BD-E17D198648DC}" destId="{C47C25D6-20AF-4F4E-BBF3-18B71056AA03}" srcOrd="3" destOrd="0" parTransId="{8461EC64-A949-4C27-974C-7F21F73D4E1B}" sibTransId="{5D956014-9FA0-49DF-ACCA-17A7EFEE18BB}"/>
    <dgm:cxn modelId="{98621B45-D2A4-4710-BDFC-0A07DEDD40E5}" type="presOf" srcId="{74CEC7C7-03EE-429A-A68F-A383806503E4}" destId="{2C7158EE-BC4F-448A-BD23-8C17B57D3472}" srcOrd="0" destOrd="0" presId="urn:microsoft.com/office/officeart/2018/2/layout/IconVerticalSolidList"/>
    <dgm:cxn modelId="{A5D10D68-EA71-41C8-BDE9-E1D656BF46F8}" type="presOf" srcId="{8A9BD8DC-B218-451C-B737-7C7326855CF0}" destId="{EBC55AA5-5C11-4B76-A301-82EFA9D2D40B}" srcOrd="0" destOrd="0" presId="urn:microsoft.com/office/officeart/2018/2/layout/IconVerticalSolidList"/>
    <dgm:cxn modelId="{08997C69-5F25-46C7-B65E-E03258322835}" type="presOf" srcId="{C47C25D6-20AF-4F4E-BBF3-18B71056AA03}" destId="{07CDF4D9-9B57-45FB-ACF0-EC9BB7C2E556}" srcOrd="0" destOrd="0" presId="urn:microsoft.com/office/officeart/2018/2/layout/IconVerticalSolidList"/>
    <dgm:cxn modelId="{A3DD5F54-AA73-4641-AB23-060E1FCD5A0B}" srcId="{EB7FDB71-BABB-43AD-A9BD-E17D198648DC}" destId="{8A9BD8DC-B218-451C-B737-7C7326855CF0}" srcOrd="0" destOrd="0" parTransId="{154B8608-EA76-4013-A7FB-C68F84F55402}" sibTransId="{007F87C5-F2F2-4F2F-BA1B-AFA5FDC9B7FD}"/>
    <dgm:cxn modelId="{A4F913A6-45FD-4892-B156-AD3A20427638}" type="presOf" srcId="{EB7FDB71-BABB-43AD-A9BD-E17D198648DC}" destId="{0298699D-4520-4774-BB40-92E3AF3DAE95}" srcOrd="0" destOrd="0" presId="urn:microsoft.com/office/officeart/2018/2/layout/IconVerticalSolidList"/>
    <dgm:cxn modelId="{8BAEA6BB-0EED-442F-B93A-FE5E0D009AAA}" srcId="{EB7FDB71-BABB-43AD-A9BD-E17D198648DC}" destId="{74CEC7C7-03EE-429A-A68F-A383806503E4}" srcOrd="1" destOrd="0" parTransId="{3CE6BC5B-53A3-49C2-9CF0-9E1AB8CE704A}" sibTransId="{0B36F44C-CE19-440D-9D62-F158C9CCA1BC}"/>
    <dgm:cxn modelId="{AD33C2D7-2F00-4633-BD1B-6C50F0A53142}" type="presOf" srcId="{A011CD0D-560B-4441-9256-90B419B21710}" destId="{64F3A413-70A4-457E-9B89-8FEA640A0522}" srcOrd="0" destOrd="0" presId="urn:microsoft.com/office/officeart/2018/2/layout/IconVerticalSolidList"/>
    <dgm:cxn modelId="{5674F3F0-D960-4E59-9C84-D601515C3EE8}" type="presOf" srcId="{3CD74029-1951-42D8-BA76-4BAA9A3117AF}" destId="{BB883530-8128-4675-9964-AFE8F7EFD3A6}" srcOrd="0" destOrd="0" presId="urn:microsoft.com/office/officeart/2018/2/layout/IconVerticalSolidList"/>
    <dgm:cxn modelId="{037FF0B7-F873-48F9-8164-634D652C1B7C}" type="presParOf" srcId="{0298699D-4520-4774-BB40-92E3AF3DAE95}" destId="{79522DB0-E60C-4378-AE38-204E1161748B}" srcOrd="0" destOrd="0" presId="urn:microsoft.com/office/officeart/2018/2/layout/IconVerticalSolidList"/>
    <dgm:cxn modelId="{425CA312-1427-490D-820F-6BFBEA898E86}" type="presParOf" srcId="{79522DB0-E60C-4378-AE38-204E1161748B}" destId="{268AFDC3-8A6A-4774-923F-8C85BDF7E8B5}" srcOrd="0" destOrd="0" presId="urn:microsoft.com/office/officeart/2018/2/layout/IconVerticalSolidList"/>
    <dgm:cxn modelId="{CA1A929F-15FA-4C76-A727-EA28CACC5447}" type="presParOf" srcId="{79522DB0-E60C-4378-AE38-204E1161748B}" destId="{8E5F7CC2-CCB7-45F9-B226-C7EC68882EAD}" srcOrd="1" destOrd="0" presId="urn:microsoft.com/office/officeart/2018/2/layout/IconVerticalSolidList"/>
    <dgm:cxn modelId="{DF1E9B90-729E-466D-97D7-97CFAEDD2B65}" type="presParOf" srcId="{79522DB0-E60C-4378-AE38-204E1161748B}" destId="{318066C8-0D02-4A42-8DB0-15E47BE461C9}" srcOrd="2" destOrd="0" presId="urn:microsoft.com/office/officeart/2018/2/layout/IconVerticalSolidList"/>
    <dgm:cxn modelId="{E96889C5-681A-443A-A340-1C3AF8D985C5}" type="presParOf" srcId="{79522DB0-E60C-4378-AE38-204E1161748B}" destId="{EBC55AA5-5C11-4B76-A301-82EFA9D2D40B}" srcOrd="3" destOrd="0" presId="urn:microsoft.com/office/officeart/2018/2/layout/IconVerticalSolidList"/>
    <dgm:cxn modelId="{BE2CA767-B7AC-4FA9-844D-956521FDB647}" type="presParOf" srcId="{0298699D-4520-4774-BB40-92E3AF3DAE95}" destId="{8E7D9126-9684-4622-9CF4-C5BEF73EC8D5}" srcOrd="1" destOrd="0" presId="urn:microsoft.com/office/officeart/2018/2/layout/IconVerticalSolidList"/>
    <dgm:cxn modelId="{E394A971-8446-4F0E-B92A-864BCA1E24B1}" type="presParOf" srcId="{0298699D-4520-4774-BB40-92E3AF3DAE95}" destId="{A0BD2A26-4CB0-46E7-A862-D5730B910DFF}" srcOrd="2" destOrd="0" presId="urn:microsoft.com/office/officeart/2018/2/layout/IconVerticalSolidList"/>
    <dgm:cxn modelId="{1AA5E675-E0CD-411D-97F0-3A0D6252C750}" type="presParOf" srcId="{A0BD2A26-4CB0-46E7-A862-D5730B910DFF}" destId="{FD0E1B29-AD2C-4DB3-BA91-0DBD233A06B1}" srcOrd="0" destOrd="0" presId="urn:microsoft.com/office/officeart/2018/2/layout/IconVerticalSolidList"/>
    <dgm:cxn modelId="{22BBD213-B2CA-46C8-A892-C9978793EA58}" type="presParOf" srcId="{A0BD2A26-4CB0-46E7-A862-D5730B910DFF}" destId="{ECB54DBE-52E0-4757-9EEB-04BF63BD5293}" srcOrd="1" destOrd="0" presId="urn:microsoft.com/office/officeart/2018/2/layout/IconVerticalSolidList"/>
    <dgm:cxn modelId="{F86BE9AD-EE1B-4F8C-8E8F-20DA6188D96B}" type="presParOf" srcId="{A0BD2A26-4CB0-46E7-A862-D5730B910DFF}" destId="{47599136-535F-44CA-9879-0DE250FF09BD}" srcOrd="2" destOrd="0" presId="urn:microsoft.com/office/officeart/2018/2/layout/IconVerticalSolidList"/>
    <dgm:cxn modelId="{9626055A-AA43-4611-A180-DBADAABB2212}" type="presParOf" srcId="{A0BD2A26-4CB0-46E7-A862-D5730B910DFF}" destId="{2C7158EE-BC4F-448A-BD23-8C17B57D3472}" srcOrd="3" destOrd="0" presId="urn:microsoft.com/office/officeart/2018/2/layout/IconVerticalSolidList"/>
    <dgm:cxn modelId="{47462C0D-CED8-401E-B407-96BD0CDCD641}" type="presParOf" srcId="{0298699D-4520-4774-BB40-92E3AF3DAE95}" destId="{076F635D-DEDE-4F34-9FAE-86060EACF073}" srcOrd="3" destOrd="0" presId="urn:microsoft.com/office/officeart/2018/2/layout/IconVerticalSolidList"/>
    <dgm:cxn modelId="{5108029B-D18D-44DA-8CBD-5D3C73BCAD2A}" type="presParOf" srcId="{0298699D-4520-4774-BB40-92E3AF3DAE95}" destId="{3E453EE9-7946-43D6-A445-B2863EDC1A44}" srcOrd="4" destOrd="0" presId="urn:microsoft.com/office/officeart/2018/2/layout/IconVerticalSolidList"/>
    <dgm:cxn modelId="{5AB31BDA-B922-4C4F-BD5D-EF49552EFD5B}" type="presParOf" srcId="{3E453EE9-7946-43D6-A445-B2863EDC1A44}" destId="{35E85318-1AB7-4F4D-9AFE-CDFDA572531D}" srcOrd="0" destOrd="0" presId="urn:microsoft.com/office/officeart/2018/2/layout/IconVerticalSolidList"/>
    <dgm:cxn modelId="{C3EC2E52-3279-4C87-9CF3-B2A9FAED0BC1}" type="presParOf" srcId="{3E453EE9-7946-43D6-A445-B2863EDC1A44}" destId="{76BE4D88-D23A-4446-B4A8-2E01A2EEF32A}" srcOrd="1" destOrd="0" presId="urn:microsoft.com/office/officeart/2018/2/layout/IconVerticalSolidList"/>
    <dgm:cxn modelId="{17324350-C162-40A5-BAD9-E3F6E8EC8CAE}" type="presParOf" srcId="{3E453EE9-7946-43D6-A445-B2863EDC1A44}" destId="{947AC362-190F-4908-9826-D27B543FBA44}" srcOrd="2" destOrd="0" presId="urn:microsoft.com/office/officeart/2018/2/layout/IconVerticalSolidList"/>
    <dgm:cxn modelId="{A9E80D2E-EE2D-45D2-9A67-26FAE6B485BB}" type="presParOf" srcId="{3E453EE9-7946-43D6-A445-B2863EDC1A44}" destId="{BB883530-8128-4675-9964-AFE8F7EFD3A6}" srcOrd="3" destOrd="0" presId="urn:microsoft.com/office/officeart/2018/2/layout/IconVerticalSolidList"/>
    <dgm:cxn modelId="{4FA876E1-7E78-430F-89B5-A2CD725A41AC}" type="presParOf" srcId="{0298699D-4520-4774-BB40-92E3AF3DAE95}" destId="{28550723-A1FB-4510-A0A5-C9F9F790716D}" srcOrd="5" destOrd="0" presId="urn:microsoft.com/office/officeart/2018/2/layout/IconVerticalSolidList"/>
    <dgm:cxn modelId="{506E0535-84A2-4CD0-9378-6000B506ACDF}" type="presParOf" srcId="{0298699D-4520-4774-BB40-92E3AF3DAE95}" destId="{B036BB69-2AB0-4740-A012-11AC33708D7C}" srcOrd="6" destOrd="0" presId="urn:microsoft.com/office/officeart/2018/2/layout/IconVerticalSolidList"/>
    <dgm:cxn modelId="{FF16D0B3-7037-47B2-B143-3284943824CE}" type="presParOf" srcId="{B036BB69-2AB0-4740-A012-11AC33708D7C}" destId="{7A587843-1A24-4206-9992-7E844018D2BF}" srcOrd="0" destOrd="0" presId="urn:microsoft.com/office/officeart/2018/2/layout/IconVerticalSolidList"/>
    <dgm:cxn modelId="{EE838B58-3A8A-44C8-BCB8-505CAD38CCC9}" type="presParOf" srcId="{B036BB69-2AB0-4740-A012-11AC33708D7C}" destId="{15188C1E-68E7-4D3F-B57D-C5ABEB083053}" srcOrd="1" destOrd="0" presId="urn:microsoft.com/office/officeart/2018/2/layout/IconVerticalSolidList"/>
    <dgm:cxn modelId="{BF01F444-3F98-43C4-B4AD-F22F8DCF99B3}" type="presParOf" srcId="{B036BB69-2AB0-4740-A012-11AC33708D7C}" destId="{1E553534-1682-4C5A-90F5-DF1AB19C5609}" srcOrd="2" destOrd="0" presId="urn:microsoft.com/office/officeart/2018/2/layout/IconVerticalSolidList"/>
    <dgm:cxn modelId="{349CDCB2-E4FF-4B50-BECF-702F8534DAF5}" type="presParOf" srcId="{B036BB69-2AB0-4740-A012-11AC33708D7C}" destId="{07CDF4D9-9B57-45FB-ACF0-EC9BB7C2E556}" srcOrd="3" destOrd="0" presId="urn:microsoft.com/office/officeart/2018/2/layout/IconVerticalSolidList"/>
    <dgm:cxn modelId="{C07A54A9-5A8C-46D1-94CB-22417359DCCF}" type="presParOf" srcId="{0298699D-4520-4774-BB40-92E3AF3DAE95}" destId="{3F6F448A-483D-40AB-8DB2-73465B39ADC9}" srcOrd="7" destOrd="0" presId="urn:microsoft.com/office/officeart/2018/2/layout/IconVerticalSolidList"/>
    <dgm:cxn modelId="{4693464C-32BC-4855-B288-922BBCD45AEF}" type="presParOf" srcId="{0298699D-4520-4774-BB40-92E3AF3DAE95}" destId="{5B8BEAD7-0FF9-42C5-9A21-DAE4DA8A3BD2}" srcOrd="8" destOrd="0" presId="urn:microsoft.com/office/officeart/2018/2/layout/IconVerticalSolidList"/>
    <dgm:cxn modelId="{5E0916B5-1CB1-4E55-AA1A-8312791C8684}" type="presParOf" srcId="{5B8BEAD7-0FF9-42C5-9A21-DAE4DA8A3BD2}" destId="{083B185E-B54B-47A6-A921-D45AA2A1C8D8}" srcOrd="0" destOrd="0" presId="urn:microsoft.com/office/officeart/2018/2/layout/IconVerticalSolidList"/>
    <dgm:cxn modelId="{A2319784-2A40-42BD-996E-D265FAA88BD3}" type="presParOf" srcId="{5B8BEAD7-0FF9-42C5-9A21-DAE4DA8A3BD2}" destId="{2E34C9FE-6DCC-4E96-863B-DDF3E0F5DFC1}" srcOrd="1" destOrd="0" presId="urn:microsoft.com/office/officeart/2018/2/layout/IconVerticalSolidList"/>
    <dgm:cxn modelId="{A231324D-F641-4FF6-A92D-EF28592710F2}" type="presParOf" srcId="{5B8BEAD7-0FF9-42C5-9A21-DAE4DA8A3BD2}" destId="{2C292704-0DCC-42FD-B693-294E3EE0F639}" srcOrd="2" destOrd="0" presId="urn:microsoft.com/office/officeart/2018/2/layout/IconVerticalSolidList"/>
    <dgm:cxn modelId="{2B557A23-96C9-43AD-880B-2E4E56EB6BCB}" type="presParOf" srcId="{5B8BEAD7-0FF9-42C5-9A21-DAE4DA8A3BD2}" destId="{64F3A413-70A4-457E-9B89-8FEA640A052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11BCE08-92D1-4B2E-9E51-B38BB480B7D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E65DEB8-FE05-4B43-9E82-48EB8C0B1B4F}">
      <dgm:prSet/>
      <dgm:spPr/>
      <dgm:t>
        <a:bodyPr/>
        <a:lstStyle/>
        <a:p>
          <a:r>
            <a:rPr lang="en-CA"/>
            <a:t>Skin Detection </a:t>
          </a:r>
          <a:endParaRPr lang="en-US"/>
        </a:p>
      </dgm:t>
    </dgm:pt>
    <dgm:pt modelId="{8AD9A8E0-9F36-4C30-BEC7-8051D0CF45FC}" type="parTrans" cxnId="{4B6E975F-06E6-4DAA-8AC7-C4EDD9921499}">
      <dgm:prSet/>
      <dgm:spPr/>
      <dgm:t>
        <a:bodyPr/>
        <a:lstStyle/>
        <a:p>
          <a:endParaRPr lang="en-US"/>
        </a:p>
      </dgm:t>
    </dgm:pt>
    <dgm:pt modelId="{BDE40DE6-4B2A-487C-971E-80A50BFEAD45}" type="sibTrans" cxnId="{4B6E975F-06E6-4DAA-8AC7-C4EDD9921499}">
      <dgm:prSet/>
      <dgm:spPr/>
      <dgm:t>
        <a:bodyPr/>
        <a:lstStyle/>
        <a:p>
          <a:endParaRPr lang="en-US"/>
        </a:p>
      </dgm:t>
    </dgm:pt>
    <dgm:pt modelId="{D532E603-DBF6-4BBE-8632-F4BD09A5125A}">
      <dgm:prSet/>
      <dgm:spPr/>
      <dgm:t>
        <a:bodyPr/>
        <a:lstStyle/>
        <a:p>
          <a:r>
            <a:rPr lang="en-CA"/>
            <a:t>Contour Comparisons </a:t>
          </a:r>
          <a:endParaRPr lang="en-US"/>
        </a:p>
      </dgm:t>
    </dgm:pt>
    <dgm:pt modelId="{DD6A79FD-1688-4392-B18A-740CCEF6571D}" type="parTrans" cxnId="{B6738999-69B4-4C2E-8155-2E80EB5575AC}">
      <dgm:prSet/>
      <dgm:spPr/>
      <dgm:t>
        <a:bodyPr/>
        <a:lstStyle/>
        <a:p>
          <a:endParaRPr lang="en-US"/>
        </a:p>
      </dgm:t>
    </dgm:pt>
    <dgm:pt modelId="{C0CC7B4C-2004-4C32-88E2-022EACAA25EE}" type="sibTrans" cxnId="{B6738999-69B4-4C2E-8155-2E80EB5575AC}">
      <dgm:prSet/>
      <dgm:spPr/>
      <dgm:t>
        <a:bodyPr/>
        <a:lstStyle/>
        <a:p>
          <a:endParaRPr lang="en-US"/>
        </a:p>
      </dgm:t>
    </dgm:pt>
    <dgm:pt modelId="{5A6FFFEA-AA22-4907-A0E3-806F76357E3F}" type="pres">
      <dgm:prSet presAssocID="{911BCE08-92D1-4B2E-9E51-B38BB480B7DA}" presName="root" presStyleCnt="0">
        <dgm:presLayoutVars>
          <dgm:dir/>
          <dgm:resizeHandles val="exact"/>
        </dgm:presLayoutVars>
      </dgm:prSet>
      <dgm:spPr/>
    </dgm:pt>
    <dgm:pt modelId="{5B39E8DB-84E7-437D-9E85-02BD651C5FCF}" type="pres">
      <dgm:prSet presAssocID="{CE65DEB8-FE05-4B43-9E82-48EB8C0B1B4F}" presName="compNode" presStyleCnt="0"/>
      <dgm:spPr/>
    </dgm:pt>
    <dgm:pt modelId="{93989ABE-61BC-4865-8B95-927F254083EC}" type="pres">
      <dgm:prSet presAssocID="{CE65DEB8-FE05-4B43-9E82-48EB8C0B1B4F}" presName="bgRect" presStyleLbl="bgShp" presStyleIdx="0" presStyleCnt="2"/>
      <dgm:spPr/>
    </dgm:pt>
    <dgm:pt modelId="{8C8AA7D6-8ADD-4909-91AE-661BDD431B9C}" type="pres">
      <dgm:prSet presAssocID="{CE65DEB8-FE05-4B43-9E82-48EB8C0B1B4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93AB86F3-8CAD-41CF-B405-4BDC22ACDD00}" type="pres">
      <dgm:prSet presAssocID="{CE65DEB8-FE05-4B43-9E82-48EB8C0B1B4F}" presName="spaceRect" presStyleCnt="0"/>
      <dgm:spPr/>
    </dgm:pt>
    <dgm:pt modelId="{3A0216CD-46C4-49D0-9FE1-C7A45F65CDA9}" type="pres">
      <dgm:prSet presAssocID="{CE65DEB8-FE05-4B43-9E82-48EB8C0B1B4F}" presName="parTx" presStyleLbl="revTx" presStyleIdx="0" presStyleCnt="2">
        <dgm:presLayoutVars>
          <dgm:chMax val="0"/>
          <dgm:chPref val="0"/>
        </dgm:presLayoutVars>
      </dgm:prSet>
      <dgm:spPr/>
    </dgm:pt>
    <dgm:pt modelId="{09611F90-3136-48EA-A07A-332C7385F8F4}" type="pres">
      <dgm:prSet presAssocID="{BDE40DE6-4B2A-487C-971E-80A50BFEAD45}" presName="sibTrans" presStyleCnt="0"/>
      <dgm:spPr/>
    </dgm:pt>
    <dgm:pt modelId="{3BF189AE-834C-4B91-A93A-D9FDD5967D6C}" type="pres">
      <dgm:prSet presAssocID="{D532E603-DBF6-4BBE-8632-F4BD09A5125A}" presName="compNode" presStyleCnt="0"/>
      <dgm:spPr/>
    </dgm:pt>
    <dgm:pt modelId="{B7F09E26-E233-46F0-979E-A742D0886BB4}" type="pres">
      <dgm:prSet presAssocID="{D532E603-DBF6-4BBE-8632-F4BD09A5125A}" presName="bgRect" presStyleLbl="bgShp" presStyleIdx="1" presStyleCnt="2"/>
      <dgm:spPr/>
    </dgm:pt>
    <dgm:pt modelId="{051C9DEE-D284-4560-9E45-4C2718276F52}" type="pres">
      <dgm:prSet presAssocID="{D532E603-DBF6-4BBE-8632-F4BD09A5125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ler"/>
        </a:ext>
      </dgm:extLst>
    </dgm:pt>
    <dgm:pt modelId="{A658CD14-DFF3-48B2-8CE7-C321DC4BA929}" type="pres">
      <dgm:prSet presAssocID="{D532E603-DBF6-4BBE-8632-F4BD09A5125A}" presName="spaceRect" presStyleCnt="0"/>
      <dgm:spPr/>
    </dgm:pt>
    <dgm:pt modelId="{036F0A44-4CB8-4374-99CB-61FAD29AE6C8}" type="pres">
      <dgm:prSet presAssocID="{D532E603-DBF6-4BBE-8632-F4BD09A5125A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4B6E975F-06E6-4DAA-8AC7-C4EDD9921499}" srcId="{911BCE08-92D1-4B2E-9E51-B38BB480B7DA}" destId="{CE65DEB8-FE05-4B43-9E82-48EB8C0B1B4F}" srcOrd="0" destOrd="0" parTransId="{8AD9A8E0-9F36-4C30-BEC7-8051D0CF45FC}" sibTransId="{BDE40DE6-4B2A-487C-971E-80A50BFEAD45}"/>
    <dgm:cxn modelId="{B6738999-69B4-4C2E-8155-2E80EB5575AC}" srcId="{911BCE08-92D1-4B2E-9E51-B38BB480B7DA}" destId="{D532E603-DBF6-4BBE-8632-F4BD09A5125A}" srcOrd="1" destOrd="0" parTransId="{DD6A79FD-1688-4392-B18A-740CCEF6571D}" sibTransId="{C0CC7B4C-2004-4C32-88E2-022EACAA25EE}"/>
    <dgm:cxn modelId="{204EDEB5-77C8-4446-AD06-C13C2710D016}" type="presOf" srcId="{911BCE08-92D1-4B2E-9E51-B38BB480B7DA}" destId="{5A6FFFEA-AA22-4907-A0E3-806F76357E3F}" srcOrd="0" destOrd="0" presId="urn:microsoft.com/office/officeart/2018/2/layout/IconVerticalSolidList"/>
    <dgm:cxn modelId="{561AE5C3-B114-4269-95A5-C11C04F56844}" type="presOf" srcId="{CE65DEB8-FE05-4B43-9E82-48EB8C0B1B4F}" destId="{3A0216CD-46C4-49D0-9FE1-C7A45F65CDA9}" srcOrd="0" destOrd="0" presId="urn:microsoft.com/office/officeart/2018/2/layout/IconVerticalSolidList"/>
    <dgm:cxn modelId="{5FA9F9D9-703E-4E52-812B-4440F9230C25}" type="presOf" srcId="{D532E603-DBF6-4BBE-8632-F4BD09A5125A}" destId="{036F0A44-4CB8-4374-99CB-61FAD29AE6C8}" srcOrd="0" destOrd="0" presId="urn:microsoft.com/office/officeart/2018/2/layout/IconVerticalSolidList"/>
    <dgm:cxn modelId="{3F67531B-036A-452B-AF86-4531FFDFBBDB}" type="presParOf" srcId="{5A6FFFEA-AA22-4907-A0E3-806F76357E3F}" destId="{5B39E8DB-84E7-437D-9E85-02BD651C5FCF}" srcOrd="0" destOrd="0" presId="urn:microsoft.com/office/officeart/2018/2/layout/IconVerticalSolidList"/>
    <dgm:cxn modelId="{8A9C762C-7542-4039-AF20-68F354538B58}" type="presParOf" srcId="{5B39E8DB-84E7-437D-9E85-02BD651C5FCF}" destId="{93989ABE-61BC-4865-8B95-927F254083EC}" srcOrd="0" destOrd="0" presId="urn:microsoft.com/office/officeart/2018/2/layout/IconVerticalSolidList"/>
    <dgm:cxn modelId="{DC4A9B72-413F-4FA7-B605-C8D85ED0D6EA}" type="presParOf" srcId="{5B39E8DB-84E7-437D-9E85-02BD651C5FCF}" destId="{8C8AA7D6-8ADD-4909-91AE-661BDD431B9C}" srcOrd="1" destOrd="0" presId="urn:microsoft.com/office/officeart/2018/2/layout/IconVerticalSolidList"/>
    <dgm:cxn modelId="{B4D2C528-F05C-4B81-A320-8039AD647ECE}" type="presParOf" srcId="{5B39E8DB-84E7-437D-9E85-02BD651C5FCF}" destId="{93AB86F3-8CAD-41CF-B405-4BDC22ACDD00}" srcOrd="2" destOrd="0" presId="urn:microsoft.com/office/officeart/2018/2/layout/IconVerticalSolidList"/>
    <dgm:cxn modelId="{EE902E0A-2CD4-48AA-BD3E-6460C4214386}" type="presParOf" srcId="{5B39E8DB-84E7-437D-9E85-02BD651C5FCF}" destId="{3A0216CD-46C4-49D0-9FE1-C7A45F65CDA9}" srcOrd="3" destOrd="0" presId="urn:microsoft.com/office/officeart/2018/2/layout/IconVerticalSolidList"/>
    <dgm:cxn modelId="{D88E14AB-CA8B-40FA-9008-CFA19B202599}" type="presParOf" srcId="{5A6FFFEA-AA22-4907-A0E3-806F76357E3F}" destId="{09611F90-3136-48EA-A07A-332C7385F8F4}" srcOrd="1" destOrd="0" presId="urn:microsoft.com/office/officeart/2018/2/layout/IconVerticalSolidList"/>
    <dgm:cxn modelId="{F6C4598F-85BF-43A8-A917-67F2F71B635D}" type="presParOf" srcId="{5A6FFFEA-AA22-4907-A0E3-806F76357E3F}" destId="{3BF189AE-834C-4B91-A93A-D9FDD5967D6C}" srcOrd="2" destOrd="0" presId="urn:microsoft.com/office/officeart/2018/2/layout/IconVerticalSolidList"/>
    <dgm:cxn modelId="{D3BB8B30-9E60-4544-AF05-C3E23D943FA0}" type="presParOf" srcId="{3BF189AE-834C-4B91-A93A-D9FDD5967D6C}" destId="{B7F09E26-E233-46F0-979E-A742D0886BB4}" srcOrd="0" destOrd="0" presId="urn:microsoft.com/office/officeart/2018/2/layout/IconVerticalSolidList"/>
    <dgm:cxn modelId="{988BD280-20B2-4253-99BC-179CD3EC3F7B}" type="presParOf" srcId="{3BF189AE-834C-4B91-A93A-D9FDD5967D6C}" destId="{051C9DEE-D284-4560-9E45-4C2718276F52}" srcOrd="1" destOrd="0" presId="urn:microsoft.com/office/officeart/2018/2/layout/IconVerticalSolidList"/>
    <dgm:cxn modelId="{B62992FB-D6AE-4B06-8C25-6114FC7292E3}" type="presParOf" srcId="{3BF189AE-834C-4B91-A93A-D9FDD5967D6C}" destId="{A658CD14-DFF3-48B2-8CE7-C321DC4BA929}" srcOrd="2" destOrd="0" presId="urn:microsoft.com/office/officeart/2018/2/layout/IconVerticalSolidList"/>
    <dgm:cxn modelId="{8E2E8242-0956-49A7-830A-4C7065EAECFE}" type="presParOf" srcId="{3BF189AE-834C-4B91-A93A-D9FDD5967D6C}" destId="{036F0A44-4CB8-4374-99CB-61FAD29AE6C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EFC0E8-121D-4EB8-A849-4821107DF27A}">
      <dsp:nvSpPr>
        <dsp:cNvPr id="0" name=""/>
        <dsp:cNvSpPr/>
      </dsp:nvSpPr>
      <dsp:spPr>
        <a:xfrm>
          <a:off x="0" y="1470"/>
          <a:ext cx="6628804" cy="56159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/>
            <a:t>About American Sign Language (ASL)</a:t>
          </a:r>
          <a:endParaRPr lang="en-US" sz="2400" kern="1200"/>
        </a:p>
      </dsp:txBody>
      <dsp:txXfrm>
        <a:off x="27415" y="28885"/>
        <a:ext cx="6573974" cy="506769"/>
      </dsp:txXfrm>
    </dsp:sp>
    <dsp:sp modelId="{02ED9022-4129-4627-AB6F-E6E6CD77DE21}">
      <dsp:nvSpPr>
        <dsp:cNvPr id="0" name=""/>
        <dsp:cNvSpPr/>
      </dsp:nvSpPr>
      <dsp:spPr>
        <a:xfrm>
          <a:off x="0" y="632190"/>
          <a:ext cx="6628804" cy="561599"/>
        </a:xfrm>
        <a:prstGeom prst="roundRect">
          <a:avLst/>
        </a:prstGeom>
        <a:gradFill rotWithShape="0">
          <a:gsLst>
            <a:gs pos="0">
              <a:schemeClr val="accent2">
                <a:hueOff val="-423469"/>
                <a:satOff val="2029"/>
                <a:lumOff val="1877"/>
                <a:alphaOff val="0"/>
                <a:tint val="96000"/>
                <a:lumMod val="100000"/>
              </a:schemeClr>
            </a:gs>
            <a:gs pos="78000">
              <a:schemeClr val="accent2">
                <a:hueOff val="-423469"/>
                <a:satOff val="2029"/>
                <a:lumOff val="187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/>
            <a:t>Objective</a:t>
          </a:r>
          <a:endParaRPr lang="en-US" sz="2400" kern="1200"/>
        </a:p>
      </dsp:txBody>
      <dsp:txXfrm>
        <a:off x="27415" y="659605"/>
        <a:ext cx="6573974" cy="506769"/>
      </dsp:txXfrm>
    </dsp:sp>
    <dsp:sp modelId="{9FBE785D-AD40-4EAC-A164-DE677A04C791}">
      <dsp:nvSpPr>
        <dsp:cNvPr id="0" name=""/>
        <dsp:cNvSpPr/>
      </dsp:nvSpPr>
      <dsp:spPr>
        <a:xfrm>
          <a:off x="0" y="1262910"/>
          <a:ext cx="6628804" cy="561599"/>
        </a:xfrm>
        <a:prstGeom prst="roundRect">
          <a:avLst/>
        </a:prstGeom>
        <a:gradFill rotWithShape="0">
          <a:gsLst>
            <a:gs pos="0">
              <a:schemeClr val="accent2">
                <a:hueOff val="-846939"/>
                <a:satOff val="4057"/>
                <a:lumOff val="3753"/>
                <a:alphaOff val="0"/>
                <a:tint val="96000"/>
                <a:lumMod val="100000"/>
              </a:schemeClr>
            </a:gs>
            <a:gs pos="78000">
              <a:schemeClr val="accent2">
                <a:hueOff val="-846939"/>
                <a:satOff val="4057"/>
                <a:lumOff val="3753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/>
            <a:t>Dataset</a:t>
          </a:r>
          <a:endParaRPr lang="en-US" sz="2400" kern="1200"/>
        </a:p>
      </dsp:txBody>
      <dsp:txXfrm>
        <a:off x="27415" y="1290325"/>
        <a:ext cx="6573974" cy="506769"/>
      </dsp:txXfrm>
    </dsp:sp>
    <dsp:sp modelId="{52F96088-3869-4D7C-B5D3-90BD85228EA8}">
      <dsp:nvSpPr>
        <dsp:cNvPr id="0" name=""/>
        <dsp:cNvSpPr/>
      </dsp:nvSpPr>
      <dsp:spPr>
        <a:xfrm>
          <a:off x="0" y="1893630"/>
          <a:ext cx="6628804" cy="561599"/>
        </a:xfrm>
        <a:prstGeom prst="roundRect">
          <a:avLst/>
        </a:prstGeom>
        <a:gradFill rotWithShape="0">
          <a:gsLst>
            <a:gs pos="0">
              <a:schemeClr val="accent2">
                <a:hueOff val="-1270408"/>
                <a:satOff val="6086"/>
                <a:lumOff val="5630"/>
                <a:alphaOff val="0"/>
                <a:tint val="96000"/>
                <a:lumMod val="100000"/>
              </a:schemeClr>
            </a:gs>
            <a:gs pos="78000">
              <a:schemeClr val="accent2">
                <a:hueOff val="-1270408"/>
                <a:satOff val="6086"/>
                <a:lumOff val="563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 dirty="0"/>
            <a:t>Hardware &amp; Software used </a:t>
          </a:r>
          <a:endParaRPr lang="en-US" sz="2400" kern="1200" dirty="0"/>
        </a:p>
      </dsp:txBody>
      <dsp:txXfrm>
        <a:off x="27415" y="1921045"/>
        <a:ext cx="6573974" cy="506769"/>
      </dsp:txXfrm>
    </dsp:sp>
    <dsp:sp modelId="{53AF8257-CA9F-4411-96F1-6A1CB56EE449}">
      <dsp:nvSpPr>
        <dsp:cNvPr id="0" name=""/>
        <dsp:cNvSpPr/>
      </dsp:nvSpPr>
      <dsp:spPr>
        <a:xfrm>
          <a:off x="0" y="2524350"/>
          <a:ext cx="6628804" cy="561599"/>
        </a:xfrm>
        <a:prstGeom prst="roundRect">
          <a:avLst/>
        </a:prstGeom>
        <a:gradFill rotWithShape="0">
          <a:gsLst>
            <a:gs pos="0">
              <a:schemeClr val="accent2">
                <a:hueOff val="-1693878"/>
                <a:satOff val="8114"/>
                <a:lumOff val="7507"/>
                <a:alphaOff val="0"/>
                <a:tint val="96000"/>
                <a:lumMod val="100000"/>
              </a:schemeClr>
            </a:gs>
            <a:gs pos="78000">
              <a:schemeClr val="accent2">
                <a:hueOff val="-1693878"/>
                <a:satOff val="8114"/>
                <a:lumOff val="750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 dirty="0"/>
            <a:t>Image Processing</a:t>
          </a:r>
          <a:endParaRPr lang="en-US" sz="2400" kern="1200" dirty="0"/>
        </a:p>
      </dsp:txBody>
      <dsp:txXfrm>
        <a:off x="27415" y="2551765"/>
        <a:ext cx="6573974" cy="506769"/>
      </dsp:txXfrm>
    </dsp:sp>
    <dsp:sp modelId="{7612F21B-841A-4DF2-BA3A-7EF3FA42ED30}">
      <dsp:nvSpPr>
        <dsp:cNvPr id="0" name=""/>
        <dsp:cNvSpPr/>
      </dsp:nvSpPr>
      <dsp:spPr>
        <a:xfrm>
          <a:off x="0" y="3155070"/>
          <a:ext cx="6628804" cy="561599"/>
        </a:xfrm>
        <a:prstGeom prst="roundRect">
          <a:avLst/>
        </a:prstGeom>
        <a:gradFill rotWithShape="0">
          <a:gsLst>
            <a:gs pos="0">
              <a:schemeClr val="accent2">
                <a:hueOff val="-2117347"/>
                <a:satOff val="10143"/>
                <a:lumOff val="9384"/>
                <a:alphaOff val="0"/>
                <a:tint val="96000"/>
                <a:lumMod val="100000"/>
              </a:schemeClr>
            </a:gs>
            <a:gs pos="78000">
              <a:schemeClr val="accent2">
                <a:hueOff val="-2117347"/>
                <a:satOff val="10143"/>
                <a:lumOff val="9384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 dirty="0"/>
            <a:t>Machine Learning approach </a:t>
          </a:r>
          <a:endParaRPr lang="en-US" sz="2400" kern="1200" dirty="0"/>
        </a:p>
      </dsp:txBody>
      <dsp:txXfrm>
        <a:off x="27415" y="3182485"/>
        <a:ext cx="6573974" cy="506769"/>
      </dsp:txXfrm>
    </dsp:sp>
    <dsp:sp modelId="{4AB24D68-D60F-4814-B53A-02732E799CBD}">
      <dsp:nvSpPr>
        <dsp:cNvPr id="0" name=""/>
        <dsp:cNvSpPr/>
      </dsp:nvSpPr>
      <dsp:spPr>
        <a:xfrm>
          <a:off x="0" y="3785790"/>
          <a:ext cx="6628804" cy="561599"/>
        </a:xfrm>
        <a:prstGeom prst="roundRect">
          <a:avLst/>
        </a:prstGeom>
        <a:gradFill rotWithShape="0">
          <a:gsLst>
            <a:gs pos="0">
              <a:schemeClr val="accent2">
                <a:hueOff val="-2540817"/>
                <a:satOff val="12171"/>
                <a:lumOff val="11260"/>
                <a:alphaOff val="0"/>
                <a:tint val="96000"/>
                <a:lumMod val="100000"/>
              </a:schemeClr>
            </a:gs>
            <a:gs pos="78000">
              <a:schemeClr val="accent2">
                <a:hueOff val="-2540817"/>
                <a:satOff val="12171"/>
                <a:lumOff val="1126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/>
            <a:t>Result </a:t>
          </a:r>
          <a:endParaRPr lang="en-US" sz="2400" kern="1200"/>
        </a:p>
      </dsp:txBody>
      <dsp:txXfrm>
        <a:off x="27415" y="3813205"/>
        <a:ext cx="6573974" cy="506769"/>
      </dsp:txXfrm>
    </dsp:sp>
    <dsp:sp modelId="{5CDC7EEB-9641-4634-8885-CAEDC5E4CDC9}">
      <dsp:nvSpPr>
        <dsp:cNvPr id="0" name=""/>
        <dsp:cNvSpPr/>
      </dsp:nvSpPr>
      <dsp:spPr>
        <a:xfrm>
          <a:off x="0" y="4416510"/>
          <a:ext cx="6628804" cy="561599"/>
        </a:xfrm>
        <a:prstGeom prst="roundRect">
          <a:avLst/>
        </a:prstGeom>
        <a:gradFill rotWithShape="0">
          <a:gsLst>
            <a:gs pos="0">
              <a:schemeClr val="accent2">
                <a:hueOff val="-2964286"/>
                <a:satOff val="14200"/>
                <a:lumOff val="13137"/>
                <a:alphaOff val="0"/>
                <a:tint val="96000"/>
                <a:lumMod val="100000"/>
              </a:schemeClr>
            </a:gs>
            <a:gs pos="78000">
              <a:schemeClr val="accent2">
                <a:hueOff val="-2964286"/>
                <a:satOff val="14200"/>
                <a:lumOff val="1313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 dirty="0"/>
            <a:t>Feature work</a:t>
          </a:r>
          <a:endParaRPr lang="en-US" sz="2400" kern="1200" dirty="0"/>
        </a:p>
      </dsp:txBody>
      <dsp:txXfrm>
        <a:off x="27415" y="4443925"/>
        <a:ext cx="6573974" cy="50676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C78945-9B3A-49D5-99A0-640271AB9CB4}">
      <dsp:nvSpPr>
        <dsp:cNvPr id="0" name=""/>
        <dsp:cNvSpPr/>
      </dsp:nvSpPr>
      <dsp:spPr>
        <a:xfrm>
          <a:off x="0" y="809181"/>
          <a:ext cx="6628804" cy="149387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218E0C-147F-43FC-A49A-4CD54D05BDF6}">
      <dsp:nvSpPr>
        <dsp:cNvPr id="0" name=""/>
        <dsp:cNvSpPr/>
      </dsp:nvSpPr>
      <dsp:spPr>
        <a:xfrm>
          <a:off x="451896" y="1145303"/>
          <a:ext cx="821630" cy="8216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EABCA4-B59A-4A9F-A861-40AC533563A7}">
      <dsp:nvSpPr>
        <dsp:cNvPr id="0" name=""/>
        <dsp:cNvSpPr/>
      </dsp:nvSpPr>
      <dsp:spPr>
        <a:xfrm>
          <a:off x="1725424" y="809181"/>
          <a:ext cx="4903379" cy="14938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102" tIns="158102" rIns="158102" bIns="15810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/>
            <a:t>Unsupervised Learning </a:t>
          </a:r>
          <a:endParaRPr lang="en-US" sz="2500" kern="1200"/>
        </a:p>
      </dsp:txBody>
      <dsp:txXfrm>
        <a:off x="1725424" y="809181"/>
        <a:ext cx="4903379" cy="1493874"/>
      </dsp:txXfrm>
    </dsp:sp>
    <dsp:sp modelId="{E1B426EB-2E9D-4B9E-ADB2-11FF933385F2}">
      <dsp:nvSpPr>
        <dsp:cNvPr id="0" name=""/>
        <dsp:cNvSpPr/>
      </dsp:nvSpPr>
      <dsp:spPr>
        <a:xfrm>
          <a:off x="0" y="2676524"/>
          <a:ext cx="6628804" cy="149387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983B72-F7C7-4D00-B264-3946913D78CB}">
      <dsp:nvSpPr>
        <dsp:cNvPr id="0" name=""/>
        <dsp:cNvSpPr/>
      </dsp:nvSpPr>
      <dsp:spPr>
        <a:xfrm>
          <a:off x="451896" y="3012646"/>
          <a:ext cx="821630" cy="8216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9A262A-AA68-4A7D-B23C-6DE5F4FBDDA1}">
      <dsp:nvSpPr>
        <dsp:cNvPr id="0" name=""/>
        <dsp:cNvSpPr/>
      </dsp:nvSpPr>
      <dsp:spPr>
        <a:xfrm>
          <a:off x="1725424" y="2676524"/>
          <a:ext cx="4903379" cy="14938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102" tIns="158102" rIns="158102" bIns="15810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/>
            <a:t>Supervised Learning </a:t>
          </a:r>
          <a:endParaRPr lang="en-US" sz="2500" kern="1200"/>
        </a:p>
      </dsp:txBody>
      <dsp:txXfrm>
        <a:off x="1725424" y="2676524"/>
        <a:ext cx="4903379" cy="149387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B55B7E-E81F-4D24-BD7C-3E9926123793}">
      <dsp:nvSpPr>
        <dsp:cNvPr id="0" name=""/>
        <dsp:cNvSpPr/>
      </dsp:nvSpPr>
      <dsp:spPr>
        <a:xfrm>
          <a:off x="0" y="16860"/>
          <a:ext cx="6628804" cy="94769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 dirty="0"/>
            <a:t>The model is trained by detecting new data and take out patterns in the data without being instructed on what they are.</a:t>
          </a:r>
          <a:endParaRPr lang="en-US" sz="1800" kern="1200" dirty="0"/>
        </a:p>
      </dsp:txBody>
      <dsp:txXfrm>
        <a:off x="46263" y="63123"/>
        <a:ext cx="6536278" cy="855173"/>
      </dsp:txXfrm>
    </dsp:sp>
    <dsp:sp modelId="{A8A6A47B-42E2-4A3D-A746-3EBE18048932}">
      <dsp:nvSpPr>
        <dsp:cNvPr id="0" name=""/>
        <dsp:cNvSpPr/>
      </dsp:nvSpPr>
      <dsp:spPr>
        <a:xfrm>
          <a:off x="0" y="1016400"/>
          <a:ext cx="6628804" cy="947699"/>
        </a:xfrm>
        <a:prstGeom prst="roundRect">
          <a:avLst/>
        </a:prstGeom>
        <a:gradFill rotWithShape="0">
          <a:gsLst>
            <a:gs pos="0">
              <a:schemeClr val="accent2">
                <a:hueOff val="-741071"/>
                <a:satOff val="3550"/>
                <a:lumOff val="3284"/>
                <a:alphaOff val="0"/>
                <a:tint val="96000"/>
                <a:lumMod val="100000"/>
              </a:schemeClr>
            </a:gs>
            <a:gs pos="78000">
              <a:schemeClr val="accent2">
                <a:hueOff val="-741071"/>
                <a:satOff val="3550"/>
                <a:lumOff val="3284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/>
            <a:t>The model can learn from data without supervision.</a:t>
          </a:r>
          <a:endParaRPr lang="en-US" sz="1800" kern="1200"/>
        </a:p>
      </dsp:txBody>
      <dsp:txXfrm>
        <a:off x="46263" y="1062663"/>
        <a:ext cx="6536278" cy="855173"/>
      </dsp:txXfrm>
    </dsp:sp>
    <dsp:sp modelId="{FAC6A538-C3D2-4C3D-9ABF-BBB222175EB3}">
      <dsp:nvSpPr>
        <dsp:cNvPr id="0" name=""/>
        <dsp:cNvSpPr/>
      </dsp:nvSpPr>
      <dsp:spPr>
        <a:xfrm>
          <a:off x="0" y="2015940"/>
          <a:ext cx="6628804" cy="947699"/>
        </a:xfrm>
        <a:prstGeom prst="roundRect">
          <a:avLst/>
        </a:prstGeom>
        <a:gradFill rotWithShape="0">
          <a:gsLst>
            <a:gs pos="0">
              <a:schemeClr val="accent2">
                <a:hueOff val="-1482143"/>
                <a:satOff val="7100"/>
                <a:lumOff val="6569"/>
                <a:alphaOff val="0"/>
                <a:tint val="96000"/>
                <a:lumMod val="100000"/>
              </a:schemeClr>
            </a:gs>
            <a:gs pos="78000">
              <a:schemeClr val="accent2">
                <a:hueOff val="-1482143"/>
                <a:satOff val="7100"/>
                <a:lumOff val="6569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 dirty="0"/>
            <a:t>This means that there is no need for input data to be explained.</a:t>
          </a:r>
          <a:endParaRPr lang="en-US" sz="1800" kern="1200" dirty="0"/>
        </a:p>
      </dsp:txBody>
      <dsp:txXfrm>
        <a:off x="46263" y="2062203"/>
        <a:ext cx="6536278" cy="855173"/>
      </dsp:txXfrm>
    </dsp:sp>
    <dsp:sp modelId="{46BDE9D5-2E10-4551-BB4A-2D81096653EB}">
      <dsp:nvSpPr>
        <dsp:cNvPr id="0" name=""/>
        <dsp:cNvSpPr/>
      </dsp:nvSpPr>
      <dsp:spPr>
        <a:xfrm>
          <a:off x="0" y="3015480"/>
          <a:ext cx="6628804" cy="947699"/>
        </a:xfrm>
        <a:prstGeom prst="roundRect">
          <a:avLst/>
        </a:prstGeom>
        <a:gradFill rotWithShape="0">
          <a:gsLst>
            <a:gs pos="0">
              <a:schemeClr val="accent2">
                <a:hueOff val="-2223214"/>
                <a:satOff val="10650"/>
                <a:lumOff val="9853"/>
                <a:alphaOff val="0"/>
                <a:tint val="96000"/>
                <a:lumMod val="100000"/>
              </a:schemeClr>
            </a:gs>
            <a:gs pos="78000">
              <a:schemeClr val="accent2">
                <a:hueOff val="-2223214"/>
                <a:satOff val="10650"/>
                <a:lumOff val="9853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/>
            <a:t>Required smaller time and resource's to deploy.</a:t>
          </a:r>
          <a:endParaRPr lang="en-US" sz="1800" kern="1200"/>
        </a:p>
      </dsp:txBody>
      <dsp:txXfrm>
        <a:off x="46263" y="3061743"/>
        <a:ext cx="6536278" cy="855173"/>
      </dsp:txXfrm>
    </dsp:sp>
    <dsp:sp modelId="{B1F75330-7AEF-4A98-A856-CB261CC593CD}">
      <dsp:nvSpPr>
        <dsp:cNvPr id="0" name=""/>
        <dsp:cNvSpPr/>
      </dsp:nvSpPr>
      <dsp:spPr>
        <a:xfrm>
          <a:off x="0" y="4015020"/>
          <a:ext cx="6628804" cy="947699"/>
        </a:xfrm>
        <a:prstGeom prst="roundRect">
          <a:avLst/>
        </a:prstGeom>
        <a:gradFill rotWithShape="0">
          <a:gsLst>
            <a:gs pos="0">
              <a:schemeClr val="accent2">
                <a:hueOff val="-2964286"/>
                <a:satOff val="14200"/>
                <a:lumOff val="13137"/>
                <a:alphaOff val="0"/>
                <a:tint val="96000"/>
                <a:lumMod val="100000"/>
              </a:schemeClr>
            </a:gs>
            <a:gs pos="78000">
              <a:schemeClr val="accent2">
                <a:hueOff val="-2964286"/>
                <a:satOff val="14200"/>
                <a:lumOff val="1313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/>
            <a:t>The mainstream of unsupervised learning procedures belongs to a group called clustering algorithms.</a:t>
          </a:r>
          <a:endParaRPr lang="en-US" sz="1800" kern="1200"/>
        </a:p>
      </dsp:txBody>
      <dsp:txXfrm>
        <a:off x="46263" y="4061283"/>
        <a:ext cx="6536278" cy="855173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C26D0D-88E6-4201-8B2C-D653DEE88F1C}">
      <dsp:nvSpPr>
        <dsp:cNvPr id="0" name=""/>
        <dsp:cNvSpPr/>
      </dsp:nvSpPr>
      <dsp:spPr>
        <a:xfrm>
          <a:off x="0" y="512512"/>
          <a:ext cx="6628804" cy="125482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300" kern="1200"/>
            <a:t>K-means -clustering model </a:t>
          </a:r>
          <a:endParaRPr lang="en-US" sz="3300" kern="1200"/>
        </a:p>
      </dsp:txBody>
      <dsp:txXfrm>
        <a:off x="61256" y="573768"/>
        <a:ext cx="6506292" cy="1132313"/>
      </dsp:txXfrm>
    </dsp:sp>
    <dsp:sp modelId="{EE43D18F-0E45-4B62-8C36-7952B3B4AFAC}">
      <dsp:nvSpPr>
        <dsp:cNvPr id="0" name=""/>
        <dsp:cNvSpPr/>
      </dsp:nvSpPr>
      <dsp:spPr>
        <a:xfrm>
          <a:off x="0" y="1862377"/>
          <a:ext cx="6628804" cy="1254825"/>
        </a:xfrm>
        <a:prstGeom prst="roundRect">
          <a:avLst/>
        </a:prstGeom>
        <a:gradFill rotWithShape="0">
          <a:gsLst>
            <a:gs pos="0">
              <a:schemeClr val="accent2">
                <a:hueOff val="-1482143"/>
                <a:satOff val="7100"/>
                <a:lumOff val="6569"/>
                <a:alphaOff val="0"/>
                <a:tint val="96000"/>
                <a:lumMod val="100000"/>
              </a:schemeClr>
            </a:gs>
            <a:gs pos="78000">
              <a:schemeClr val="accent2">
                <a:hueOff val="-1482143"/>
                <a:satOff val="7100"/>
                <a:lumOff val="6569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300" kern="1200"/>
            <a:t>Self Organizing Maps (SOMs) </a:t>
          </a:r>
          <a:endParaRPr lang="en-US" sz="3300" kern="1200"/>
        </a:p>
      </dsp:txBody>
      <dsp:txXfrm>
        <a:off x="61256" y="1923633"/>
        <a:ext cx="6506292" cy="1132313"/>
      </dsp:txXfrm>
    </dsp:sp>
    <dsp:sp modelId="{94535537-A46B-4FA1-B2AF-52325FDE9883}">
      <dsp:nvSpPr>
        <dsp:cNvPr id="0" name=""/>
        <dsp:cNvSpPr/>
      </dsp:nvSpPr>
      <dsp:spPr>
        <a:xfrm>
          <a:off x="0" y="3212243"/>
          <a:ext cx="6628804" cy="1254825"/>
        </a:xfrm>
        <a:prstGeom prst="roundRect">
          <a:avLst/>
        </a:prstGeom>
        <a:gradFill rotWithShape="0">
          <a:gsLst>
            <a:gs pos="0">
              <a:schemeClr val="accent2">
                <a:hueOff val="-2964286"/>
                <a:satOff val="14200"/>
                <a:lumOff val="13137"/>
                <a:alphaOff val="0"/>
                <a:tint val="96000"/>
                <a:lumMod val="100000"/>
              </a:schemeClr>
            </a:gs>
            <a:gs pos="78000">
              <a:schemeClr val="accent2">
                <a:hueOff val="-2964286"/>
                <a:satOff val="14200"/>
                <a:lumOff val="1313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300" kern="1200"/>
            <a:t>Principal Component Analysis (PCA) - dimensionality reduction </a:t>
          </a:r>
          <a:endParaRPr lang="en-US" sz="3300" kern="1200"/>
        </a:p>
      </dsp:txBody>
      <dsp:txXfrm>
        <a:off x="61256" y="3273499"/>
        <a:ext cx="6506292" cy="1132313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0AAD64-A906-428D-817B-38C18C0A67A7}">
      <dsp:nvSpPr>
        <dsp:cNvPr id="0" name=""/>
        <dsp:cNvSpPr/>
      </dsp:nvSpPr>
      <dsp:spPr>
        <a:xfrm>
          <a:off x="567573" y="70184"/>
          <a:ext cx="1293557" cy="129355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10AFD5-3A8E-4986-9545-07DA129BB6AD}">
      <dsp:nvSpPr>
        <dsp:cNvPr id="0" name=""/>
        <dsp:cNvSpPr/>
      </dsp:nvSpPr>
      <dsp:spPr>
        <a:xfrm>
          <a:off x="839220" y="341831"/>
          <a:ext cx="750263" cy="7502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C0528E-933E-46B6-B3DF-09B0A65E9480}">
      <dsp:nvSpPr>
        <dsp:cNvPr id="0" name=""/>
        <dsp:cNvSpPr/>
      </dsp:nvSpPr>
      <dsp:spPr>
        <a:xfrm>
          <a:off x="2138321" y="70184"/>
          <a:ext cx="3049099" cy="12935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/>
            <a:t>The supervised learning method is more commonly used.</a:t>
          </a:r>
          <a:endParaRPr lang="en-US" sz="1900" kern="1200"/>
        </a:p>
      </dsp:txBody>
      <dsp:txXfrm>
        <a:off x="2138321" y="70184"/>
        <a:ext cx="3049099" cy="1293557"/>
      </dsp:txXfrm>
    </dsp:sp>
    <dsp:sp modelId="{6E2A0151-5EAA-4FFA-9A00-AE689ACA4207}">
      <dsp:nvSpPr>
        <dsp:cNvPr id="0" name=""/>
        <dsp:cNvSpPr/>
      </dsp:nvSpPr>
      <dsp:spPr>
        <a:xfrm>
          <a:off x="5718703" y="70184"/>
          <a:ext cx="1293557" cy="129355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9A8CF6-E273-4856-AD0A-04DF53BEB559}">
      <dsp:nvSpPr>
        <dsp:cNvPr id="0" name=""/>
        <dsp:cNvSpPr/>
      </dsp:nvSpPr>
      <dsp:spPr>
        <a:xfrm>
          <a:off x="5990350" y="341831"/>
          <a:ext cx="750263" cy="7502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6F5565-591A-4A1B-8609-8F7EF33326A0}">
      <dsp:nvSpPr>
        <dsp:cNvPr id="0" name=""/>
        <dsp:cNvSpPr/>
      </dsp:nvSpPr>
      <dsp:spPr>
        <a:xfrm>
          <a:off x="7289451" y="70184"/>
          <a:ext cx="3049099" cy="12935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/>
            <a:t>This method needs training data with a specific format. Each instance must have assigned label. </a:t>
          </a:r>
          <a:endParaRPr lang="en-US" sz="1900" kern="1200"/>
        </a:p>
      </dsp:txBody>
      <dsp:txXfrm>
        <a:off x="7289451" y="70184"/>
        <a:ext cx="3049099" cy="1293557"/>
      </dsp:txXfrm>
    </dsp:sp>
    <dsp:sp modelId="{AF81ED29-6525-4825-912F-7028F5CD8597}">
      <dsp:nvSpPr>
        <dsp:cNvPr id="0" name=""/>
        <dsp:cNvSpPr/>
      </dsp:nvSpPr>
      <dsp:spPr>
        <a:xfrm>
          <a:off x="567573" y="1922383"/>
          <a:ext cx="1293557" cy="129355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9057CB-FADE-4F29-AC36-66854BC0554A}">
      <dsp:nvSpPr>
        <dsp:cNvPr id="0" name=""/>
        <dsp:cNvSpPr/>
      </dsp:nvSpPr>
      <dsp:spPr>
        <a:xfrm>
          <a:off x="839220" y="2194030"/>
          <a:ext cx="750263" cy="7502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7557AE-97AB-45D7-B228-CA5A9687480B}">
      <dsp:nvSpPr>
        <dsp:cNvPr id="0" name=""/>
        <dsp:cNvSpPr/>
      </dsp:nvSpPr>
      <dsp:spPr>
        <a:xfrm>
          <a:off x="2138321" y="1922383"/>
          <a:ext cx="3049099" cy="12935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Supervised learning problems can be further grouped into regression and classification problems.</a:t>
          </a:r>
        </a:p>
      </dsp:txBody>
      <dsp:txXfrm>
        <a:off x="2138321" y="1922383"/>
        <a:ext cx="3049099" cy="1293557"/>
      </dsp:txXfrm>
    </dsp:sp>
    <dsp:sp modelId="{9E0AD27D-FED6-4C06-9C54-60E404B1086C}">
      <dsp:nvSpPr>
        <dsp:cNvPr id="0" name=""/>
        <dsp:cNvSpPr/>
      </dsp:nvSpPr>
      <dsp:spPr>
        <a:xfrm>
          <a:off x="5718703" y="1922383"/>
          <a:ext cx="1293557" cy="129355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459AC9-3D60-4105-B553-10E2CB83C0F0}">
      <dsp:nvSpPr>
        <dsp:cNvPr id="0" name=""/>
        <dsp:cNvSpPr/>
      </dsp:nvSpPr>
      <dsp:spPr>
        <a:xfrm>
          <a:off x="5990350" y="2194030"/>
          <a:ext cx="750263" cy="75026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3AEFFA-2E98-4AA6-82C1-F2D55AD13143}">
      <dsp:nvSpPr>
        <dsp:cNvPr id="0" name=""/>
        <dsp:cNvSpPr/>
      </dsp:nvSpPr>
      <dsp:spPr>
        <a:xfrm>
          <a:off x="7289451" y="1922383"/>
          <a:ext cx="3049099" cy="12935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/>
            <a:t>The training process of supervised learning as follows </a:t>
          </a:r>
          <a:endParaRPr lang="en-US" sz="1900" kern="1200"/>
        </a:p>
      </dsp:txBody>
      <dsp:txXfrm>
        <a:off x="7289451" y="1922383"/>
        <a:ext cx="3049099" cy="1293557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02771C-AC3A-4932-A14F-F19261615D33}">
      <dsp:nvSpPr>
        <dsp:cNvPr id="0" name=""/>
        <dsp:cNvSpPr/>
      </dsp:nvSpPr>
      <dsp:spPr>
        <a:xfrm>
          <a:off x="0" y="328998"/>
          <a:ext cx="8596312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8C0569-C604-49B4-9234-484701629EA1}">
      <dsp:nvSpPr>
        <dsp:cNvPr id="0" name=""/>
        <dsp:cNvSpPr/>
      </dsp:nvSpPr>
      <dsp:spPr>
        <a:xfrm>
          <a:off x="429815" y="4278"/>
          <a:ext cx="6017418" cy="6494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444" tIns="0" rIns="227444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/>
            <a:t>Dataset description </a:t>
          </a:r>
          <a:endParaRPr lang="en-US" sz="2200" kern="1200"/>
        </a:p>
      </dsp:txBody>
      <dsp:txXfrm>
        <a:off x="461518" y="35981"/>
        <a:ext cx="5954012" cy="586034"/>
      </dsp:txXfrm>
    </dsp:sp>
    <dsp:sp modelId="{4D3B32F0-F700-4AA9-9A8E-7BB09487E779}">
      <dsp:nvSpPr>
        <dsp:cNvPr id="0" name=""/>
        <dsp:cNvSpPr/>
      </dsp:nvSpPr>
      <dsp:spPr>
        <a:xfrm>
          <a:off x="0" y="1326918"/>
          <a:ext cx="8596312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-988095"/>
              <a:satOff val="4733"/>
              <a:lumOff val="437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78DA26-4B26-4953-BE7A-43D6C739E8EB}">
      <dsp:nvSpPr>
        <dsp:cNvPr id="0" name=""/>
        <dsp:cNvSpPr/>
      </dsp:nvSpPr>
      <dsp:spPr>
        <a:xfrm>
          <a:off x="429815" y="1002198"/>
          <a:ext cx="6017418" cy="649440"/>
        </a:xfrm>
        <a:prstGeom prst="roundRect">
          <a:avLst/>
        </a:prstGeom>
        <a:solidFill>
          <a:schemeClr val="accent2">
            <a:hueOff val="-988095"/>
            <a:satOff val="4733"/>
            <a:lumOff val="437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444" tIns="0" rIns="227444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/>
            <a:t>Model </a:t>
          </a:r>
          <a:endParaRPr lang="en-US" sz="2200" kern="1200"/>
        </a:p>
      </dsp:txBody>
      <dsp:txXfrm>
        <a:off x="461518" y="1033901"/>
        <a:ext cx="5954012" cy="586034"/>
      </dsp:txXfrm>
    </dsp:sp>
    <dsp:sp modelId="{BA9554C5-73A6-4616-80E6-D8ED361B34D7}">
      <dsp:nvSpPr>
        <dsp:cNvPr id="0" name=""/>
        <dsp:cNvSpPr/>
      </dsp:nvSpPr>
      <dsp:spPr>
        <a:xfrm>
          <a:off x="0" y="2324838"/>
          <a:ext cx="8596312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-1976191"/>
              <a:satOff val="9467"/>
              <a:lumOff val="875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789882-760A-474F-8AB2-5D4075DB392A}">
      <dsp:nvSpPr>
        <dsp:cNvPr id="0" name=""/>
        <dsp:cNvSpPr/>
      </dsp:nvSpPr>
      <dsp:spPr>
        <a:xfrm>
          <a:off x="429815" y="2000118"/>
          <a:ext cx="6017418" cy="649440"/>
        </a:xfrm>
        <a:prstGeom prst="roundRect">
          <a:avLst/>
        </a:prstGeom>
        <a:solidFill>
          <a:schemeClr val="accent2">
            <a:hueOff val="-1976191"/>
            <a:satOff val="9467"/>
            <a:lumOff val="8758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444" tIns="0" rIns="227444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/>
            <a:t>Cost function </a:t>
          </a:r>
          <a:endParaRPr lang="en-US" sz="2200" kern="1200"/>
        </a:p>
      </dsp:txBody>
      <dsp:txXfrm>
        <a:off x="461518" y="2031821"/>
        <a:ext cx="5954012" cy="586034"/>
      </dsp:txXfrm>
    </dsp:sp>
    <dsp:sp modelId="{59F56BB8-6E26-419F-831E-500B87514BFE}">
      <dsp:nvSpPr>
        <dsp:cNvPr id="0" name=""/>
        <dsp:cNvSpPr/>
      </dsp:nvSpPr>
      <dsp:spPr>
        <a:xfrm>
          <a:off x="0" y="3322758"/>
          <a:ext cx="8596312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-2964286"/>
              <a:satOff val="14200"/>
              <a:lumOff val="131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8BC800-FDA6-4062-84A3-ADA75314EE98}">
      <dsp:nvSpPr>
        <dsp:cNvPr id="0" name=""/>
        <dsp:cNvSpPr/>
      </dsp:nvSpPr>
      <dsp:spPr>
        <a:xfrm>
          <a:off x="429815" y="2998038"/>
          <a:ext cx="6017418" cy="649440"/>
        </a:xfrm>
        <a:prstGeom prst="roundRect">
          <a:avLst/>
        </a:prstGeom>
        <a:solidFill>
          <a:schemeClr val="accent2">
            <a:hueOff val="-2964286"/>
            <a:satOff val="14200"/>
            <a:lumOff val="1313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444" tIns="0" rIns="227444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/>
            <a:t>Optimization technique </a:t>
          </a:r>
          <a:endParaRPr lang="en-US" sz="2200" kern="1200"/>
        </a:p>
      </dsp:txBody>
      <dsp:txXfrm>
        <a:off x="461518" y="3029741"/>
        <a:ext cx="5954012" cy="586034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8892C7-524D-4757-B4C1-711A77529CE4}">
      <dsp:nvSpPr>
        <dsp:cNvPr id="0" name=""/>
        <dsp:cNvSpPr/>
      </dsp:nvSpPr>
      <dsp:spPr>
        <a:xfrm>
          <a:off x="0" y="665190"/>
          <a:ext cx="9618133" cy="122804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17BB6A-9E3E-4967-9CA0-41EA729FE75A}">
      <dsp:nvSpPr>
        <dsp:cNvPr id="0" name=""/>
        <dsp:cNvSpPr/>
      </dsp:nvSpPr>
      <dsp:spPr>
        <a:xfrm>
          <a:off x="371483" y="941500"/>
          <a:ext cx="675424" cy="6754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CCF774-32D6-44CE-B84D-959CAFA41E4C}">
      <dsp:nvSpPr>
        <dsp:cNvPr id="0" name=""/>
        <dsp:cNvSpPr/>
      </dsp:nvSpPr>
      <dsp:spPr>
        <a:xfrm>
          <a:off x="1418391" y="665190"/>
          <a:ext cx="4328159" cy="12280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968" tIns="129968" rIns="129968" bIns="12996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 dirty="0"/>
            <a:t>Single layer feed forward network.</a:t>
          </a:r>
          <a:endParaRPr lang="en-US" sz="2500" kern="1200" dirty="0"/>
        </a:p>
      </dsp:txBody>
      <dsp:txXfrm>
        <a:off x="1418391" y="665190"/>
        <a:ext cx="4328159" cy="1228044"/>
      </dsp:txXfrm>
    </dsp:sp>
    <dsp:sp modelId="{6D0F05F6-1A4E-4DA0-BF1F-E51A452EED7C}">
      <dsp:nvSpPr>
        <dsp:cNvPr id="0" name=""/>
        <dsp:cNvSpPr/>
      </dsp:nvSpPr>
      <dsp:spPr>
        <a:xfrm>
          <a:off x="5746551" y="665190"/>
          <a:ext cx="3871581" cy="12280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968" tIns="129968" rIns="129968" bIns="129968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5746551" y="665190"/>
        <a:ext cx="3871581" cy="1228044"/>
      </dsp:txXfrm>
    </dsp:sp>
    <dsp:sp modelId="{53E08596-5D33-41BC-AC6C-5BBC8A1E0828}">
      <dsp:nvSpPr>
        <dsp:cNvPr id="0" name=""/>
        <dsp:cNvSpPr/>
      </dsp:nvSpPr>
      <dsp:spPr>
        <a:xfrm>
          <a:off x="0" y="2200246"/>
          <a:ext cx="9618133" cy="122804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F44689-5890-43FC-889C-CB943C22450D}">
      <dsp:nvSpPr>
        <dsp:cNvPr id="0" name=""/>
        <dsp:cNvSpPr/>
      </dsp:nvSpPr>
      <dsp:spPr>
        <a:xfrm>
          <a:off x="371483" y="2476556"/>
          <a:ext cx="675424" cy="6754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72E315-360C-40D4-872E-2DB81ECF4EF2}">
      <dsp:nvSpPr>
        <dsp:cNvPr id="0" name=""/>
        <dsp:cNvSpPr/>
      </dsp:nvSpPr>
      <dsp:spPr>
        <a:xfrm>
          <a:off x="1418391" y="2200246"/>
          <a:ext cx="4328159" cy="12280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968" tIns="129968" rIns="129968" bIns="12996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 dirty="0"/>
            <a:t>Multilayer Feed Forward Network</a:t>
          </a:r>
          <a:endParaRPr lang="en-US" sz="2500" kern="1200" dirty="0"/>
        </a:p>
      </dsp:txBody>
      <dsp:txXfrm>
        <a:off x="1418391" y="2200246"/>
        <a:ext cx="4328159" cy="1228044"/>
      </dsp:txXfrm>
    </dsp:sp>
    <dsp:sp modelId="{3690F8C9-D141-4555-80FC-37BB6E860FB3}">
      <dsp:nvSpPr>
        <dsp:cNvPr id="0" name=""/>
        <dsp:cNvSpPr/>
      </dsp:nvSpPr>
      <dsp:spPr>
        <a:xfrm>
          <a:off x="5746551" y="2200246"/>
          <a:ext cx="3871581" cy="12280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968" tIns="129968" rIns="129968" bIns="129968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5746551" y="2200246"/>
        <a:ext cx="3871581" cy="1228044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0A390E-8AC6-45C4-8208-D0EED672FD0F}">
      <dsp:nvSpPr>
        <dsp:cNvPr id="0" name=""/>
        <dsp:cNvSpPr/>
      </dsp:nvSpPr>
      <dsp:spPr>
        <a:xfrm>
          <a:off x="0" y="607"/>
          <a:ext cx="6628804" cy="51060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C47719-29B1-4683-A459-E063F8C5054E}">
      <dsp:nvSpPr>
        <dsp:cNvPr id="0" name=""/>
        <dsp:cNvSpPr/>
      </dsp:nvSpPr>
      <dsp:spPr>
        <a:xfrm>
          <a:off x="154456" y="115493"/>
          <a:ext cx="280830" cy="280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CB4F92-B9F8-46A3-A1E4-B37F08B2F45B}">
      <dsp:nvSpPr>
        <dsp:cNvPr id="0" name=""/>
        <dsp:cNvSpPr/>
      </dsp:nvSpPr>
      <dsp:spPr>
        <a:xfrm>
          <a:off x="589744" y="607"/>
          <a:ext cx="6039059" cy="5106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039" tIns="54039" rIns="54039" bIns="5403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b="1" kern="1200"/>
            <a:t>Inputs</a:t>
          </a:r>
          <a:endParaRPr lang="en-US" sz="1600" kern="1200"/>
        </a:p>
      </dsp:txBody>
      <dsp:txXfrm>
        <a:off x="589744" y="607"/>
        <a:ext cx="6039059" cy="510601"/>
      </dsp:txXfrm>
    </dsp:sp>
    <dsp:sp modelId="{2105E4DE-B981-444E-BE45-19499C59FB85}">
      <dsp:nvSpPr>
        <dsp:cNvPr id="0" name=""/>
        <dsp:cNvSpPr/>
      </dsp:nvSpPr>
      <dsp:spPr>
        <a:xfrm>
          <a:off x="0" y="638859"/>
          <a:ext cx="6628804" cy="51060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7B834C-DB96-4EFF-83C3-C75CB26D3152}">
      <dsp:nvSpPr>
        <dsp:cNvPr id="0" name=""/>
        <dsp:cNvSpPr/>
      </dsp:nvSpPr>
      <dsp:spPr>
        <a:xfrm>
          <a:off x="154456" y="753745"/>
          <a:ext cx="280830" cy="280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920EA0-8AAD-44EE-8355-B60C0B0CA609}">
      <dsp:nvSpPr>
        <dsp:cNvPr id="0" name=""/>
        <dsp:cNvSpPr/>
      </dsp:nvSpPr>
      <dsp:spPr>
        <a:xfrm>
          <a:off x="589744" y="638859"/>
          <a:ext cx="6039059" cy="5106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039" tIns="54039" rIns="54039" bIns="5403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b="1" kern="1200"/>
            <a:t>Weights </a:t>
          </a:r>
          <a:endParaRPr lang="en-US" sz="1600" kern="1200"/>
        </a:p>
      </dsp:txBody>
      <dsp:txXfrm>
        <a:off x="589744" y="638859"/>
        <a:ext cx="6039059" cy="510601"/>
      </dsp:txXfrm>
    </dsp:sp>
    <dsp:sp modelId="{86933828-EE05-4B75-A8C7-019269B3C5A5}">
      <dsp:nvSpPr>
        <dsp:cNvPr id="0" name=""/>
        <dsp:cNvSpPr/>
      </dsp:nvSpPr>
      <dsp:spPr>
        <a:xfrm>
          <a:off x="0" y="1277111"/>
          <a:ext cx="6628804" cy="51060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4ADC83-FD83-4AD8-8000-A70E2B3CE8C8}">
      <dsp:nvSpPr>
        <dsp:cNvPr id="0" name=""/>
        <dsp:cNvSpPr/>
      </dsp:nvSpPr>
      <dsp:spPr>
        <a:xfrm>
          <a:off x="154456" y="1391997"/>
          <a:ext cx="280830" cy="280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3E23FB-F4BF-46EB-824B-A034C09ED2FD}">
      <dsp:nvSpPr>
        <dsp:cNvPr id="0" name=""/>
        <dsp:cNvSpPr/>
      </dsp:nvSpPr>
      <dsp:spPr>
        <a:xfrm>
          <a:off x="589744" y="1277111"/>
          <a:ext cx="6039059" cy="5106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039" tIns="54039" rIns="54039" bIns="5403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b="1" kern="1200"/>
            <a:t>Bias </a:t>
          </a:r>
          <a:endParaRPr lang="en-US" sz="1600" kern="1200"/>
        </a:p>
      </dsp:txBody>
      <dsp:txXfrm>
        <a:off x="589744" y="1277111"/>
        <a:ext cx="6039059" cy="510601"/>
      </dsp:txXfrm>
    </dsp:sp>
    <dsp:sp modelId="{DF92E8F8-A907-4435-BA8C-F9F3292DF014}">
      <dsp:nvSpPr>
        <dsp:cNvPr id="0" name=""/>
        <dsp:cNvSpPr/>
      </dsp:nvSpPr>
      <dsp:spPr>
        <a:xfrm>
          <a:off x="0" y="1915363"/>
          <a:ext cx="6628804" cy="51060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2C489E-B2C1-4C69-8C94-F9260A7D48BD}">
      <dsp:nvSpPr>
        <dsp:cNvPr id="0" name=""/>
        <dsp:cNvSpPr/>
      </dsp:nvSpPr>
      <dsp:spPr>
        <a:xfrm>
          <a:off x="154456" y="2030249"/>
          <a:ext cx="280830" cy="280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C8E5C0-17EF-43DC-BF00-216AA7CB64C1}">
      <dsp:nvSpPr>
        <dsp:cNvPr id="0" name=""/>
        <dsp:cNvSpPr/>
      </dsp:nvSpPr>
      <dsp:spPr>
        <a:xfrm>
          <a:off x="589744" y="1915363"/>
          <a:ext cx="6039059" cy="5106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039" tIns="54039" rIns="54039" bIns="5403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b="1" kern="1200"/>
            <a:t>Pooling Layer</a:t>
          </a:r>
          <a:endParaRPr lang="en-US" sz="1600" kern="1200"/>
        </a:p>
      </dsp:txBody>
      <dsp:txXfrm>
        <a:off x="589744" y="1915363"/>
        <a:ext cx="6039059" cy="510601"/>
      </dsp:txXfrm>
    </dsp:sp>
    <dsp:sp modelId="{78EA8F1B-B6C0-41C7-81D5-A9275B0BEFC5}">
      <dsp:nvSpPr>
        <dsp:cNvPr id="0" name=""/>
        <dsp:cNvSpPr/>
      </dsp:nvSpPr>
      <dsp:spPr>
        <a:xfrm>
          <a:off x="0" y="2553615"/>
          <a:ext cx="6628804" cy="51060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37B8C8-C065-4BD7-AD4F-ABDDCE65F9CB}">
      <dsp:nvSpPr>
        <dsp:cNvPr id="0" name=""/>
        <dsp:cNvSpPr/>
      </dsp:nvSpPr>
      <dsp:spPr>
        <a:xfrm>
          <a:off x="154456" y="2668501"/>
          <a:ext cx="280830" cy="28083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B03752-1A7A-4654-8057-B343E390C84B}">
      <dsp:nvSpPr>
        <dsp:cNvPr id="0" name=""/>
        <dsp:cNvSpPr/>
      </dsp:nvSpPr>
      <dsp:spPr>
        <a:xfrm>
          <a:off x="589744" y="2553615"/>
          <a:ext cx="6039059" cy="5106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039" tIns="54039" rIns="54039" bIns="5403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b="1" kern="1200"/>
            <a:t>Activation Function</a:t>
          </a:r>
          <a:endParaRPr lang="en-US" sz="1600" kern="1200"/>
        </a:p>
      </dsp:txBody>
      <dsp:txXfrm>
        <a:off x="589744" y="2553615"/>
        <a:ext cx="6039059" cy="510601"/>
      </dsp:txXfrm>
    </dsp:sp>
    <dsp:sp modelId="{35839DCC-7843-4278-B2D2-94A71FF82ED0}">
      <dsp:nvSpPr>
        <dsp:cNvPr id="0" name=""/>
        <dsp:cNvSpPr/>
      </dsp:nvSpPr>
      <dsp:spPr>
        <a:xfrm>
          <a:off x="0" y="3191867"/>
          <a:ext cx="6628804" cy="51060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57E7D0-CBC6-4028-A672-72AB1664515C}">
      <dsp:nvSpPr>
        <dsp:cNvPr id="0" name=""/>
        <dsp:cNvSpPr/>
      </dsp:nvSpPr>
      <dsp:spPr>
        <a:xfrm>
          <a:off x="154456" y="3306753"/>
          <a:ext cx="280830" cy="28083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204995-D73A-46BB-AA0C-914CA1DBB682}">
      <dsp:nvSpPr>
        <dsp:cNvPr id="0" name=""/>
        <dsp:cNvSpPr/>
      </dsp:nvSpPr>
      <dsp:spPr>
        <a:xfrm>
          <a:off x="589744" y="3191867"/>
          <a:ext cx="6039059" cy="5106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039" tIns="54039" rIns="54039" bIns="5403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b="1" kern="1200"/>
            <a:t>Fully Connected Layer</a:t>
          </a:r>
          <a:endParaRPr lang="en-US" sz="1600" kern="1200"/>
        </a:p>
      </dsp:txBody>
      <dsp:txXfrm>
        <a:off x="589744" y="3191867"/>
        <a:ext cx="6039059" cy="510601"/>
      </dsp:txXfrm>
    </dsp:sp>
    <dsp:sp modelId="{B66D16BF-5D94-427D-AE1D-0F5791E0149D}">
      <dsp:nvSpPr>
        <dsp:cNvPr id="0" name=""/>
        <dsp:cNvSpPr/>
      </dsp:nvSpPr>
      <dsp:spPr>
        <a:xfrm>
          <a:off x="0" y="3830119"/>
          <a:ext cx="6628804" cy="51060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1EB01C-63C7-4E7E-83D8-69027D3FD046}">
      <dsp:nvSpPr>
        <dsp:cNvPr id="0" name=""/>
        <dsp:cNvSpPr/>
      </dsp:nvSpPr>
      <dsp:spPr>
        <a:xfrm>
          <a:off x="154456" y="3945004"/>
          <a:ext cx="280830" cy="280830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B649E1-FAF2-435F-9B95-5069A3ED2B62}">
      <dsp:nvSpPr>
        <dsp:cNvPr id="0" name=""/>
        <dsp:cNvSpPr/>
      </dsp:nvSpPr>
      <dsp:spPr>
        <a:xfrm>
          <a:off x="589744" y="3830119"/>
          <a:ext cx="6039059" cy="5106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039" tIns="54039" rIns="54039" bIns="5403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b="1" kern="1200"/>
            <a:t>Dropout </a:t>
          </a:r>
          <a:endParaRPr lang="en-US" sz="1600" kern="1200"/>
        </a:p>
      </dsp:txBody>
      <dsp:txXfrm>
        <a:off x="589744" y="3830119"/>
        <a:ext cx="6039059" cy="510601"/>
      </dsp:txXfrm>
    </dsp:sp>
    <dsp:sp modelId="{735ABF94-CFAC-47BA-8B4D-AC67B1E02AD8}">
      <dsp:nvSpPr>
        <dsp:cNvPr id="0" name=""/>
        <dsp:cNvSpPr/>
      </dsp:nvSpPr>
      <dsp:spPr>
        <a:xfrm>
          <a:off x="0" y="4468371"/>
          <a:ext cx="6628804" cy="51060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B90965-3358-4C4C-B4C5-15F2646E1626}">
      <dsp:nvSpPr>
        <dsp:cNvPr id="0" name=""/>
        <dsp:cNvSpPr/>
      </dsp:nvSpPr>
      <dsp:spPr>
        <a:xfrm>
          <a:off x="154456" y="4583256"/>
          <a:ext cx="280830" cy="280830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92E56B-1CDA-4B0E-8412-D73F924D1BCF}">
      <dsp:nvSpPr>
        <dsp:cNvPr id="0" name=""/>
        <dsp:cNvSpPr/>
      </dsp:nvSpPr>
      <dsp:spPr>
        <a:xfrm>
          <a:off x="589744" y="4468371"/>
          <a:ext cx="6039059" cy="5106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039" tIns="54039" rIns="54039" bIns="5403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b="1" kern="1200"/>
            <a:t>Flatten  </a:t>
          </a:r>
          <a:endParaRPr lang="en-US" sz="1600" kern="1200"/>
        </a:p>
      </dsp:txBody>
      <dsp:txXfrm>
        <a:off x="589744" y="4468371"/>
        <a:ext cx="6039059" cy="510601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894E81-BB22-484E-8E45-F2F5DEC3A6CB}">
      <dsp:nvSpPr>
        <dsp:cNvPr id="0" name=""/>
        <dsp:cNvSpPr/>
      </dsp:nvSpPr>
      <dsp:spPr>
        <a:xfrm>
          <a:off x="0" y="2066"/>
          <a:ext cx="6628804" cy="10474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D3A9FD-9556-4DE1-B14B-81B29CA7B1A6}">
      <dsp:nvSpPr>
        <dsp:cNvPr id="0" name=""/>
        <dsp:cNvSpPr/>
      </dsp:nvSpPr>
      <dsp:spPr>
        <a:xfrm>
          <a:off x="316857" y="237745"/>
          <a:ext cx="576104" cy="5761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EFE130-7FDF-4FCC-B5E9-9254D59F49AB}">
      <dsp:nvSpPr>
        <dsp:cNvPr id="0" name=""/>
        <dsp:cNvSpPr/>
      </dsp:nvSpPr>
      <dsp:spPr>
        <a:xfrm>
          <a:off x="1209819" y="2066"/>
          <a:ext cx="5418984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b="1" kern="1200"/>
            <a:t>Dynamic Sign Gesture Recognition</a:t>
          </a:r>
          <a:endParaRPr lang="en-US" sz="2200" kern="1200"/>
        </a:p>
      </dsp:txBody>
      <dsp:txXfrm>
        <a:off x="1209819" y="2066"/>
        <a:ext cx="5418984" cy="1047462"/>
      </dsp:txXfrm>
    </dsp:sp>
    <dsp:sp modelId="{2544B27E-8505-4CF5-82EE-1E4CD54F067A}">
      <dsp:nvSpPr>
        <dsp:cNvPr id="0" name=""/>
        <dsp:cNvSpPr/>
      </dsp:nvSpPr>
      <dsp:spPr>
        <a:xfrm>
          <a:off x="0" y="1311395"/>
          <a:ext cx="6628804" cy="10474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A3F90E-3F17-4D6F-B424-A8401DDBA0BE}">
      <dsp:nvSpPr>
        <dsp:cNvPr id="0" name=""/>
        <dsp:cNvSpPr/>
      </dsp:nvSpPr>
      <dsp:spPr>
        <a:xfrm>
          <a:off x="316857" y="1547074"/>
          <a:ext cx="576104" cy="5761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18C510-AD52-4993-8842-592ECFABED2B}">
      <dsp:nvSpPr>
        <dsp:cNvPr id="0" name=""/>
        <dsp:cNvSpPr/>
      </dsp:nvSpPr>
      <dsp:spPr>
        <a:xfrm>
          <a:off x="1209819" y="1311395"/>
          <a:ext cx="5418984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b="1" kern="1200"/>
            <a:t>Sign Gesture Recognition from a video</a:t>
          </a:r>
          <a:endParaRPr lang="en-US" sz="2200" kern="1200"/>
        </a:p>
      </dsp:txBody>
      <dsp:txXfrm>
        <a:off x="1209819" y="1311395"/>
        <a:ext cx="5418984" cy="1047462"/>
      </dsp:txXfrm>
    </dsp:sp>
    <dsp:sp modelId="{7F22588E-1673-4EA7-94B2-2EAB24AD5204}">
      <dsp:nvSpPr>
        <dsp:cNvPr id="0" name=""/>
        <dsp:cNvSpPr/>
      </dsp:nvSpPr>
      <dsp:spPr>
        <a:xfrm>
          <a:off x="0" y="2620723"/>
          <a:ext cx="6628804" cy="10474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0DD374-53FA-4361-9762-447E3B67E59C}">
      <dsp:nvSpPr>
        <dsp:cNvPr id="0" name=""/>
        <dsp:cNvSpPr/>
      </dsp:nvSpPr>
      <dsp:spPr>
        <a:xfrm>
          <a:off x="316857" y="2856402"/>
          <a:ext cx="576104" cy="5761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1FEB43-BEE6-49EC-A96C-B793A7B8B73A}">
      <dsp:nvSpPr>
        <dsp:cNvPr id="0" name=""/>
        <dsp:cNvSpPr/>
      </dsp:nvSpPr>
      <dsp:spPr>
        <a:xfrm>
          <a:off x="1209819" y="2620723"/>
          <a:ext cx="5418984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b="1" kern="1200"/>
            <a:t>Apply to 3 Dimension</a:t>
          </a:r>
          <a:r>
            <a:rPr lang="en-CA" sz="2200" kern="1200"/>
            <a:t> </a:t>
          </a:r>
          <a:r>
            <a:rPr lang="en-CA" sz="2200" b="1" kern="1200"/>
            <a:t>technique </a:t>
          </a:r>
          <a:endParaRPr lang="en-US" sz="2200" kern="1200"/>
        </a:p>
      </dsp:txBody>
      <dsp:txXfrm>
        <a:off x="1209819" y="2620723"/>
        <a:ext cx="5418984" cy="1047462"/>
      </dsp:txXfrm>
    </dsp:sp>
    <dsp:sp modelId="{FF43D489-3F3D-44B0-8C75-71EE71F2823A}">
      <dsp:nvSpPr>
        <dsp:cNvPr id="0" name=""/>
        <dsp:cNvSpPr/>
      </dsp:nvSpPr>
      <dsp:spPr>
        <a:xfrm>
          <a:off x="0" y="3930051"/>
          <a:ext cx="6628804" cy="10474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8F58FE-6A48-43EC-8C69-B308D2ED2793}">
      <dsp:nvSpPr>
        <dsp:cNvPr id="0" name=""/>
        <dsp:cNvSpPr/>
      </dsp:nvSpPr>
      <dsp:spPr>
        <a:xfrm>
          <a:off x="316857" y="4165730"/>
          <a:ext cx="576104" cy="5761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3F5092-8420-446E-953A-896F512DCB25}">
      <dsp:nvSpPr>
        <dsp:cNvPr id="0" name=""/>
        <dsp:cNvSpPr/>
      </dsp:nvSpPr>
      <dsp:spPr>
        <a:xfrm>
          <a:off x="1209819" y="3930051"/>
          <a:ext cx="5418984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b="1" kern="1200"/>
            <a:t>Add more gesture in the dataset</a:t>
          </a:r>
          <a:endParaRPr lang="en-US" sz="2200" kern="1200"/>
        </a:p>
      </dsp:txBody>
      <dsp:txXfrm>
        <a:off x="1209819" y="3930051"/>
        <a:ext cx="5418984" cy="10474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B7B06C-E9A1-42F7-AD1A-66005B892130}">
      <dsp:nvSpPr>
        <dsp:cNvPr id="0" name=""/>
        <dsp:cNvSpPr/>
      </dsp:nvSpPr>
      <dsp:spPr>
        <a:xfrm>
          <a:off x="567573" y="70184"/>
          <a:ext cx="1293557" cy="129355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2A4E6F-8E1E-4886-AA83-0A56FA88DEA3}">
      <dsp:nvSpPr>
        <dsp:cNvPr id="0" name=""/>
        <dsp:cNvSpPr/>
      </dsp:nvSpPr>
      <dsp:spPr>
        <a:xfrm>
          <a:off x="839220" y="341831"/>
          <a:ext cx="750263" cy="7502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CD0D7A-AE9E-438D-B286-C3E34CE5C237}">
      <dsp:nvSpPr>
        <dsp:cNvPr id="0" name=""/>
        <dsp:cNvSpPr/>
      </dsp:nvSpPr>
      <dsp:spPr>
        <a:xfrm>
          <a:off x="2138321" y="70184"/>
          <a:ext cx="3049099" cy="12935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/>
            <a:t>The method of human communication, either spoken or written, consisting of use of words in structured and conventional way.</a:t>
          </a:r>
          <a:endParaRPr lang="en-US" sz="1400" kern="1200"/>
        </a:p>
      </dsp:txBody>
      <dsp:txXfrm>
        <a:off x="2138321" y="70184"/>
        <a:ext cx="3049099" cy="1293557"/>
      </dsp:txXfrm>
    </dsp:sp>
    <dsp:sp modelId="{72ED8730-8B9F-4A32-857B-99D87B17EF00}">
      <dsp:nvSpPr>
        <dsp:cNvPr id="0" name=""/>
        <dsp:cNvSpPr/>
      </dsp:nvSpPr>
      <dsp:spPr>
        <a:xfrm>
          <a:off x="5718703" y="70184"/>
          <a:ext cx="1293557" cy="129355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19C442-75D4-42E7-AE59-14254F27828B}">
      <dsp:nvSpPr>
        <dsp:cNvPr id="0" name=""/>
        <dsp:cNvSpPr/>
      </dsp:nvSpPr>
      <dsp:spPr>
        <a:xfrm>
          <a:off x="5990350" y="341831"/>
          <a:ext cx="750263" cy="7502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0E0CFC-B7CE-4224-85CC-CA48E9B3E1CD}">
      <dsp:nvSpPr>
        <dsp:cNvPr id="0" name=""/>
        <dsp:cNvSpPr/>
      </dsp:nvSpPr>
      <dsp:spPr>
        <a:xfrm>
          <a:off x="7289451" y="70184"/>
          <a:ext cx="3049099" cy="12935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There are roughly </a:t>
          </a:r>
          <a:r>
            <a:rPr lang="en-US" sz="1400" b="1" kern="1200" dirty="0"/>
            <a:t>6,500</a:t>
          </a:r>
          <a:r>
            <a:rPr lang="en-US" sz="1400" kern="1200" dirty="0"/>
            <a:t> spoken languages in the world today. </a:t>
          </a:r>
        </a:p>
      </dsp:txBody>
      <dsp:txXfrm>
        <a:off x="7289451" y="70184"/>
        <a:ext cx="3049099" cy="1293557"/>
      </dsp:txXfrm>
    </dsp:sp>
    <dsp:sp modelId="{12E5C1F8-C176-4354-A051-CF7DBE824AEF}">
      <dsp:nvSpPr>
        <dsp:cNvPr id="0" name=""/>
        <dsp:cNvSpPr/>
      </dsp:nvSpPr>
      <dsp:spPr>
        <a:xfrm>
          <a:off x="567573" y="1922383"/>
          <a:ext cx="1293557" cy="129355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DD6B8A-1BCC-4891-94F7-2039A74F4DE6}">
      <dsp:nvSpPr>
        <dsp:cNvPr id="0" name=""/>
        <dsp:cNvSpPr/>
      </dsp:nvSpPr>
      <dsp:spPr>
        <a:xfrm>
          <a:off x="839220" y="2194030"/>
          <a:ext cx="750263" cy="7502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643117-16F7-4614-9794-14695EF1BAB2}">
      <dsp:nvSpPr>
        <dsp:cNvPr id="0" name=""/>
        <dsp:cNvSpPr/>
      </dsp:nvSpPr>
      <dsp:spPr>
        <a:xfrm>
          <a:off x="2138321" y="1922383"/>
          <a:ext cx="3049099" cy="12935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English as a global language.</a:t>
          </a:r>
        </a:p>
      </dsp:txBody>
      <dsp:txXfrm>
        <a:off x="2138321" y="1922383"/>
        <a:ext cx="3049099" cy="1293557"/>
      </dsp:txXfrm>
    </dsp:sp>
    <dsp:sp modelId="{CB62A0C0-EB65-4AFB-86EC-0CA60EE36BA4}">
      <dsp:nvSpPr>
        <dsp:cNvPr id="0" name=""/>
        <dsp:cNvSpPr/>
      </dsp:nvSpPr>
      <dsp:spPr>
        <a:xfrm>
          <a:off x="5718703" y="1922383"/>
          <a:ext cx="1293557" cy="129355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FB1DD2-C878-473D-AC83-BF44A79D0F66}">
      <dsp:nvSpPr>
        <dsp:cNvPr id="0" name=""/>
        <dsp:cNvSpPr/>
      </dsp:nvSpPr>
      <dsp:spPr>
        <a:xfrm>
          <a:off x="5990350" y="2194030"/>
          <a:ext cx="750263" cy="75026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8A6E0B-4EC8-467F-B6B7-1DEF8C4DB1E4}">
      <dsp:nvSpPr>
        <dsp:cNvPr id="0" name=""/>
        <dsp:cNvSpPr/>
      </dsp:nvSpPr>
      <dsp:spPr>
        <a:xfrm>
          <a:off x="7289451" y="1922383"/>
          <a:ext cx="3049099" cy="12935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With more than 350 million people around the </a:t>
          </a:r>
          <a:r>
            <a:rPr lang="en-US" sz="1400" b="1" kern="1200"/>
            <a:t>world </a:t>
          </a:r>
          <a:r>
            <a:rPr lang="en-US" sz="1400" kern="1200"/>
            <a:t>speaking </a:t>
          </a:r>
          <a:r>
            <a:rPr lang="en-US" sz="1400" b="1" kern="1200"/>
            <a:t>English</a:t>
          </a:r>
          <a:r>
            <a:rPr lang="en-US" sz="1400" kern="1200"/>
            <a:t> as a first </a:t>
          </a:r>
          <a:r>
            <a:rPr lang="en-US" sz="1400" b="1" kern="1200"/>
            <a:t>language</a:t>
          </a:r>
          <a:r>
            <a:rPr lang="en-US" sz="1400" kern="1200"/>
            <a:t> and more than 430 million speaking it as a second </a:t>
          </a:r>
          <a:r>
            <a:rPr lang="en-US" sz="1400" b="1" kern="1200"/>
            <a:t>language.</a:t>
          </a:r>
          <a:endParaRPr lang="en-US" sz="1400" kern="1200"/>
        </a:p>
      </dsp:txBody>
      <dsp:txXfrm>
        <a:off x="7289451" y="1922383"/>
        <a:ext cx="3049099" cy="129355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55382F-9535-424F-AB07-682AD865802C}">
      <dsp:nvSpPr>
        <dsp:cNvPr id="0" name=""/>
        <dsp:cNvSpPr/>
      </dsp:nvSpPr>
      <dsp:spPr>
        <a:xfrm>
          <a:off x="0" y="2066"/>
          <a:ext cx="6628804" cy="104746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53D9F5-29C3-4089-92ED-D28606B95D2A}">
      <dsp:nvSpPr>
        <dsp:cNvPr id="0" name=""/>
        <dsp:cNvSpPr/>
      </dsp:nvSpPr>
      <dsp:spPr>
        <a:xfrm>
          <a:off x="316857" y="237745"/>
          <a:ext cx="576104" cy="5761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DA7865-C3E3-4893-9F4D-78DAB02E7940}">
      <dsp:nvSpPr>
        <dsp:cNvPr id="0" name=""/>
        <dsp:cNvSpPr/>
      </dsp:nvSpPr>
      <dsp:spPr>
        <a:xfrm>
          <a:off x="1209819" y="2066"/>
          <a:ext cx="5418984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Convey a message by hand movements, facial expression and body language to communication. </a:t>
          </a:r>
        </a:p>
      </dsp:txBody>
      <dsp:txXfrm>
        <a:off x="1209819" y="2066"/>
        <a:ext cx="5418984" cy="1047462"/>
      </dsp:txXfrm>
    </dsp:sp>
    <dsp:sp modelId="{5B844109-6810-46FB-AFBC-455A2A6F4E13}">
      <dsp:nvSpPr>
        <dsp:cNvPr id="0" name=""/>
        <dsp:cNvSpPr/>
      </dsp:nvSpPr>
      <dsp:spPr>
        <a:xfrm>
          <a:off x="0" y="1311395"/>
          <a:ext cx="6628804" cy="104746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7AD1CA-86B6-4862-92AD-036DE2CE369C}">
      <dsp:nvSpPr>
        <dsp:cNvPr id="0" name=""/>
        <dsp:cNvSpPr/>
      </dsp:nvSpPr>
      <dsp:spPr>
        <a:xfrm>
          <a:off x="316857" y="1547074"/>
          <a:ext cx="576104" cy="5761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94DAE3-2067-4737-93E2-844075AAD73F}">
      <dsp:nvSpPr>
        <dsp:cNvPr id="0" name=""/>
        <dsp:cNvSpPr/>
      </dsp:nvSpPr>
      <dsp:spPr>
        <a:xfrm>
          <a:off x="1209819" y="1311395"/>
          <a:ext cx="5418984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It is mainly used by deaf and people who can hear but cannot speak. </a:t>
          </a:r>
        </a:p>
      </dsp:txBody>
      <dsp:txXfrm>
        <a:off x="1209819" y="1311395"/>
        <a:ext cx="5418984" cy="1047462"/>
      </dsp:txXfrm>
    </dsp:sp>
    <dsp:sp modelId="{BE367144-A99F-4649-8E6B-DFBBB1739D9C}">
      <dsp:nvSpPr>
        <dsp:cNvPr id="0" name=""/>
        <dsp:cNvSpPr/>
      </dsp:nvSpPr>
      <dsp:spPr>
        <a:xfrm>
          <a:off x="0" y="2620723"/>
          <a:ext cx="6628804" cy="104746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CD4E43-29E7-46A3-B950-749948344BC1}">
      <dsp:nvSpPr>
        <dsp:cNvPr id="0" name=""/>
        <dsp:cNvSpPr/>
      </dsp:nvSpPr>
      <dsp:spPr>
        <a:xfrm>
          <a:off x="316857" y="2856402"/>
          <a:ext cx="576104" cy="5761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AB15BC-40C3-42CB-940D-E61BE8E82395}">
      <dsp:nvSpPr>
        <dsp:cNvPr id="0" name=""/>
        <dsp:cNvSpPr/>
      </dsp:nvSpPr>
      <dsp:spPr>
        <a:xfrm>
          <a:off x="1209819" y="2620723"/>
          <a:ext cx="5418984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Sometime family member and relatives must learn sign language to interpreters which enable deaf and wider communities to communicate with each other.</a:t>
          </a:r>
        </a:p>
      </dsp:txBody>
      <dsp:txXfrm>
        <a:off x="1209819" y="2620723"/>
        <a:ext cx="5418984" cy="1047462"/>
      </dsp:txXfrm>
    </dsp:sp>
    <dsp:sp modelId="{ABD790AE-6339-413C-8383-D956D661F2BC}">
      <dsp:nvSpPr>
        <dsp:cNvPr id="0" name=""/>
        <dsp:cNvSpPr/>
      </dsp:nvSpPr>
      <dsp:spPr>
        <a:xfrm>
          <a:off x="0" y="3930051"/>
          <a:ext cx="6628804" cy="104746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BE00CE-7D39-464E-969C-17CAB8CF6F26}">
      <dsp:nvSpPr>
        <dsp:cNvPr id="0" name=""/>
        <dsp:cNvSpPr/>
      </dsp:nvSpPr>
      <dsp:spPr>
        <a:xfrm>
          <a:off x="316857" y="4165730"/>
          <a:ext cx="576104" cy="5761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AD4422-9DF2-4433-8853-29664FE3067A}">
      <dsp:nvSpPr>
        <dsp:cNvPr id="0" name=""/>
        <dsp:cNvSpPr/>
      </dsp:nvSpPr>
      <dsp:spPr>
        <a:xfrm>
          <a:off x="1209819" y="3930051"/>
          <a:ext cx="5418984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/>
            <a:t>In fact, there are somewhere between </a:t>
          </a:r>
          <a:r>
            <a:rPr lang="en-CA" sz="1700" b="1" kern="1200" dirty="0"/>
            <a:t>138</a:t>
          </a:r>
          <a:r>
            <a:rPr lang="en-CA" sz="1700" kern="1200" dirty="0"/>
            <a:t> and </a:t>
          </a:r>
          <a:r>
            <a:rPr lang="en-CA" sz="1700" b="1" kern="1200" dirty="0"/>
            <a:t>300</a:t>
          </a:r>
          <a:r>
            <a:rPr lang="en-CA" sz="1700" kern="1200" dirty="0"/>
            <a:t> different types of sign language used throughout the world today</a:t>
          </a:r>
          <a:endParaRPr lang="en-US" sz="1700" kern="1200" dirty="0"/>
        </a:p>
      </dsp:txBody>
      <dsp:txXfrm>
        <a:off x="1209819" y="3930051"/>
        <a:ext cx="5418984" cy="104746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E937A7-2C46-492A-BC17-C4B36525AC42}">
      <dsp:nvSpPr>
        <dsp:cNvPr id="0" name=""/>
        <dsp:cNvSpPr/>
      </dsp:nvSpPr>
      <dsp:spPr>
        <a:xfrm>
          <a:off x="0" y="2066"/>
          <a:ext cx="6628804" cy="10474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9C6872-0E88-4656-B76E-C85D1990D4C3}">
      <dsp:nvSpPr>
        <dsp:cNvPr id="0" name=""/>
        <dsp:cNvSpPr/>
      </dsp:nvSpPr>
      <dsp:spPr>
        <a:xfrm>
          <a:off x="316857" y="237745"/>
          <a:ext cx="576104" cy="5761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E1D7FF-CCD0-4BAD-AA74-215AD8204C61}">
      <dsp:nvSpPr>
        <dsp:cNvPr id="0" name=""/>
        <dsp:cNvSpPr/>
      </dsp:nvSpPr>
      <dsp:spPr>
        <a:xfrm>
          <a:off x="1209819" y="2066"/>
          <a:ext cx="5418984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Similar to spoken language. </a:t>
          </a:r>
        </a:p>
      </dsp:txBody>
      <dsp:txXfrm>
        <a:off x="1209819" y="2066"/>
        <a:ext cx="5418984" cy="1047462"/>
      </dsp:txXfrm>
    </dsp:sp>
    <dsp:sp modelId="{39631317-2783-42A6-9AD6-0C7F1E1FE8D0}">
      <dsp:nvSpPr>
        <dsp:cNvPr id="0" name=""/>
        <dsp:cNvSpPr/>
      </dsp:nvSpPr>
      <dsp:spPr>
        <a:xfrm>
          <a:off x="0" y="1311395"/>
          <a:ext cx="6628804" cy="10474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E1F927-05B3-42CF-9105-111A73DF0E36}">
      <dsp:nvSpPr>
        <dsp:cNvPr id="0" name=""/>
        <dsp:cNvSpPr/>
      </dsp:nvSpPr>
      <dsp:spPr>
        <a:xfrm>
          <a:off x="316857" y="1547074"/>
          <a:ext cx="576104" cy="5761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FE50E2-B1E3-4C36-BA3D-11905673FCD7}">
      <dsp:nvSpPr>
        <dsp:cNvPr id="0" name=""/>
        <dsp:cNvSpPr/>
      </dsp:nvSpPr>
      <dsp:spPr>
        <a:xfrm>
          <a:off x="1209819" y="1311395"/>
          <a:ext cx="5418984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Unique language all over the world.</a:t>
          </a:r>
        </a:p>
      </dsp:txBody>
      <dsp:txXfrm>
        <a:off x="1209819" y="1311395"/>
        <a:ext cx="5418984" cy="1047462"/>
      </dsp:txXfrm>
    </dsp:sp>
    <dsp:sp modelId="{1E1C4FE0-A829-49A2-911A-AF7099892227}">
      <dsp:nvSpPr>
        <dsp:cNvPr id="0" name=""/>
        <dsp:cNvSpPr/>
      </dsp:nvSpPr>
      <dsp:spPr>
        <a:xfrm>
          <a:off x="0" y="2620723"/>
          <a:ext cx="6628804" cy="10474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1D120A-B8AC-430D-ABC8-21FB55B8BDE4}">
      <dsp:nvSpPr>
        <dsp:cNvPr id="0" name=""/>
        <dsp:cNvSpPr/>
      </dsp:nvSpPr>
      <dsp:spPr>
        <a:xfrm>
          <a:off x="316857" y="2856402"/>
          <a:ext cx="576104" cy="5761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D5D385-C2E2-4C24-ACAA-34364CC35AEF}">
      <dsp:nvSpPr>
        <dsp:cNvPr id="0" name=""/>
        <dsp:cNvSpPr/>
      </dsp:nvSpPr>
      <dsp:spPr>
        <a:xfrm>
          <a:off x="1209819" y="2620723"/>
          <a:ext cx="5418984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Easy to learn. </a:t>
          </a:r>
        </a:p>
      </dsp:txBody>
      <dsp:txXfrm>
        <a:off x="1209819" y="2620723"/>
        <a:ext cx="5418984" cy="1047462"/>
      </dsp:txXfrm>
    </dsp:sp>
    <dsp:sp modelId="{F1430133-BC80-4626-8145-A77DFF010CFE}">
      <dsp:nvSpPr>
        <dsp:cNvPr id="0" name=""/>
        <dsp:cNvSpPr/>
      </dsp:nvSpPr>
      <dsp:spPr>
        <a:xfrm>
          <a:off x="0" y="3930051"/>
          <a:ext cx="6628804" cy="10474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F7800A-6F4C-4F24-89AE-D9D530B97085}">
      <dsp:nvSpPr>
        <dsp:cNvPr id="0" name=""/>
        <dsp:cNvSpPr/>
      </dsp:nvSpPr>
      <dsp:spPr>
        <a:xfrm>
          <a:off x="316857" y="4165730"/>
          <a:ext cx="576104" cy="5761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CFEACF-7348-4011-B72A-3DB8EA79B37E}">
      <dsp:nvSpPr>
        <dsp:cNvPr id="0" name=""/>
        <dsp:cNvSpPr/>
      </dsp:nvSpPr>
      <dsp:spPr>
        <a:xfrm>
          <a:off x="1209819" y="3930051"/>
          <a:ext cx="5418984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Easy to communicate.</a:t>
          </a:r>
        </a:p>
      </dsp:txBody>
      <dsp:txXfrm>
        <a:off x="1209819" y="3930051"/>
        <a:ext cx="5418984" cy="104746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43B419-C1D2-4F1D-A18B-C79C1B3BF873}">
      <dsp:nvSpPr>
        <dsp:cNvPr id="0" name=""/>
        <dsp:cNvSpPr/>
      </dsp:nvSpPr>
      <dsp:spPr>
        <a:xfrm>
          <a:off x="0" y="2066"/>
          <a:ext cx="6628804" cy="10474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4B28BA-373D-4A6B-B2C5-7FDA8C6EA9CE}">
      <dsp:nvSpPr>
        <dsp:cNvPr id="0" name=""/>
        <dsp:cNvSpPr/>
      </dsp:nvSpPr>
      <dsp:spPr>
        <a:xfrm>
          <a:off x="316857" y="237745"/>
          <a:ext cx="576104" cy="5761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2F406C-3D15-43EA-9893-95B6B87398DC}">
      <dsp:nvSpPr>
        <dsp:cNvPr id="0" name=""/>
        <dsp:cNvSpPr/>
      </dsp:nvSpPr>
      <dsp:spPr>
        <a:xfrm>
          <a:off x="1209819" y="2066"/>
          <a:ext cx="5418984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Implemented from French sign language.</a:t>
          </a:r>
          <a:endParaRPr lang="en-US" sz="2200" kern="1200"/>
        </a:p>
      </dsp:txBody>
      <dsp:txXfrm>
        <a:off x="1209819" y="2066"/>
        <a:ext cx="5418984" cy="1047462"/>
      </dsp:txXfrm>
    </dsp:sp>
    <dsp:sp modelId="{86045CA9-DD4F-4F50-883B-6EF026423B6C}">
      <dsp:nvSpPr>
        <dsp:cNvPr id="0" name=""/>
        <dsp:cNvSpPr/>
      </dsp:nvSpPr>
      <dsp:spPr>
        <a:xfrm>
          <a:off x="0" y="1311395"/>
          <a:ext cx="6628804" cy="10474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C82543-EE44-4292-8CA7-122DAFC0FAEC}">
      <dsp:nvSpPr>
        <dsp:cNvPr id="0" name=""/>
        <dsp:cNvSpPr/>
      </dsp:nvSpPr>
      <dsp:spPr>
        <a:xfrm>
          <a:off x="316857" y="1547074"/>
          <a:ext cx="576104" cy="5761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E0BE01-65D6-4910-8CCA-5DC518B9733A}">
      <dsp:nvSpPr>
        <dsp:cNvPr id="0" name=""/>
        <dsp:cNvSpPr/>
      </dsp:nvSpPr>
      <dsp:spPr>
        <a:xfrm>
          <a:off x="1209819" y="1311395"/>
          <a:ext cx="5418984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Introduced by Thomas Hopins in the United States. </a:t>
          </a:r>
          <a:endParaRPr lang="en-US" sz="2200" kern="1200"/>
        </a:p>
      </dsp:txBody>
      <dsp:txXfrm>
        <a:off x="1209819" y="1311395"/>
        <a:ext cx="5418984" cy="1047462"/>
      </dsp:txXfrm>
    </dsp:sp>
    <dsp:sp modelId="{9AAA9B48-EF5E-4575-B461-25139E1BCE71}">
      <dsp:nvSpPr>
        <dsp:cNvPr id="0" name=""/>
        <dsp:cNvSpPr/>
      </dsp:nvSpPr>
      <dsp:spPr>
        <a:xfrm>
          <a:off x="0" y="2620723"/>
          <a:ext cx="6628804" cy="10474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9B92E9-0973-4116-9052-4A5146530588}">
      <dsp:nvSpPr>
        <dsp:cNvPr id="0" name=""/>
        <dsp:cNvSpPr/>
      </dsp:nvSpPr>
      <dsp:spPr>
        <a:xfrm>
          <a:off x="316857" y="2856402"/>
          <a:ext cx="576104" cy="5761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1CE053-DD70-48F1-A925-014561490B6E}">
      <dsp:nvSpPr>
        <dsp:cNvPr id="0" name=""/>
        <dsp:cNvSpPr/>
      </dsp:nvSpPr>
      <dsp:spPr>
        <a:xfrm>
          <a:off x="1209819" y="2620723"/>
          <a:ext cx="5418984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ASL is similar to French sign language.</a:t>
          </a:r>
          <a:endParaRPr lang="en-US" sz="2200" kern="1200"/>
        </a:p>
      </dsp:txBody>
      <dsp:txXfrm>
        <a:off x="1209819" y="2620723"/>
        <a:ext cx="5418984" cy="1047462"/>
      </dsp:txXfrm>
    </dsp:sp>
    <dsp:sp modelId="{F9E33133-86BF-4225-A28A-CE10E58C9153}">
      <dsp:nvSpPr>
        <dsp:cNvPr id="0" name=""/>
        <dsp:cNvSpPr/>
      </dsp:nvSpPr>
      <dsp:spPr>
        <a:xfrm>
          <a:off x="0" y="3930051"/>
          <a:ext cx="6628804" cy="10474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E9CAC1-3103-4DC7-907C-A449B1706787}">
      <dsp:nvSpPr>
        <dsp:cNvPr id="0" name=""/>
        <dsp:cNvSpPr/>
      </dsp:nvSpPr>
      <dsp:spPr>
        <a:xfrm>
          <a:off x="316857" y="4165730"/>
          <a:ext cx="576104" cy="5761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9CE031-17D3-4749-A43B-116D0CE86801}">
      <dsp:nvSpPr>
        <dsp:cNvPr id="0" name=""/>
        <dsp:cNvSpPr/>
      </dsp:nvSpPr>
      <dsp:spPr>
        <a:xfrm>
          <a:off x="1209819" y="3930051"/>
          <a:ext cx="5418984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A variation of American Sign Language also exits.</a:t>
          </a:r>
          <a:endParaRPr lang="en-US" sz="2200" kern="1200"/>
        </a:p>
      </dsp:txBody>
      <dsp:txXfrm>
        <a:off x="1209819" y="3930051"/>
        <a:ext cx="5418984" cy="104746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1403FC-6F9D-4ABB-829E-06D2AF081985}">
      <dsp:nvSpPr>
        <dsp:cNvPr id="0" name=""/>
        <dsp:cNvSpPr/>
      </dsp:nvSpPr>
      <dsp:spPr>
        <a:xfrm>
          <a:off x="0" y="499"/>
          <a:ext cx="9618133" cy="116928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CC2C86-EB5F-4FE5-8BDF-30704E9593C2}">
      <dsp:nvSpPr>
        <dsp:cNvPr id="0" name=""/>
        <dsp:cNvSpPr/>
      </dsp:nvSpPr>
      <dsp:spPr>
        <a:xfrm>
          <a:off x="353707" y="263587"/>
          <a:ext cx="643104" cy="6431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B73F90-541F-4B71-8239-0EC1137BCA51}">
      <dsp:nvSpPr>
        <dsp:cNvPr id="0" name=""/>
        <dsp:cNvSpPr/>
      </dsp:nvSpPr>
      <dsp:spPr>
        <a:xfrm>
          <a:off x="1350519" y="499"/>
          <a:ext cx="8267613" cy="116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749" tIns="123749" rIns="123749" bIns="12374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Help the deaf community to increases their self-esteem and IQ level.</a:t>
          </a:r>
        </a:p>
      </dsp:txBody>
      <dsp:txXfrm>
        <a:off x="1350519" y="499"/>
        <a:ext cx="8267613" cy="1169280"/>
      </dsp:txXfrm>
    </dsp:sp>
    <dsp:sp modelId="{06CE123A-6453-4D1A-AAE5-3C6C55BBA7ED}">
      <dsp:nvSpPr>
        <dsp:cNvPr id="0" name=""/>
        <dsp:cNvSpPr/>
      </dsp:nvSpPr>
      <dsp:spPr>
        <a:xfrm>
          <a:off x="0" y="1462100"/>
          <a:ext cx="9618133" cy="1169280"/>
        </a:xfrm>
        <a:prstGeom prst="roundRect">
          <a:avLst>
            <a:gd name="adj" fmla="val 10000"/>
          </a:avLst>
        </a:prstGeom>
        <a:solidFill>
          <a:schemeClr val="accent2">
            <a:hueOff val="-1482143"/>
            <a:satOff val="7100"/>
            <a:lumOff val="656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483931-FE9C-4F5B-A1C0-83E8905DA30C}">
      <dsp:nvSpPr>
        <dsp:cNvPr id="0" name=""/>
        <dsp:cNvSpPr/>
      </dsp:nvSpPr>
      <dsp:spPr>
        <a:xfrm>
          <a:off x="353707" y="1725188"/>
          <a:ext cx="643104" cy="6431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13DFC2-A9FC-489E-822C-2AA082B9FC5F}">
      <dsp:nvSpPr>
        <dsp:cNvPr id="0" name=""/>
        <dsp:cNvSpPr/>
      </dsp:nvSpPr>
      <dsp:spPr>
        <a:xfrm>
          <a:off x="1350519" y="1462100"/>
          <a:ext cx="8267613" cy="116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749" tIns="123749" rIns="123749" bIns="12374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Deaf individual will learn by themselves </a:t>
          </a:r>
        </a:p>
      </dsp:txBody>
      <dsp:txXfrm>
        <a:off x="1350519" y="1462100"/>
        <a:ext cx="8267613" cy="1169280"/>
      </dsp:txXfrm>
    </dsp:sp>
    <dsp:sp modelId="{8B29EBE6-C6D0-44D1-8B65-C1021CB99825}">
      <dsp:nvSpPr>
        <dsp:cNvPr id="0" name=""/>
        <dsp:cNvSpPr/>
      </dsp:nvSpPr>
      <dsp:spPr>
        <a:xfrm>
          <a:off x="0" y="2923701"/>
          <a:ext cx="9618133" cy="1169280"/>
        </a:xfrm>
        <a:prstGeom prst="roundRect">
          <a:avLst>
            <a:gd name="adj" fmla="val 10000"/>
          </a:avLst>
        </a:prstGeom>
        <a:solidFill>
          <a:schemeClr val="accent2">
            <a:hueOff val="-2964286"/>
            <a:satOff val="14200"/>
            <a:lumOff val="1313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EEA454-4EF4-4FE5-B8D7-A5D08BF109B5}">
      <dsp:nvSpPr>
        <dsp:cNvPr id="0" name=""/>
        <dsp:cNvSpPr/>
      </dsp:nvSpPr>
      <dsp:spPr>
        <a:xfrm>
          <a:off x="353707" y="3186789"/>
          <a:ext cx="643104" cy="6431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68B227-2CFF-4B22-9277-7C5E83A21ABD}">
      <dsp:nvSpPr>
        <dsp:cNvPr id="0" name=""/>
        <dsp:cNvSpPr/>
      </dsp:nvSpPr>
      <dsp:spPr>
        <a:xfrm>
          <a:off x="1350519" y="2923701"/>
          <a:ext cx="8267613" cy="116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749" tIns="123749" rIns="123749" bIns="12374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Easy learning tool</a:t>
          </a:r>
        </a:p>
      </dsp:txBody>
      <dsp:txXfrm>
        <a:off x="1350519" y="2923701"/>
        <a:ext cx="8267613" cy="116928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D0D4FA-5EDF-4094-B740-B690D6DB0C05}">
      <dsp:nvSpPr>
        <dsp:cNvPr id="0" name=""/>
        <dsp:cNvSpPr/>
      </dsp:nvSpPr>
      <dsp:spPr>
        <a:xfrm>
          <a:off x="0" y="1045102"/>
          <a:ext cx="2705099" cy="17177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744158-4DEC-4BA4-83A5-1CAC75A333E8}">
      <dsp:nvSpPr>
        <dsp:cNvPr id="0" name=""/>
        <dsp:cNvSpPr/>
      </dsp:nvSpPr>
      <dsp:spPr>
        <a:xfrm>
          <a:off x="300566" y="1330640"/>
          <a:ext cx="2705099" cy="171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900" kern="1200"/>
            <a:t>NumPy </a:t>
          </a:r>
          <a:endParaRPr lang="en-US" sz="3900" kern="1200"/>
        </a:p>
      </dsp:txBody>
      <dsp:txXfrm>
        <a:off x="350877" y="1380951"/>
        <a:ext cx="2604477" cy="1617116"/>
      </dsp:txXfrm>
    </dsp:sp>
    <dsp:sp modelId="{7A0B7A9A-0D84-4D56-8186-E9BD32972FF8}">
      <dsp:nvSpPr>
        <dsp:cNvPr id="0" name=""/>
        <dsp:cNvSpPr/>
      </dsp:nvSpPr>
      <dsp:spPr>
        <a:xfrm>
          <a:off x="3306233" y="1045102"/>
          <a:ext cx="2705099" cy="17177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0045CB-64AF-46B1-943E-44BFC72EDEF6}">
      <dsp:nvSpPr>
        <dsp:cNvPr id="0" name=""/>
        <dsp:cNvSpPr/>
      </dsp:nvSpPr>
      <dsp:spPr>
        <a:xfrm>
          <a:off x="3606799" y="1330640"/>
          <a:ext cx="2705099" cy="171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Matplotlib</a:t>
          </a:r>
        </a:p>
      </dsp:txBody>
      <dsp:txXfrm>
        <a:off x="3657110" y="1380951"/>
        <a:ext cx="2604477" cy="1617116"/>
      </dsp:txXfrm>
    </dsp:sp>
    <dsp:sp modelId="{3FA00AEA-1D01-49BF-A95C-68B2342D6F32}">
      <dsp:nvSpPr>
        <dsp:cNvPr id="0" name=""/>
        <dsp:cNvSpPr/>
      </dsp:nvSpPr>
      <dsp:spPr>
        <a:xfrm>
          <a:off x="6612466" y="1045102"/>
          <a:ext cx="2705099" cy="17177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83D9DF-FC53-4359-87D9-F05CA112C1B9}">
      <dsp:nvSpPr>
        <dsp:cNvPr id="0" name=""/>
        <dsp:cNvSpPr/>
      </dsp:nvSpPr>
      <dsp:spPr>
        <a:xfrm>
          <a:off x="6913033" y="1330640"/>
          <a:ext cx="2705099" cy="171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Pickle</a:t>
          </a:r>
        </a:p>
      </dsp:txBody>
      <dsp:txXfrm>
        <a:off x="6963344" y="1380951"/>
        <a:ext cx="2604477" cy="161711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8AFDC3-8A6A-4774-923F-8C85BDF7E8B5}">
      <dsp:nvSpPr>
        <dsp:cNvPr id="0" name=""/>
        <dsp:cNvSpPr/>
      </dsp:nvSpPr>
      <dsp:spPr>
        <a:xfrm>
          <a:off x="0" y="3198"/>
          <a:ext cx="9618133" cy="68118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5F7CC2-CCB7-45F9-B226-C7EC68882EAD}">
      <dsp:nvSpPr>
        <dsp:cNvPr id="0" name=""/>
        <dsp:cNvSpPr/>
      </dsp:nvSpPr>
      <dsp:spPr>
        <a:xfrm>
          <a:off x="206057" y="156463"/>
          <a:ext cx="374649" cy="3746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C55AA5-5C11-4B76-A301-82EFA9D2D40B}">
      <dsp:nvSpPr>
        <dsp:cNvPr id="0" name=""/>
        <dsp:cNvSpPr/>
      </dsp:nvSpPr>
      <dsp:spPr>
        <a:xfrm>
          <a:off x="786764" y="3198"/>
          <a:ext cx="8831368" cy="681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092" tIns="72092" rIns="72092" bIns="7209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/>
            <a:t>Image capture </a:t>
          </a:r>
          <a:endParaRPr lang="en-US" sz="1900" kern="1200"/>
        </a:p>
      </dsp:txBody>
      <dsp:txXfrm>
        <a:off x="786764" y="3198"/>
        <a:ext cx="8831368" cy="681180"/>
      </dsp:txXfrm>
    </dsp:sp>
    <dsp:sp modelId="{FD0E1B29-AD2C-4DB3-BA91-0DBD233A06B1}">
      <dsp:nvSpPr>
        <dsp:cNvPr id="0" name=""/>
        <dsp:cNvSpPr/>
      </dsp:nvSpPr>
      <dsp:spPr>
        <a:xfrm>
          <a:off x="0" y="854674"/>
          <a:ext cx="9618133" cy="68118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B54DBE-52E0-4757-9EEB-04BF63BD5293}">
      <dsp:nvSpPr>
        <dsp:cNvPr id="0" name=""/>
        <dsp:cNvSpPr/>
      </dsp:nvSpPr>
      <dsp:spPr>
        <a:xfrm>
          <a:off x="206057" y="1007939"/>
          <a:ext cx="374649" cy="3746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7158EE-BC4F-448A-BD23-8C17B57D3472}">
      <dsp:nvSpPr>
        <dsp:cNvPr id="0" name=""/>
        <dsp:cNvSpPr/>
      </dsp:nvSpPr>
      <dsp:spPr>
        <a:xfrm>
          <a:off x="786764" y="854674"/>
          <a:ext cx="8831368" cy="681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092" tIns="72092" rIns="72092" bIns="7209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/>
            <a:t>Pre-processing</a:t>
          </a:r>
          <a:endParaRPr lang="en-US" sz="1900" kern="1200"/>
        </a:p>
      </dsp:txBody>
      <dsp:txXfrm>
        <a:off x="786764" y="854674"/>
        <a:ext cx="8831368" cy="681180"/>
      </dsp:txXfrm>
    </dsp:sp>
    <dsp:sp modelId="{35E85318-1AB7-4F4D-9AFE-CDFDA572531D}">
      <dsp:nvSpPr>
        <dsp:cNvPr id="0" name=""/>
        <dsp:cNvSpPr/>
      </dsp:nvSpPr>
      <dsp:spPr>
        <a:xfrm>
          <a:off x="0" y="1706150"/>
          <a:ext cx="9618133" cy="68118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BE4D88-D23A-4446-B4A8-2E01A2EEF32A}">
      <dsp:nvSpPr>
        <dsp:cNvPr id="0" name=""/>
        <dsp:cNvSpPr/>
      </dsp:nvSpPr>
      <dsp:spPr>
        <a:xfrm>
          <a:off x="206057" y="1859416"/>
          <a:ext cx="374649" cy="3746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883530-8128-4675-9964-AFE8F7EFD3A6}">
      <dsp:nvSpPr>
        <dsp:cNvPr id="0" name=""/>
        <dsp:cNvSpPr/>
      </dsp:nvSpPr>
      <dsp:spPr>
        <a:xfrm>
          <a:off x="786764" y="1706150"/>
          <a:ext cx="8831368" cy="681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092" tIns="72092" rIns="72092" bIns="7209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/>
            <a:t>Segmentation detection</a:t>
          </a:r>
          <a:endParaRPr lang="en-US" sz="1900" kern="1200"/>
        </a:p>
      </dsp:txBody>
      <dsp:txXfrm>
        <a:off x="786764" y="1706150"/>
        <a:ext cx="8831368" cy="681180"/>
      </dsp:txXfrm>
    </dsp:sp>
    <dsp:sp modelId="{7A587843-1A24-4206-9992-7E844018D2BF}">
      <dsp:nvSpPr>
        <dsp:cNvPr id="0" name=""/>
        <dsp:cNvSpPr/>
      </dsp:nvSpPr>
      <dsp:spPr>
        <a:xfrm>
          <a:off x="0" y="2557626"/>
          <a:ext cx="9618133" cy="68118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188C1E-68E7-4D3F-B57D-C5ABEB083053}">
      <dsp:nvSpPr>
        <dsp:cNvPr id="0" name=""/>
        <dsp:cNvSpPr/>
      </dsp:nvSpPr>
      <dsp:spPr>
        <a:xfrm>
          <a:off x="206057" y="2710892"/>
          <a:ext cx="374649" cy="37464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CDF4D9-9B57-45FB-ACF0-EC9BB7C2E556}">
      <dsp:nvSpPr>
        <dsp:cNvPr id="0" name=""/>
        <dsp:cNvSpPr/>
      </dsp:nvSpPr>
      <dsp:spPr>
        <a:xfrm>
          <a:off x="786764" y="2557626"/>
          <a:ext cx="8831368" cy="681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092" tIns="72092" rIns="72092" bIns="7209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/>
            <a:t>Description </a:t>
          </a:r>
          <a:endParaRPr lang="en-US" sz="1900" kern="1200"/>
        </a:p>
      </dsp:txBody>
      <dsp:txXfrm>
        <a:off x="786764" y="2557626"/>
        <a:ext cx="8831368" cy="681180"/>
      </dsp:txXfrm>
    </dsp:sp>
    <dsp:sp modelId="{083B185E-B54B-47A6-A921-D45AA2A1C8D8}">
      <dsp:nvSpPr>
        <dsp:cNvPr id="0" name=""/>
        <dsp:cNvSpPr/>
      </dsp:nvSpPr>
      <dsp:spPr>
        <a:xfrm>
          <a:off x="0" y="3409102"/>
          <a:ext cx="9618133" cy="68118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34C9FE-6DCC-4E96-863B-DDF3E0F5DFC1}">
      <dsp:nvSpPr>
        <dsp:cNvPr id="0" name=""/>
        <dsp:cNvSpPr/>
      </dsp:nvSpPr>
      <dsp:spPr>
        <a:xfrm>
          <a:off x="206057" y="3562368"/>
          <a:ext cx="374649" cy="37464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F3A413-70A4-457E-9B89-8FEA640A0522}">
      <dsp:nvSpPr>
        <dsp:cNvPr id="0" name=""/>
        <dsp:cNvSpPr/>
      </dsp:nvSpPr>
      <dsp:spPr>
        <a:xfrm>
          <a:off x="786764" y="3409102"/>
          <a:ext cx="8831368" cy="681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092" tIns="72092" rIns="72092" bIns="7209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/>
            <a:t>Classification</a:t>
          </a:r>
          <a:endParaRPr lang="en-US" sz="1900" kern="1200"/>
        </a:p>
      </dsp:txBody>
      <dsp:txXfrm>
        <a:off x="786764" y="3409102"/>
        <a:ext cx="8831368" cy="68118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989ABE-61BC-4865-8B95-927F254083EC}">
      <dsp:nvSpPr>
        <dsp:cNvPr id="0" name=""/>
        <dsp:cNvSpPr/>
      </dsp:nvSpPr>
      <dsp:spPr>
        <a:xfrm>
          <a:off x="0" y="809181"/>
          <a:ext cx="6628804" cy="149387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8AA7D6-8ADD-4909-91AE-661BDD431B9C}">
      <dsp:nvSpPr>
        <dsp:cNvPr id="0" name=""/>
        <dsp:cNvSpPr/>
      </dsp:nvSpPr>
      <dsp:spPr>
        <a:xfrm>
          <a:off x="451896" y="1145303"/>
          <a:ext cx="821630" cy="8216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0216CD-46C4-49D0-9FE1-C7A45F65CDA9}">
      <dsp:nvSpPr>
        <dsp:cNvPr id="0" name=""/>
        <dsp:cNvSpPr/>
      </dsp:nvSpPr>
      <dsp:spPr>
        <a:xfrm>
          <a:off x="1725424" y="809181"/>
          <a:ext cx="4903379" cy="14938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102" tIns="158102" rIns="158102" bIns="15810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/>
            <a:t>Skin Detection </a:t>
          </a:r>
          <a:endParaRPr lang="en-US" sz="2500" kern="1200"/>
        </a:p>
      </dsp:txBody>
      <dsp:txXfrm>
        <a:off x="1725424" y="809181"/>
        <a:ext cx="4903379" cy="1493874"/>
      </dsp:txXfrm>
    </dsp:sp>
    <dsp:sp modelId="{B7F09E26-E233-46F0-979E-A742D0886BB4}">
      <dsp:nvSpPr>
        <dsp:cNvPr id="0" name=""/>
        <dsp:cNvSpPr/>
      </dsp:nvSpPr>
      <dsp:spPr>
        <a:xfrm>
          <a:off x="0" y="2676524"/>
          <a:ext cx="6628804" cy="149387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1C9DEE-D284-4560-9E45-4C2718276F52}">
      <dsp:nvSpPr>
        <dsp:cNvPr id="0" name=""/>
        <dsp:cNvSpPr/>
      </dsp:nvSpPr>
      <dsp:spPr>
        <a:xfrm>
          <a:off x="451896" y="3012646"/>
          <a:ext cx="821630" cy="8216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6F0A44-4CB8-4374-99CB-61FAD29AE6C8}">
      <dsp:nvSpPr>
        <dsp:cNvPr id="0" name=""/>
        <dsp:cNvSpPr/>
      </dsp:nvSpPr>
      <dsp:spPr>
        <a:xfrm>
          <a:off x="1725424" y="2676524"/>
          <a:ext cx="4903379" cy="14938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102" tIns="158102" rIns="158102" bIns="15810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/>
            <a:t>Contour Comparisons </a:t>
          </a:r>
          <a:endParaRPr lang="en-US" sz="2500" kern="1200"/>
        </a:p>
      </dsp:txBody>
      <dsp:txXfrm>
        <a:off x="1725424" y="2676524"/>
        <a:ext cx="4903379" cy="14938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A7315D-7A05-4868-858A-49E94EBEAC31}" type="datetimeFigureOut">
              <a:rPr lang="en-CA" smtClean="0"/>
              <a:t>2019-04-12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B79C43-6360-465A-814F-6164A4A154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3421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Gaussian filter is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 linear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filter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It's usually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blur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the image or to reduce noise. ... The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Gaussian filter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alone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 blur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edges and reduce contrast. In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blurring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simple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blur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An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looks more sharp or more detailed if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are able to perceive all the objects and their shapes correctly in it. ... This shape of an object is due to its edges. 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B79C43-6360-465A-814F-6164A4A154A1}" type="slidenum">
              <a:rPr lang="en-CA" smtClean="0"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4757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7" Type="http://schemas.openxmlformats.org/officeDocument/2006/relationships/image" Target="../media/image49.jpe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jpeg"/><Relationship Id="rId5" Type="http://schemas.openxmlformats.org/officeDocument/2006/relationships/image" Target="../media/image47.jpeg"/><Relationship Id="rId4" Type="http://schemas.openxmlformats.org/officeDocument/2006/relationships/image" Target="../media/image46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sv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sv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3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783C067-F8BF-4755-B516-8A0CD74C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2ED796EC-E7FF-46DB-B912-FB08BF12A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549A2DAB-B431-487D-95AD-BB0FECB49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1">
              <a:alpha val="8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7">
            <a:extLst>
              <a:ext uri="{FF2B5EF4-FFF2-40B4-BE49-F238E27FC236}">
                <a16:creationId xmlns:a16="http://schemas.microsoft.com/office/drawing/2014/main" id="{0819F787-32B4-46A8-BC57-C6571BCEE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5ECDEE1-7093-418F-9CF5-24EEB115C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45062AF-EB11-4651-BC4A-4DA21768D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8D052260-8609-4C21-9A7A-DB9D9FC27E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>
            <a:normAutofit/>
          </a:bodyPr>
          <a:lstStyle/>
          <a:p>
            <a:r>
              <a:rPr lang="en-CA"/>
              <a:t>From: Sandipgiri Goswami </a:t>
            </a:r>
          </a:p>
          <a:p>
            <a:r>
              <a:rPr lang="en-CA"/>
              <a:t>Supervisor : Dr.Kalpdurm Passi</a:t>
            </a:r>
          </a:p>
          <a:p>
            <a:endParaRPr lang="en-C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88086C-8571-42D7-85E4-614C9EE98F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397000"/>
            <a:ext cx="7766936" cy="2653836"/>
          </a:xfrm>
        </p:spPr>
        <p:txBody>
          <a:bodyPr>
            <a:normAutofit/>
          </a:bodyPr>
          <a:lstStyle/>
          <a:p>
            <a:r>
              <a:rPr lang="en-CA"/>
              <a:t>Real-time static gesture detection using Machine Learning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43590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04D68F31-B717-405E-8FDA-18AB5EF2D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880E025-48FA-41BF-B643-0F8A44B90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B9DE0C2-FDAC-4F0A-87F8-E88ECD0E2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3">
              <a:extLst>
                <a:ext uri="{FF2B5EF4-FFF2-40B4-BE49-F238E27FC236}">
                  <a16:creationId xmlns:a16="http://schemas.microsoft.com/office/drawing/2014/main" id="{511C30BC-C353-4E3B-B27A-79E55CA451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5">
              <a:extLst>
                <a:ext uri="{FF2B5EF4-FFF2-40B4-BE49-F238E27FC236}">
                  <a16:creationId xmlns:a16="http://schemas.microsoft.com/office/drawing/2014/main" id="{476261E9-EE37-4446-8A99-BF1624CA46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ED67AA56-9A94-4774-8196-23D0C538DC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7">
              <a:extLst>
                <a:ext uri="{FF2B5EF4-FFF2-40B4-BE49-F238E27FC236}">
                  <a16:creationId xmlns:a16="http://schemas.microsoft.com/office/drawing/2014/main" id="{51ABDD58-0B98-40D3-8540-6BD3C22D2F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8">
              <a:extLst>
                <a:ext uri="{FF2B5EF4-FFF2-40B4-BE49-F238E27FC236}">
                  <a16:creationId xmlns:a16="http://schemas.microsoft.com/office/drawing/2014/main" id="{C1221CB9-937E-4D51-A315-FCDE0A771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9">
              <a:extLst>
                <a:ext uri="{FF2B5EF4-FFF2-40B4-BE49-F238E27FC236}">
                  <a16:creationId xmlns:a16="http://schemas.microsoft.com/office/drawing/2014/main" id="{84AE7C0B-B7D8-4F7A-A31B-6704BC4A49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16AF0C9F-08B9-458B-B540-A8E3913DFC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6FD06311-3180-43A6-86B8-4D1F153FE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584B25-0435-491C-BB64-D1EE320D2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8" y="4473225"/>
            <a:ext cx="8288035" cy="10950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/>
              <a:t>Similar Sign Gesture</a:t>
            </a:r>
          </a:p>
        </p:txBody>
      </p:sp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EC7B9BCF-02D6-478F-9A2C-D8379B505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965" y="1765377"/>
            <a:ext cx="1899666" cy="1655423"/>
          </a:xfrm>
          <a:prstGeom prst="rect">
            <a:avLst/>
          </a:prstGeom>
        </p:spPr>
      </p:pic>
      <p:pic>
        <p:nvPicPr>
          <p:cNvPr id="11" name="Picture 10" descr="A picture containing linedrawing&#10;&#10;Description automatically generated">
            <a:extLst>
              <a:ext uri="{FF2B5EF4-FFF2-40B4-BE49-F238E27FC236}">
                <a16:creationId xmlns:a16="http://schemas.microsoft.com/office/drawing/2014/main" id="{FF8064B0-6253-48E6-8612-6A1CBB3F36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4231" y="1765377"/>
            <a:ext cx="1899666" cy="165542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07A35BB-01BC-4183-A4E2-AB3E8DF644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2497" y="1765377"/>
            <a:ext cx="1899666" cy="1655423"/>
          </a:xfrm>
          <a:prstGeom prst="rect">
            <a:avLst/>
          </a:prstGeom>
        </p:spPr>
      </p:pic>
      <p:pic>
        <p:nvPicPr>
          <p:cNvPr id="9" name="Content Placeholder 8" descr="Graffiti on a wall&#10;&#10;Description automatically generated">
            <a:extLst>
              <a:ext uri="{FF2B5EF4-FFF2-40B4-BE49-F238E27FC236}">
                <a16:creationId xmlns:a16="http://schemas.microsoft.com/office/drawing/2014/main" id="{5732409B-A100-4B80-BB9D-762F876B07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7374332" y="1765377"/>
            <a:ext cx="1899666" cy="165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580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B9325BC-0821-4B5E-9229-DDC799CF8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553712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British Sign Language</a:t>
            </a:r>
          </a:p>
        </p:txBody>
      </p:sp>
      <p:pic>
        <p:nvPicPr>
          <p:cNvPr id="11" name="Content Placeholder 10" descr="A picture containing text&#10;&#10;Description automatically generated">
            <a:extLst>
              <a:ext uri="{FF2B5EF4-FFF2-40B4-BE49-F238E27FC236}">
                <a16:creationId xmlns:a16="http://schemas.microsoft.com/office/drawing/2014/main" id="{9087CE10-0B7B-4D54-AD64-FB9DA0FDB5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3481" y="934222"/>
            <a:ext cx="4313006" cy="329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350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10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61BBBA3-9AA8-4ADC-97AB-D03E4F868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553712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India Sign Language</a:t>
            </a:r>
          </a:p>
        </p:txBody>
      </p:sp>
      <p:pic>
        <p:nvPicPr>
          <p:cNvPr id="6" name="Content Placeholder 5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12FE22C8-E3F5-4652-A63C-6013B8B322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0442" y="934222"/>
            <a:ext cx="5499084" cy="329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558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C619BA4-AF6A-4251-AEE9-8E1AC8348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473227"/>
            <a:ext cx="8288032" cy="10966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A few words in Sign language</a:t>
            </a:r>
          </a:p>
        </p:txBody>
      </p:sp>
      <p:pic>
        <p:nvPicPr>
          <p:cNvPr id="5" name="Content Placeholder 4" descr="A drawing of a person&#10;&#10;Description automatically generated">
            <a:extLst>
              <a:ext uri="{FF2B5EF4-FFF2-40B4-BE49-F238E27FC236}">
                <a16:creationId xmlns:a16="http://schemas.microsoft.com/office/drawing/2014/main" id="{0BAE548B-EAB1-43BE-941C-192C9D3C04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" b="30547"/>
          <a:stretch/>
        </p:blipFill>
        <p:spPr>
          <a:xfrm>
            <a:off x="677334" y="468621"/>
            <a:ext cx="8274669" cy="3635025"/>
          </a:xfrm>
          <a:custGeom>
            <a:avLst/>
            <a:gdLst>
              <a:gd name="connsiteX0" fmla="*/ 540554 w 8274669"/>
              <a:gd name="connsiteY0" fmla="*/ 0 h 3635025"/>
              <a:gd name="connsiteX1" fmla="*/ 8274669 w 8274669"/>
              <a:gd name="connsiteY1" fmla="*/ 0 h 3635025"/>
              <a:gd name="connsiteX2" fmla="*/ 8274669 w 8274669"/>
              <a:gd name="connsiteY2" fmla="*/ 3635025 h 3635025"/>
              <a:gd name="connsiteX3" fmla="*/ 0 w 8274669"/>
              <a:gd name="connsiteY3" fmla="*/ 3635025 h 3635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74669" h="3635025">
                <a:moveTo>
                  <a:pt x="540554" y="0"/>
                </a:moveTo>
                <a:lnTo>
                  <a:pt x="8274669" y="0"/>
                </a:lnTo>
                <a:lnTo>
                  <a:pt x="8274669" y="3635025"/>
                </a:lnTo>
                <a:lnTo>
                  <a:pt x="0" y="363502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233311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D11ECC6-8551-4768-8DFD-CD41AF420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1"/>
            <a:ext cx="12192000" cy="2285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3657592-CA60-4F45-B1A0-88AA77242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25267" y="-8467"/>
            <a:ext cx="4766733" cy="6866467"/>
            <a:chOff x="7425267" y="-8467"/>
            <a:chExt cx="4766733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F47E2B4-7DA9-4312-A1F0-C48388B23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96547" y="4572001"/>
              <a:ext cx="393665" cy="2285999"/>
            </a:xfrm>
            <a:prstGeom prst="line">
              <a:avLst/>
            </a:prstGeom>
            <a:ln w="9525">
              <a:solidFill>
                <a:srgbClr val="BFBFB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5B274F7-039F-4BFC-AA98-B51B1D6CB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4572001"/>
              <a:ext cx="3383073" cy="2285999"/>
            </a:xfrm>
            <a:prstGeom prst="line">
              <a:avLst/>
            </a:prstGeom>
            <a:ln w="9525">
              <a:solidFill>
                <a:srgbClr val="BFBFBF">
                  <a:alpha val="69804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11A31103-C703-46C9-9D26-497A1ACD5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382F955F-FC22-44B8-BDCF-B7758032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1F567692-F087-479A-8931-BD2869C3E4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49B3E4CD-0738-4B9D-A14F-1E8694DDF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4753B851-AD90-4CCD-85D0-65AA6567D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EBF14868-A190-4E21-9522-8977C474C9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BCBB4922-76EE-442B-A649-09873DCE7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5ABFF35-7BD9-4D64-BB42-5BEA0C1B4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765972"/>
            <a:ext cx="8596668" cy="13208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CA" sz="4400" b="1">
                <a:solidFill>
                  <a:schemeClr val="bg1"/>
                </a:solidFill>
              </a:rPr>
              <a:t>Statistics</a:t>
            </a:r>
            <a:r>
              <a:rPr lang="en-CA" sz="4400">
                <a:solidFill>
                  <a:schemeClr val="bg1"/>
                </a:solidFill>
              </a:rPr>
              <a:t> </a:t>
            </a:r>
            <a:r>
              <a:rPr lang="en-US" sz="4400" b="1">
                <a:solidFill>
                  <a:schemeClr val="bg1"/>
                </a:solidFill>
              </a:rPr>
              <a:t>about sign language use in Canada</a:t>
            </a:r>
            <a:endParaRPr lang="en-CA" sz="4400">
              <a:solidFill>
                <a:schemeClr val="bg1"/>
              </a:solidFill>
            </a:endParaRPr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E2EB503-A017-4457-A105-53638C97D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5372769-C047-4C7E-86B6-C2738E2FC7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7570840"/>
              </p:ext>
            </p:extLst>
          </p:nvPr>
        </p:nvGraphicFramePr>
        <p:xfrm>
          <a:off x="2784848" y="1363875"/>
          <a:ext cx="6622306" cy="18442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140787">
                  <a:extLst>
                    <a:ext uri="{9D8B030D-6E8A-4147-A177-3AD203B41FA5}">
                      <a16:colId xmlns:a16="http://schemas.microsoft.com/office/drawing/2014/main" val="2074078805"/>
                    </a:ext>
                  </a:extLst>
                </a:gridCol>
                <a:gridCol w="1481519">
                  <a:extLst>
                    <a:ext uri="{9D8B030D-6E8A-4147-A177-3AD203B41FA5}">
                      <a16:colId xmlns:a16="http://schemas.microsoft.com/office/drawing/2014/main" val="101703679"/>
                    </a:ext>
                  </a:extLst>
                </a:gridCol>
              </a:tblGrid>
              <a:tr h="922126"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CA" sz="3300" b="0">
                          <a:effectLst/>
                        </a:rPr>
                        <a:t>American Sign Language</a:t>
                      </a:r>
                      <a:endParaRPr lang="en-CA" sz="30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157" marR="11315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CA" sz="3300" b="0">
                          <a:effectLst/>
                        </a:rPr>
                        <a:t>2,485</a:t>
                      </a:r>
                      <a:endParaRPr lang="en-CA" sz="30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157" marR="113157" marT="0" marB="0"/>
                </a:tc>
                <a:extLst>
                  <a:ext uri="{0D108BD9-81ED-4DB2-BD59-A6C34878D82A}">
                    <a16:rowId xmlns:a16="http://schemas.microsoft.com/office/drawing/2014/main" val="4041640824"/>
                  </a:ext>
                </a:extLst>
              </a:tr>
              <a:tr h="922126"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CA" sz="3300" b="0">
                          <a:effectLst/>
                        </a:rPr>
                        <a:t>Quebec Sign Language</a:t>
                      </a:r>
                      <a:endParaRPr lang="en-CA" sz="30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157" marR="11315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CA" sz="3300" b="0">
                          <a:effectLst/>
                        </a:rPr>
                        <a:t>730</a:t>
                      </a:r>
                      <a:endParaRPr lang="en-CA" sz="30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157" marR="113157" marT="0" marB="0"/>
                </a:tc>
                <a:extLst>
                  <a:ext uri="{0D108BD9-81ED-4DB2-BD59-A6C34878D82A}">
                    <a16:rowId xmlns:a16="http://schemas.microsoft.com/office/drawing/2014/main" val="2143700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25944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D11ECC6-8551-4768-8DFD-CD41AF420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1"/>
            <a:ext cx="12192000" cy="2285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3657592-CA60-4F45-B1A0-88AA77242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25267" y="-8467"/>
            <a:ext cx="4766733" cy="6866467"/>
            <a:chOff x="7425267" y="-8467"/>
            <a:chExt cx="4766733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F47E2B4-7DA9-4312-A1F0-C48388B23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96547" y="4572001"/>
              <a:ext cx="393665" cy="2285999"/>
            </a:xfrm>
            <a:prstGeom prst="line">
              <a:avLst/>
            </a:prstGeom>
            <a:ln w="9525">
              <a:solidFill>
                <a:srgbClr val="BFBFB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5B274F7-039F-4BFC-AA98-B51B1D6CB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4572001"/>
              <a:ext cx="3383073" cy="2285999"/>
            </a:xfrm>
            <a:prstGeom prst="line">
              <a:avLst/>
            </a:prstGeom>
            <a:ln w="9525">
              <a:solidFill>
                <a:srgbClr val="BFBFBF">
                  <a:alpha val="69804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11A31103-C703-46C9-9D26-497A1ACD5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382F955F-FC22-44B8-BDCF-B7758032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1F567692-F087-479A-8931-BD2869C3E4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49B3E4CD-0738-4B9D-A14F-1E8694DDF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4753B851-AD90-4CCD-85D0-65AA6567D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EBF14868-A190-4E21-9522-8977C474C9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BCBB4922-76EE-442B-A649-09873DCE7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A18FDA6-5187-4E4B-96AB-A1DAEF9C6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765972"/>
            <a:ext cx="8596668" cy="13208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>
                <a:solidFill>
                  <a:schemeClr val="bg1"/>
                </a:solidFill>
              </a:rPr>
              <a:t>Statics about Knowledge of Sign Languages </a:t>
            </a:r>
            <a:endParaRPr lang="en-CA" sz="4400">
              <a:solidFill>
                <a:schemeClr val="bg1"/>
              </a:solidFill>
            </a:endParaRPr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E2EB503-A017-4457-A105-53638C97D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2F141BE-F598-4D93-A026-708684ED5F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2067315"/>
              </p:ext>
            </p:extLst>
          </p:nvPr>
        </p:nvGraphicFramePr>
        <p:xfrm>
          <a:off x="1915827" y="941387"/>
          <a:ext cx="8360349" cy="2689228"/>
        </p:xfrm>
        <a:graphic>
          <a:graphicData uri="http://schemas.openxmlformats.org/drawingml/2006/table">
            <a:tbl>
              <a:tblPr firstRow="1" firstCol="1" bandRow="1">
                <a:noFill/>
                <a:tableStyleId>{5C22544A-7EE6-4342-B048-85BDC9FD1C3A}</a:tableStyleId>
              </a:tblPr>
              <a:tblGrid>
                <a:gridCol w="6276722">
                  <a:extLst>
                    <a:ext uri="{9D8B030D-6E8A-4147-A177-3AD203B41FA5}">
                      <a16:colId xmlns:a16="http://schemas.microsoft.com/office/drawing/2014/main" val="1862004795"/>
                    </a:ext>
                  </a:extLst>
                </a:gridCol>
                <a:gridCol w="2083627">
                  <a:extLst>
                    <a:ext uri="{9D8B030D-6E8A-4147-A177-3AD203B41FA5}">
                      <a16:colId xmlns:a16="http://schemas.microsoft.com/office/drawing/2014/main" val="4244150839"/>
                    </a:ext>
                  </a:extLst>
                </a:gridCol>
              </a:tblGrid>
              <a:tr h="1344614">
                <a:tc>
                  <a:txBody>
                    <a:bodyPr/>
                    <a:lstStyle/>
                    <a:p>
                      <a:pPr algn="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CA" sz="33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American Sign Language</a:t>
                      </a:r>
                      <a:endParaRPr lang="en-CA" sz="33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336" marR="603504" marT="201168" marB="20116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CA" sz="33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11,110</a:t>
                      </a:r>
                      <a:endParaRPr lang="en-CA" sz="33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336" marR="150876" marT="201168" marB="20116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2715748"/>
                  </a:ext>
                </a:extLst>
              </a:tr>
              <a:tr h="1344614">
                <a:tc>
                  <a:txBody>
                    <a:bodyPr/>
                    <a:lstStyle/>
                    <a:p>
                      <a:pPr algn="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CA" sz="33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Quebec Sign Language</a:t>
                      </a:r>
                      <a:endParaRPr lang="en-CA" sz="33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336" marR="603504" marT="201168" marB="201168">
                    <a:lnL w="12700" cmpd="sng">
                      <a:noFill/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CA" sz="3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730</a:t>
                      </a:r>
                      <a:endParaRPr lang="en-CA" sz="33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336" marR="150876" marT="201168" marB="201168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02064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05555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3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4CAF0F-7F48-4D92-A117-E81E4F989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CA"/>
              <a:t>Objective:</a:t>
            </a:r>
          </a:p>
        </p:txBody>
      </p:sp>
      <p:sp>
        <p:nvSpPr>
          <p:cNvPr id="56" name="Isosceles Triangle 41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F11040A-2E2C-40FC-9784-6809AA31B8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9286396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277516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F519D03-87C7-4CE3-AA11-6898084B7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199" y="4571999"/>
            <a:ext cx="7673801" cy="108765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b="1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Dataset Description and Image property </a:t>
            </a:r>
            <a:endParaRPr lang="en-US" sz="3400" kern="120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ACB335D-99B6-4D7B-9414-013FBEF50F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1710833"/>
              </p:ext>
            </p:extLst>
          </p:nvPr>
        </p:nvGraphicFramePr>
        <p:xfrm>
          <a:off x="1681877" y="609600"/>
          <a:ext cx="7461810" cy="36423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6567">
                  <a:extLst>
                    <a:ext uri="{9D8B030D-6E8A-4147-A177-3AD203B41FA5}">
                      <a16:colId xmlns:a16="http://schemas.microsoft.com/office/drawing/2014/main" val="4093353539"/>
                    </a:ext>
                  </a:extLst>
                </a:gridCol>
                <a:gridCol w="4085243">
                  <a:extLst>
                    <a:ext uri="{9D8B030D-6E8A-4147-A177-3AD203B41FA5}">
                      <a16:colId xmlns:a16="http://schemas.microsoft.com/office/drawing/2014/main" val="192631477"/>
                    </a:ext>
                  </a:extLst>
                </a:gridCol>
              </a:tblGrid>
              <a:tr h="60121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4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Property</a:t>
                      </a:r>
                      <a:endParaRPr lang="en-CA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338" marR="9733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4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CA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338" marR="97338" marT="0" marB="0"/>
                </a:tc>
                <a:extLst>
                  <a:ext uri="{0D108BD9-81ED-4DB2-BD59-A6C34878D82A}">
                    <a16:rowId xmlns:a16="http://schemas.microsoft.com/office/drawing/2014/main" val="3061997906"/>
                  </a:ext>
                </a:extLst>
              </a:tr>
              <a:tr h="50685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Alphabets</a:t>
                      </a:r>
                      <a:endParaRPr lang="en-CA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338" marR="9733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 to Z</a:t>
                      </a:r>
                      <a:endParaRPr lang="en-CA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338" marR="97338" marT="0" marB="0"/>
                </a:tc>
                <a:extLst>
                  <a:ext uri="{0D108BD9-81ED-4DB2-BD59-A6C34878D82A}">
                    <a16:rowId xmlns:a16="http://schemas.microsoft.com/office/drawing/2014/main" val="1845085455"/>
                  </a:ext>
                </a:extLst>
              </a:tr>
              <a:tr h="50685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Numbers</a:t>
                      </a:r>
                      <a:endParaRPr lang="en-CA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338" marR="9733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 to 9</a:t>
                      </a:r>
                      <a:endParaRPr lang="en-CA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338" marR="97338" marT="0" marB="0"/>
                </a:tc>
                <a:extLst>
                  <a:ext uri="{0D108BD9-81ED-4DB2-BD59-A6C34878D82A}">
                    <a16:rowId xmlns:a16="http://schemas.microsoft.com/office/drawing/2014/main" val="4268433134"/>
                  </a:ext>
                </a:extLst>
              </a:tr>
              <a:tr h="50685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Color </a:t>
                      </a:r>
                      <a:endParaRPr lang="en-CA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338" marR="9733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Gray Scale</a:t>
                      </a:r>
                      <a:endParaRPr lang="en-CA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338" marR="97338" marT="0" marB="0"/>
                </a:tc>
                <a:extLst>
                  <a:ext uri="{0D108BD9-81ED-4DB2-BD59-A6C34878D82A}">
                    <a16:rowId xmlns:a16="http://schemas.microsoft.com/office/drawing/2014/main" val="3947931428"/>
                  </a:ext>
                </a:extLst>
              </a:tr>
              <a:tr h="50685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Dimensions</a:t>
                      </a:r>
                      <a:endParaRPr lang="en-CA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338" marR="9733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50x50</a:t>
                      </a:r>
                      <a:endParaRPr lang="en-CA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338" marR="97338" marT="0" marB="0"/>
                </a:tc>
                <a:extLst>
                  <a:ext uri="{0D108BD9-81ED-4DB2-BD59-A6C34878D82A}">
                    <a16:rowId xmlns:a16="http://schemas.microsoft.com/office/drawing/2014/main" val="4262545063"/>
                  </a:ext>
                </a:extLst>
              </a:tr>
              <a:tr h="50685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Height </a:t>
                      </a:r>
                      <a:endParaRPr lang="en-CA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338" marR="9733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50 pixels</a:t>
                      </a:r>
                      <a:endParaRPr lang="en-CA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338" marR="97338" marT="0" marB="0"/>
                </a:tc>
                <a:extLst>
                  <a:ext uri="{0D108BD9-81ED-4DB2-BD59-A6C34878D82A}">
                    <a16:rowId xmlns:a16="http://schemas.microsoft.com/office/drawing/2014/main" val="1700325835"/>
                  </a:ext>
                </a:extLst>
              </a:tr>
              <a:tr h="50685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Width </a:t>
                      </a:r>
                      <a:endParaRPr lang="en-CA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338" marR="9733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50 pixels</a:t>
                      </a:r>
                      <a:endParaRPr lang="en-CA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338" marR="97338" marT="0" marB="0"/>
                </a:tc>
                <a:extLst>
                  <a:ext uri="{0D108BD9-81ED-4DB2-BD59-A6C34878D82A}">
                    <a16:rowId xmlns:a16="http://schemas.microsoft.com/office/drawing/2014/main" val="31812310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39552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71AFD-9AD3-4174-B255-AE431C302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Dataset Sample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3F4AB665-57D4-46E6-9280-E6F4B91CEA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9062994"/>
              </p:ext>
            </p:extLst>
          </p:nvPr>
        </p:nvGraphicFramePr>
        <p:xfrm>
          <a:off x="677334" y="2160586"/>
          <a:ext cx="6815418" cy="30092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01">
                  <a:extLst>
                    <a:ext uri="{9D8B030D-6E8A-4147-A177-3AD203B41FA5}">
                      <a16:colId xmlns:a16="http://schemas.microsoft.com/office/drawing/2014/main" val="2286819672"/>
                    </a:ext>
                  </a:extLst>
                </a:gridCol>
                <a:gridCol w="1080101">
                  <a:extLst>
                    <a:ext uri="{9D8B030D-6E8A-4147-A177-3AD203B41FA5}">
                      <a16:colId xmlns:a16="http://schemas.microsoft.com/office/drawing/2014/main" val="1373455269"/>
                    </a:ext>
                  </a:extLst>
                </a:gridCol>
                <a:gridCol w="1018508">
                  <a:extLst>
                    <a:ext uri="{9D8B030D-6E8A-4147-A177-3AD203B41FA5}">
                      <a16:colId xmlns:a16="http://schemas.microsoft.com/office/drawing/2014/main" val="1080499604"/>
                    </a:ext>
                  </a:extLst>
                </a:gridCol>
                <a:gridCol w="1001246">
                  <a:extLst>
                    <a:ext uri="{9D8B030D-6E8A-4147-A177-3AD203B41FA5}">
                      <a16:colId xmlns:a16="http://schemas.microsoft.com/office/drawing/2014/main" val="3029809022"/>
                    </a:ext>
                  </a:extLst>
                </a:gridCol>
                <a:gridCol w="1317731">
                  <a:extLst>
                    <a:ext uri="{9D8B030D-6E8A-4147-A177-3AD203B41FA5}">
                      <a16:colId xmlns:a16="http://schemas.microsoft.com/office/drawing/2014/main" val="1270738615"/>
                    </a:ext>
                  </a:extLst>
                </a:gridCol>
                <a:gridCol w="1317731">
                  <a:extLst>
                    <a:ext uri="{9D8B030D-6E8A-4147-A177-3AD203B41FA5}">
                      <a16:colId xmlns:a16="http://schemas.microsoft.com/office/drawing/2014/main" val="1615154178"/>
                    </a:ext>
                  </a:extLst>
                </a:gridCol>
              </a:tblGrid>
              <a:tr h="556237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497891"/>
                  </a:ext>
                </a:extLst>
              </a:tr>
              <a:tr h="1306626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  <a:p>
                      <a:endParaRPr lang="en-CA" dirty="0"/>
                    </a:p>
                    <a:p>
                      <a:endParaRPr lang="en-CA" dirty="0"/>
                    </a:p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835701"/>
                  </a:ext>
                </a:extLst>
              </a:tr>
              <a:tr h="1146410">
                <a:tc>
                  <a:txBody>
                    <a:bodyPr/>
                    <a:lstStyle/>
                    <a:p>
                      <a:pPr algn="ctr"/>
                      <a:r>
                        <a:rPr lang="en-CA" sz="66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66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CA" sz="6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66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66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66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66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4077147"/>
                  </a:ext>
                </a:extLst>
              </a:tr>
            </a:tbl>
          </a:graphicData>
        </a:graphic>
      </p:graphicFrame>
      <p:pic>
        <p:nvPicPr>
          <p:cNvPr id="38" name="Picture 37">
            <a:extLst>
              <a:ext uri="{FF2B5EF4-FFF2-40B4-BE49-F238E27FC236}">
                <a16:creationId xmlns:a16="http://schemas.microsoft.com/office/drawing/2014/main" id="{7F0418C9-FE35-45D3-8A8F-745B46FA1D5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0022" y="2676443"/>
            <a:ext cx="1133413" cy="1318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18BBCA23-4651-4CB4-821C-EFC6738AAED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09" y="2676443"/>
            <a:ext cx="1048913" cy="1318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21AE4BD-C0E5-4DC8-89F3-A7EF92083BA3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8934" y="2676443"/>
            <a:ext cx="1048913" cy="1318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36877841-319C-43D5-9761-C7357F0A9381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7847" y="2676442"/>
            <a:ext cx="1048912" cy="1318507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2EA3DD77-8C4A-47D8-AF79-7A38A2A0B529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6758" y="2676439"/>
            <a:ext cx="1309855" cy="1318507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AE01FAA4-C50D-4DAF-AC14-D28874D45F29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6612" y="2676436"/>
            <a:ext cx="1296139" cy="13185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595077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6656D-F1EB-4ABB-8140-22774E21C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Hardware Configurations </a:t>
            </a:r>
            <a:br>
              <a:rPr lang="en-CA" dirty="0"/>
            </a:br>
            <a:endParaRPr lang="en-CA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146D6FF-1393-4C8F-A24C-5DBE49F8FA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5143501"/>
              </p:ext>
            </p:extLst>
          </p:nvPr>
        </p:nvGraphicFramePr>
        <p:xfrm>
          <a:off x="754603" y="1318334"/>
          <a:ext cx="7767961" cy="14902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63020">
                  <a:extLst>
                    <a:ext uri="{9D8B030D-6E8A-4147-A177-3AD203B41FA5}">
                      <a16:colId xmlns:a16="http://schemas.microsoft.com/office/drawing/2014/main" val="1753821633"/>
                    </a:ext>
                  </a:extLst>
                </a:gridCol>
                <a:gridCol w="5204941">
                  <a:extLst>
                    <a:ext uri="{9D8B030D-6E8A-4147-A177-3AD203B41FA5}">
                      <a16:colId xmlns:a16="http://schemas.microsoft.com/office/drawing/2014/main" val="2165445967"/>
                    </a:ext>
                  </a:extLst>
                </a:gridCol>
              </a:tblGrid>
              <a:tr h="496755"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GPU</a:t>
                      </a:r>
                      <a:endParaRPr lang="en-CA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GeForce GTX 1080 4GB</a:t>
                      </a:r>
                      <a:endParaRPr lang="en-CA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14229654"/>
                  </a:ext>
                </a:extLst>
              </a:tr>
              <a:tr h="496755"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</a:rPr>
                        <a:t>CPU</a:t>
                      </a:r>
                      <a:endParaRPr lang="en-CA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</a:rPr>
                        <a:t>Intel(R) Core(TM) i7-8550 CPU @ 2.00GHz </a:t>
                      </a:r>
                      <a:endParaRPr lang="en-CA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04333457"/>
                  </a:ext>
                </a:extLst>
              </a:tr>
              <a:tr h="496755"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Memory</a:t>
                      </a:r>
                      <a:endParaRPr lang="en-CA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</a:rPr>
                        <a:t>DIMM 1333MHz 8GB</a:t>
                      </a:r>
                      <a:endParaRPr lang="en-CA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04272154"/>
                  </a:ext>
                </a:extLst>
              </a:tr>
            </a:tbl>
          </a:graphicData>
        </a:graphic>
      </p:graphicFrame>
      <p:pic>
        <p:nvPicPr>
          <p:cNvPr id="5" name="Picture 4" descr="A close up of a camera&#10;&#10;Description automatically generated">
            <a:extLst>
              <a:ext uri="{FF2B5EF4-FFF2-40B4-BE49-F238E27FC236}">
                <a16:creationId xmlns:a16="http://schemas.microsoft.com/office/drawing/2014/main" id="{B3714955-C8FA-41A2-834E-22885C1A5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603" y="3027343"/>
            <a:ext cx="5195564" cy="292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350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03013E-1F63-4456-A255-407AF4636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CA" sz="4400"/>
              <a:t>Contents	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D642F13-42D9-4353-AB06-421B428438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6334873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831718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79C90-3A7E-4D6E-B011-EEF180039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CA" dirty="0"/>
              <a:t>Software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8BC4D07-5935-4890-BF1B-1EA011B7EE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7541339"/>
              </p:ext>
            </p:extLst>
          </p:nvPr>
        </p:nvGraphicFramePr>
        <p:xfrm>
          <a:off x="856509" y="2160588"/>
          <a:ext cx="8239021" cy="38814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911483">
                  <a:extLst>
                    <a:ext uri="{9D8B030D-6E8A-4147-A177-3AD203B41FA5}">
                      <a16:colId xmlns:a16="http://schemas.microsoft.com/office/drawing/2014/main" val="977280215"/>
                    </a:ext>
                  </a:extLst>
                </a:gridCol>
                <a:gridCol w="3327538">
                  <a:extLst>
                    <a:ext uri="{9D8B030D-6E8A-4147-A177-3AD203B41FA5}">
                      <a16:colId xmlns:a16="http://schemas.microsoft.com/office/drawing/2014/main" val="1410330848"/>
                    </a:ext>
                  </a:extLst>
                </a:gridCol>
              </a:tblGrid>
              <a:tr h="776288"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CA" sz="2800">
                          <a:effectLst/>
                        </a:rPr>
                        <a:t>Keras</a:t>
                      </a:r>
                      <a:endParaRPr lang="en-CA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259" marR="8025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CA" sz="2800">
                          <a:effectLst/>
                        </a:rPr>
                        <a:t>2.04</a:t>
                      </a:r>
                      <a:endParaRPr lang="en-CA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259" marR="80259" marT="0" marB="0"/>
                </a:tc>
                <a:extLst>
                  <a:ext uri="{0D108BD9-81ED-4DB2-BD59-A6C34878D82A}">
                    <a16:rowId xmlns:a16="http://schemas.microsoft.com/office/drawing/2014/main" val="2928657123"/>
                  </a:ext>
                </a:extLst>
              </a:tr>
              <a:tr h="776288"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CA" sz="2800">
                          <a:effectLst/>
                        </a:rPr>
                        <a:t>Tensor flow</a:t>
                      </a:r>
                      <a:endParaRPr lang="en-CA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259" marR="8025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CA" sz="2800">
                          <a:effectLst/>
                        </a:rPr>
                        <a:t>1.1.0</a:t>
                      </a:r>
                      <a:endParaRPr lang="en-CA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259" marR="80259" marT="0" marB="0"/>
                </a:tc>
                <a:extLst>
                  <a:ext uri="{0D108BD9-81ED-4DB2-BD59-A6C34878D82A}">
                    <a16:rowId xmlns:a16="http://schemas.microsoft.com/office/drawing/2014/main" val="3392974257"/>
                  </a:ext>
                </a:extLst>
              </a:tr>
              <a:tr h="776288"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CA" sz="2800">
                          <a:effectLst/>
                        </a:rPr>
                        <a:t>Python</a:t>
                      </a:r>
                      <a:endParaRPr lang="en-CA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259" marR="8025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CA" sz="2800">
                          <a:effectLst/>
                        </a:rPr>
                        <a:t>3.53</a:t>
                      </a:r>
                      <a:endParaRPr lang="en-CA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259" marR="80259" marT="0" marB="0"/>
                </a:tc>
                <a:extLst>
                  <a:ext uri="{0D108BD9-81ED-4DB2-BD59-A6C34878D82A}">
                    <a16:rowId xmlns:a16="http://schemas.microsoft.com/office/drawing/2014/main" val="1785600416"/>
                  </a:ext>
                </a:extLst>
              </a:tr>
              <a:tr h="776288"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CA" sz="2800">
                          <a:effectLst/>
                        </a:rPr>
                        <a:t>Operating System</a:t>
                      </a:r>
                      <a:endParaRPr lang="en-CA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259" marR="8025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CA" sz="2800">
                          <a:effectLst/>
                        </a:rPr>
                        <a:t>Window 10</a:t>
                      </a:r>
                      <a:endParaRPr lang="en-CA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259" marR="80259" marT="0" marB="0"/>
                </a:tc>
                <a:extLst>
                  <a:ext uri="{0D108BD9-81ED-4DB2-BD59-A6C34878D82A}">
                    <a16:rowId xmlns:a16="http://schemas.microsoft.com/office/drawing/2014/main" val="1573007320"/>
                  </a:ext>
                </a:extLst>
              </a:tr>
              <a:tr h="776288"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CA" sz="2800">
                          <a:effectLst/>
                        </a:rPr>
                        <a:t>Open CV</a:t>
                      </a:r>
                      <a:endParaRPr lang="en-CA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259" marR="8025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CA" sz="2800">
                          <a:effectLst/>
                        </a:rPr>
                        <a:t>2.0</a:t>
                      </a:r>
                      <a:endParaRPr lang="en-CA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259" marR="80259" marT="0" marB="0"/>
                </a:tc>
                <a:extLst>
                  <a:ext uri="{0D108BD9-81ED-4DB2-BD59-A6C34878D82A}">
                    <a16:rowId xmlns:a16="http://schemas.microsoft.com/office/drawing/2014/main" val="40740283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12569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4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6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4" name="Isosceles Triangle 18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A8D672-686E-4483-8411-B345B183F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CA">
                <a:solidFill>
                  <a:schemeClr val="bg1"/>
                </a:solidFill>
              </a:rPr>
              <a:t>Software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BE161-FBF5-46D0-B444-9A556A1CE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en-CA">
                <a:solidFill>
                  <a:schemeClr val="bg1"/>
                </a:solidFill>
              </a:rPr>
              <a:t>Python</a:t>
            </a:r>
          </a:p>
          <a:p>
            <a:r>
              <a:rPr lang="en-CA">
                <a:solidFill>
                  <a:schemeClr val="bg1"/>
                </a:solidFill>
              </a:rPr>
              <a:t>Tensor flow  </a:t>
            </a:r>
          </a:p>
          <a:p>
            <a:r>
              <a:rPr lang="en-CA">
                <a:solidFill>
                  <a:schemeClr val="bg1"/>
                </a:solidFill>
              </a:rPr>
              <a:t>Keras </a:t>
            </a:r>
          </a:p>
          <a:p>
            <a:r>
              <a:rPr lang="en-US">
                <a:solidFill>
                  <a:schemeClr val="bg1"/>
                </a:solidFill>
              </a:rPr>
              <a:t>OpenCV (Open Source Computer Vision Library)</a:t>
            </a:r>
            <a:endParaRPr lang="en-CA">
              <a:solidFill>
                <a:schemeClr val="bg1"/>
              </a:solidFill>
            </a:endParaRPr>
          </a:p>
        </p:txBody>
      </p:sp>
      <p:pic>
        <p:nvPicPr>
          <p:cNvPr id="25" name="Graphic 11" descr="Computer">
            <a:extLst>
              <a:ext uri="{FF2B5EF4-FFF2-40B4-BE49-F238E27FC236}">
                <a16:creationId xmlns:a16="http://schemas.microsoft.com/office/drawing/2014/main" id="{96B416D7-C0E0-435B-8372-448BD9B7EC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17616" y="972608"/>
            <a:ext cx="4900269" cy="4900269"/>
          </a:xfrm>
          <a:prstGeom prst="rect">
            <a:avLst/>
          </a:prstGeom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4320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08CD94-A339-4CD7-AA41-FF2B64FD4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CA"/>
              <a:t>Different software library</a:t>
            </a:r>
            <a:endParaRPr lang="en-CA" dirty="0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2F1825FE-FA04-4A06-8E5E-B5508F7519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4702713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210203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80AB21-899C-40E6-BF31-BB51537C4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CA"/>
              <a:t>Image Processing	</a:t>
            </a:r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373927CE-EDC2-4AC3-B3C4-50BD00087A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9406097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276898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9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C8B222F-893D-4C63-941D-45F745710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553712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Color Image</a:t>
            </a:r>
          </a:p>
        </p:txBody>
      </p:sp>
      <p:pic>
        <p:nvPicPr>
          <p:cNvPr id="5" name="Content Placeholder 4" descr="A view of a city&#10;&#10;Description automatically generated">
            <a:extLst>
              <a:ext uri="{FF2B5EF4-FFF2-40B4-BE49-F238E27FC236}">
                <a16:creationId xmlns:a16="http://schemas.microsoft.com/office/drawing/2014/main" id="{2BFD605A-B2B5-4CA0-A155-B1937B34B4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4966" y="934222"/>
            <a:ext cx="4870036" cy="329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730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9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F171CDB-4B79-4A07-8086-65C246AA4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553712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400" b="1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How Does A Computer Read an Image?</a:t>
            </a:r>
            <a:br>
              <a:rPr lang="en-US" sz="34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</a:br>
            <a:endParaRPr lang="en-US" sz="3400" kern="120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A6F057D0-1EA9-47DA-B310-ECB6060399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5673" y="934222"/>
            <a:ext cx="8248623" cy="329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1992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0BEA0-0566-46A8-BB87-019420B50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3072"/>
          </a:xfrm>
        </p:spPr>
        <p:txBody>
          <a:bodyPr/>
          <a:lstStyle/>
          <a:p>
            <a:r>
              <a:rPr lang="en-CA" dirty="0"/>
              <a:t>Gray Scale image</a:t>
            </a:r>
          </a:p>
        </p:txBody>
      </p: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91125DA6-19A9-4406-B7DD-F61B909463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3" y="1473695"/>
            <a:ext cx="6007551" cy="4190258"/>
          </a:xfrm>
        </p:spPr>
      </p:pic>
    </p:spTree>
    <p:extLst>
      <p:ext uri="{BB962C8B-B14F-4D97-AF65-F5344CB8AC3E}">
        <p14:creationId xmlns:p14="http://schemas.microsoft.com/office/powerpoint/2010/main" val="29129946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B2AFF-0D8A-481F-A8AE-071BDBA4A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6338"/>
          </a:xfrm>
        </p:spPr>
        <p:txBody>
          <a:bodyPr/>
          <a:lstStyle/>
          <a:p>
            <a:r>
              <a:rPr lang="en-CA" dirty="0"/>
              <a:t>Gray scale image to 2D matrix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0BBD33-C1BE-44CB-8013-E1FB36ECE1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3880" y="1544638"/>
            <a:ext cx="7964277" cy="4497387"/>
          </a:xfrm>
        </p:spPr>
      </p:pic>
    </p:spTree>
    <p:extLst>
      <p:ext uri="{BB962C8B-B14F-4D97-AF65-F5344CB8AC3E}">
        <p14:creationId xmlns:p14="http://schemas.microsoft.com/office/powerpoint/2010/main" val="27862594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9E036-966E-42F7-81D1-953309A18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Hand posture detection steps</a:t>
            </a:r>
            <a:br>
              <a:rPr lang="en-CA" dirty="0"/>
            </a:b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94D29-318C-4599-82BF-D5760835F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9192C4-A85A-46FE-A879-AD076C2B7C0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980" y="2067283"/>
            <a:ext cx="8596668" cy="2324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882722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32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88A71A-58BE-4046-AC57-ACE8B5D0B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567" y="859972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US" sz="4400" b="1" dirty="0"/>
              <a:t>My Approach for Hand Detection</a:t>
            </a:r>
            <a:br>
              <a:rPr lang="en-CA" sz="4400" dirty="0"/>
            </a:br>
            <a:endParaRPr lang="en-CA" sz="4400" dirty="0"/>
          </a:p>
        </p:txBody>
      </p:sp>
      <p:grpSp>
        <p:nvGrpSpPr>
          <p:cNvPr id="54" name="Group 34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Isosceles Triangle 43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8" name="Content Placeholder 2">
            <a:extLst>
              <a:ext uri="{FF2B5EF4-FFF2-40B4-BE49-F238E27FC236}">
                <a16:creationId xmlns:a16="http://schemas.microsoft.com/office/drawing/2014/main" id="{80E860F9-E953-4C3D-8DBE-3E28293F76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6961875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03298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BD11ECC6-8551-4768-8DFD-CD41AF420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1"/>
            <a:ext cx="12192000" cy="2285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3657592-CA60-4F45-B1A0-88AA77242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25267" y="-8467"/>
            <a:ext cx="4766733" cy="6866467"/>
            <a:chOff x="7425267" y="-8467"/>
            <a:chExt cx="4766733" cy="6866467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F47E2B4-7DA9-4312-A1F0-C48388B23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96547" y="4572001"/>
              <a:ext cx="393665" cy="2285999"/>
            </a:xfrm>
            <a:prstGeom prst="line">
              <a:avLst/>
            </a:prstGeom>
            <a:ln w="9525">
              <a:solidFill>
                <a:srgbClr val="BFBFB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5B274F7-039F-4BFC-AA98-B51B1D6CB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4572001"/>
              <a:ext cx="3383073" cy="2285999"/>
            </a:xfrm>
            <a:prstGeom prst="line">
              <a:avLst/>
            </a:prstGeom>
            <a:ln w="9525">
              <a:solidFill>
                <a:srgbClr val="BFBFBF">
                  <a:alpha val="69804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23">
              <a:extLst>
                <a:ext uri="{FF2B5EF4-FFF2-40B4-BE49-F238E27FC236}">
                  <a16:creationId xmlns:a16="http://schemas.microsoft.com/office/drawing/2014/main" id="{11A31103-C703-46C9-9D26-497A1ACD5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Rectangle 25">
              <a:extLst>
                <a:ext uri="{FF2B5EF4-FFF2-40B4-BE49-F238E27FC236}">
                  <a16:creationId xmlns:a16="http://schemas.microsoft.com/office/drawing/2014/main" id="{382F955F-FC22-44B8-BDCF-B7758032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>
              <a:extLst>
                <a:ext uri="{FF2B5EF4-FFF2-40B4-BE49-F238E27FC236}">
                  <a16:creationId xmlns:a16="http://schemas.microsoft.com/office/drawing/2014/main" id="{1F567692-F087-479A-8931-BD2869C3E4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27">
              <a:extLst>
                <a:ext uri="{FF2B5EF4-FFF2-40B4-BE49-F238E27FC236}">
                  <a16:creationId xmlns:a16="http://schemas.microsoft.com/office/drawing/2014/main" id="{49B3E4CD-0738-4B9D-A14F-1E8694DDF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Rectangle 28">
              <a:extLst>
                <a:ext uri="{FF2B5EF4-FFF2-40B4-BE49-F238E27FC236}">
                  <a16:creationId xmlns:a16="http://schemas.microsoft.com/office/drawing/2014/main" id="{4753B851-AD90-4CCD-85D0-65AA6567D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Rectangle 29">
              <a:extLst>
                <a:ext uri="{FF2B5EF4-FFF2-40B4-BE49-F238E27FC236}">
                  <a16:creationId xmlns:a16="http://schemas.microsoft.com/office/drawing/2014/main" id="{EBF14868-A190-4E21-9522-8977C474C9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Isosceles Triangle 43">
              <a:extLst>
                <a:ext uri="{FF2B5EF4-FFF2-40B4-BE49-F238E27FC236}">
                  <a16:creationId xmlns:a16="http://schemas.microsoft.com/office/drawing/2014/main" id="{BCBB4922-76EE-442B-A649-09873DCE7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EE68550-6236-4FE3-9DBF-99404840C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765972"/>
            <a:ext cx="8596668" cy="1320800"/>
          </a:xfrm>
        </p:spPr>
        <p:txBody>
          <a:bodyPr anchor="ctr">
            <a:normAutofit/>
          </a:bodyPr>
          <a:lstStyle/>
          <a:p>
            <a:r>
              <a:rPr lang="en-CA" sz="4400">
                <a:solidFill>
                  <a:schemeClr val="bg1"/>
                </a:solidFill>
              </a:rPr>
              <a:t>About Language:	</a:t>
            </a:r>
          </a:p>
        </p:txBody>
      </p: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8E2EB503-A017-4457-A105-53638C97D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8" name="Content Placeholder 2">
            <a:extLst>
              <a:ext uri="{FF2B5EF4-FFF2-40B4-BE49-F238E27FC236}">
                <a16:creationId xmlns:a16="http://schemas.microsoft.com/office/drawing/2014/main" id="{F92732A0-C6F8-460D-8A99-F531BCD98B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3750739"/>
              </p:ext>
            </p:extLst>
          </p:nvPr>
        </p:nvGraphicFramePr>
        <p:xfrm>
          <a:off x="642938" y="642938"/>
          <a:ext cx="10906125" cy="3286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333838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20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6608C3-89C4-404D-AC6F-1AC6EF742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CA" sz="4400" b="1" dirty="0"/>
              <a:t>Machine Learning Approach</a:t>
            </a:r>
            <a:endParaRPr lang="en-CA" sz="4400" dirty="0"/>
          </a:p>
        </p:txBody>
      </p:sp>
      <p:grpSp>
        <p:nvGrpSpPr>
          <p:cNvPr id="35" name="Group 22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24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C17C39AB-5614-4736-95D0-91B2D5885C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9989229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729689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20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171040-D8B0-4DEF-945A-7530117D7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CA" sz="4400"/>
              <a:t>Unsupervised Learning </a:t>
            </a:r>
            <a:br>
              <a:rPr lang="en-CA" sz="4400"/>
            </a:br>
            <a:endParaRPr lang="en-CA" sz="4400"/>
          </a:p>
        </p:txBody>
      </p:sp>
      <p:grpSp>
        <p:nvGrpSpPr>
          <p:cNvPr id="40" name="Group 22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24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AEC74ED7-040D-424C-A8DF-B269F8DB3E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2474696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842968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14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34B9BD-A1B8-441B-9AEE-2CDCD5DD0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CA" sz="4400"/>
              <a:t>Unsupervised learning models methods:</a:t>
            </a:r>
            <a:br>
              <a:rPr lang="en-CA" sz="4400"/>
            </a:br>
            <a:endParaRPr lang="en-CA" sz="4400"/>
          </a:p>
        </p:txBody>
      </p:sp>
      <p:grpSp>
        <p:nvGrpSpPr>
          <p:cNvPr id="31" name="Group 16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2" name="Rectangle 27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3" name="Content Placeholder 2">
            <a:extLst>
              <a:ext uri="{FF2B5EF4-FFF2-40B4-BE49-F238E27FC236}">
                <a16:creationId xmlns:a16="http://schemas.microsoft.com/office/drawing/2014/main" id="{0296EE2E-395D-413C-AFF9-4165A06E38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4046622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302489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A3C563E-6353-4BE3-A406-2A27375AE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473227"/>
            <a:ext cx="8288032" cy="10966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Unsupervised Learning Image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039F40D-FDC6-4247-B4D1-C713ACFE01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1092" r="2" b="11158"/>
          <a:stretch/>
        </p:blipFill>
        <p:spPr>
          <a:xfrm>
            <a:off x="677334" y="468621"/>
            <a:ext cx="8274669" cy="3635025"/>
          </a:xfrm>
          <a:custGeom>
            <a:avLst/>
            <a:gdLst>
              <a:gd name="connsiteX0" fmla="*/ 540554 w 8274669"/>
              <a:gd name="connsiteY0" fmla="*/ 0 h 3635025"/>
              <a:gd name="connsiteX1" fmla="*/ 8274669 w 8274669"/>
              <a:gd name="connsiteY1" fmla="*/ 0 h 3635025"/>
              <a:gd name="connsiteX2" fmla="*/ 8274669 w 8274669"/>
              <a:gd name="connsiteY2" fmla="*/ 3635025 h 3635025"/>
              <a:gd name="connsiteX3" fmla="*/ 0 w 8274669"/>
              <a:gd name="connsiteY3" fmla="*/ 3635025 h 3635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74669" h="3635025">
                <a:moveTo>
                  <a:pt x="540554" y="0"/>
                </a:moveTo>
                <a:lnTo>
                  <a:pt x="8274669" y="0"/>
                </a:lnTo>
                <a:lnTo>
                  <a:pt x="8274669" y="3635025"/>
                </a:lnTo>
                <a:lnTo>
                  <a:pt x="0" y="363502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942817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18">
            <a:extLst>
              <a:ext uri="{FF2B5EF4-FFF2-40B4-BE49-F238E27FC236}">
                <a16:creationId xmlns:a16="http://schemas.microsoft.com/office/drawing/2014/main" id="{BD11ECC6-8551-4768-8DFD-CD41AF420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1"/>
            <a:ext cx="12192000" cy="2285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35" name="Group 20">
            <a:extLst>
              <a:ext uri="{FF2B5EF4-FFF2-40B4-BE49-F238E27FC236}">
                <a16:creationId xmlns:a16="http://schemas.microsoft.com/office/drawing/2014/main" id="{93657592-CA60-4F45-B1A0-88AA77242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25267" y="-8467"/>
            <a:ext cx="4766733" cy="6866467"/>
            <a:chOff x="7425267" y="-8467"/>
            <a:chExt cx="4766733" cy="6866467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F47E2B4-7DA9-4312-A1F0-C48388B23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96547" y="4572001"/>
              <a:ext cx="393665" cy="2285999"/>
            </a:xfrm>
            <a:prstGeom prst="line">
              <a:avLst/>
            </a:prstGeom>
            <a:ln w="9525">
              <a:solidFill>
                <a:srgbClr val="BFBFB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5B274F7-039F-4BFC-AA98-B51B1D6CB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4572001"/>
              <a:ext cx="3383073" cy="2285999"/>
            </a:xfrm>
            <a:prstGeom prst="line">
              <a:avLst/>
            </a:prstGeom>
            <a:ln w="9525">
              <a:solidFill>
                <a:srgbClr val="BFBFBF">
                  <a:alpha val="69804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1A31103-C703-46C9-9D26-497A1ACD5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5">
              <a:extLst>
                <a:ext uri="{FF2B5EF4-FFF2-40B4-BE49-F238E27FC236}">
                  <a16:creationId xmlns:a16="http://schemas.microsoft.com/office/drawing/2014/main" id="{382F955F-FC22-44B8-BDCF-B7758032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1F567692-F087-479A-8931-BD2869C3E4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7">
              <a:extLst>
                <a:ext uri="{FF2B5EF4-FFF2-40B4-BE49-F238E27FC236}">
                  <a16:creationId xmlns:a16="http://schemas.microsoft.com/office/drawing/2014/main" id="{49B3E4CD-0738-4B9D-A14F-1E8694DDF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8">
              <a:extLst>
                <a:ext uri="{FF2B5EF4-FFF2-40B4-BE49-F238E27FC236}">
                  <a16:creationId xmlns:a16="http://schemas.microsoft.com/office/drawing/2014/main" id="{4753B851-AD90-4CCD-85D0-65AA6567D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9">
              <a:extLst>
                <a:ext uri="{FF2B5EF4-FFF2-40B4-BE49-F238E27FC236}">
                  <a16:creationId xmlns:a16="http://schemas.microsoft.com/office/drawing/2014/main" id="{EBF14868-A190-4E21-9522-8977C474C9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BCBB4922-76EE-442B-A649-09873DCE7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007002B-2FDC-49C0-B28B-9DE830807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765972"/>
            <a:ext cx="8596668" cy="13208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CA" sz="4400">
                <a:solidFill>
                  <a:schemeClr val="bg1"/>
                </a:solidFill>
              </a:rPr>
              <a:t>Supervised Learning </a:t>
            </a:r>
            <a:br>
              <a:rPr lang="en-CA" sz="4400">
                <a:solidFill>
                  <a:schemeClr val="bg1"/>
                </a:solidFill>
              </a:rPr>
            </a:br>
            <a:endParaRPr lang="en-CA" sz="4400">
              <a:solidFill>
                <a:schemeClr val="bg1"/>
              </a:solidFill>
            </a:endParaRPr>
          </a:p>
        </p:txBody>
      </p:sp>
      <p:sp useBgFill="1">
        <p:nvSpPr>
          <p:cNvPr id="36" name="Rectangle 31">
            <a:extLst>
              <a:ext uri="{FF2B5EF4-FFF2-40B4-BE49-F238E27FC236}">
                <a16:creationId xmlns:a16="http://schemas.microsoft.com/office/drawing/2014/main" id="{8E2EB503-A017-4457-A105-53638C97D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8158343-1F8C-423B-9553-E7602FFBD5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3078285"/>
              </p:ext>
            </p:extLst>
          </p:nvPr>
        </p:nvGraphicFramePr>
        <p:xfrm>
          <a:off x="642938" y="642938"/>
          <a:ext cx="10906125" cy="3286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664559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Freeform: Shape 32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18BA03-DB52-4B9A-A8B6-E3AACBBE5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anchor="ctr">
            <a:normAutofit/>
          </a:bodyPr>
          <a:lstStyle/>
          <a:p>
            <a:r>
              <a:rPr lang="en-CA">
                <a:solidFill>
                  <a:srgbClr val="FFFFFF"/>
                </a:solidFill>
              </a:rPr>
              <a:t>Supervised learning models methods:</a:t>
            </a:r>
            <a:br>
              <a:rPr lang="en-CA">
                <a:solidFill>
                  <a:srgbClr val="FFFFFF"/>
                </a:solidFill>
              </a:rPr>
            </a:br>
            <a:endParaRPr lang="en-CA">
              <a:solidFill>
                <a:srgbClr val="FFFFFF"/>
              </a:solidFill>
            </a:endParaRPr>
          </a:p>
        </p:txBody>
      </p:sp>
      <p:pic>
        <p:nvPicPr>
          <p:cNvPr id="12" name="Graphic 11" descr="ScheduleEventAction">
            <a:extLst>
              <a:ext uri="{FF2B5EF4-FFF2-40B4-BE49-F238E27FC236}">
                <a16:creationId xmlns:a16="http://schemas.microsoft.com/office/drawing/2014/main" id="{1C85A75A-76C3-4D55-B29D-4DCC15DE46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7251" y="1545062"/>
            <a:ext cx="3856774" cy="385677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5B507-7ADD-437A-9318-26687D141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1725" y="2837329"/>
            <a:ext cx="4512988" cy="3317938"/>
          </a:xfrm>
        </p:spPr>
        <p:txBody>
          <a:bodyPr anchor="t">
            <a:normAutofit/>
          </a:bodyPr>
          <a:lstStyle/>
          <a:p>
            <a:pPr fontAlgn="base"/>
            <a:r>
              <a:rPr lang="en-US">
                <a:solidFill>
                  <a:srgbClr val="FFFFFF"/>
                </a:solidFill>
              </a:rPr>
              <a:t>Some popular examples of supervised machine learning algorithms are:</a:t>
            </a:r>
          </a:p>
          <a:p>
            <a:pPr lvl="1" fontAlgn="base"/>
            <a:r>
              <a:rPr lang="en-US">
                <a:solidFill>
                  <a:srgbClr val="FFFFFF"/>
                </a:solidFill>
              </a:rPr>
              <a:t>Linear regression for regression problems.</a:t>
            </a:r>
          </a:p>
          <a:p>
            <a:pPr lvl="1" fontAlgn="base"/>
            <a:r>
              <a:rPr lang="en-US">
                <a:solidFill>
                  <a:srgbClr val="FFFFFF"/>
                </a:solidFill>
              </a:rPr>
              <a:t>Random forest for classification and regression problems.</a:t>
            </a:r>
          </a:p>
          <a:p>
            <a:pPr lvl="1" fontAlgn="base"/>
            <a:r>
              <a:rPr lang="en-US">
                <a:solidFill>
                  <a:srgbClr val="FFFFFF"/>
                </a:solidFill>
              </a:rPr>
              <a:t>Support vector machines for classification problems.</a:t>
            </a:r>
          </a:p>
          <a:p>
            <a:endParaRPr lang="en-CA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4375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B3EBF-6555-412E-A18E-929AADF74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CA" sz="3300" b="1"/>
              <a:t>Structure of Machine Learning Algorithm</a:t>
            </a:r>
            <a:br>
              <a:rPr lang="en-CA" sz="3300"/>
            </a:br>
            <a:endParaRPr lang="en-CA" sz="3300"/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A1F371D2-1FFA-40BC-BEF8-5BB58A0BFA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3621500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075842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7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B87C24-210D-47CD-8434-649E2AA58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r>
              <a:rPr lang="en-CA" dirty="0"/>
              <a:t>Dataset Description and  Model</a:t>
            </a:r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DF3D39-10EB-4DFA-B455-3909EF961E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78918" y="1109145"/>
                <a:ext cx="6341016" cy="4603900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:r>
                  <a:rPr lang="en-CA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CA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CA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CA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CA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  <m:r>
                      <a:rPr lang="en-CA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CA"/>
                  <a:t> (Dataset)</a:t>
                </a:r>
              </a:p>
              <a:p>
                <a:pPr marL="0" indent="0">
                  <a:buNone/>
                </a:pPr>
                <a:endParaRPr lang="en-CA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CA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CA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CA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CA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</m:oMath>
                </a14:m>
                <a:r>
                  <a:rPr lang="en-CA" i="1"/>
                  <a:t>, (Model)</a:t>
                </a:r>
              </a:p>
              <a:p>
                <a:pPr marL="0" indent="0">
                  <a:buNone/>
                </a:pPr>
                <a:endParaRPr lang="en-CA" i="1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CA"/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CA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CA" i="1"/>
              </a:p>
              <a:p>
                <a:pPr marL="0" indent="0">
                  <a:buNone/>
                </a:pPr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DF3D39-10EB-4DFA-B455-3909EF961E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78918" y="1109145"/>
                <a:ext cx="6341016" cy="4603900"/>
              </a:xfrm>
              <a:blipFill>
                <a:blip r:embed="rId2"/>
                <a:stretch>
                  <a:fillRect l="-38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828878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961B37-7533-4D48-8696-F02464771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CA" b="1" dirty="0"/>
              <a:t>Neural Network Architecture</a:t>
            </a:r>
            <a:endParaRPr lang="en-CA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AC680611-358D-4A9E-AE55-6206A80931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3313398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678166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DB08856-4356-4EE3-8B01-0CF6038C1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855" y="1261331"/>
            <a:ext cx="3497565" cy="30026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b="1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Single Layer feed forward network</a:t>
            </a:r>
            <a:br>
              <a:rPr lang="en-US" sz="41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</a:br>
            <a:endParaRPr lang="en-US" sz="4100" kern="120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AA330523-F25B-4007-B3E5-ABB5637D1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Content Placeholder 6" descr="C:\Users\Ravi\Desktop\3993124_f260.jpg">
            <a:extLst>
              <a:ext uri="{FF2B5EF4-FFF2-40B4-BE49-F238E27FC236}">
                <a16:creationId xmlns:a16="http://schemas.microsoft.com/office/drawing/2014/main" id="{98A53746-D29F-4FB6-9251-6EBCC56E6CE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73711" y="1261330"/>
            <a:ext cx="4302245" cy="4335340"/>
          </a:xfrm>
          <a:prstGeom prst="rect">
            <a:avLst/>
          </a:prstGeom>
          <a:noFill/>
          <a:extLst/>
        </p:spPr>
      </p:pic>
    </p:spTree>
    <p:extLst>
      <p:ext uri="{BB962C8B-B14F-4D97-AF65-F5344CB8AC3E}">
        <p14:creationId xmlns:p14="http://schemas.microsoft.com/office/powerpoint/2010/main" val="1294807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D48156-7153-4BA9-9F13-76341D83B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CA" sz="4400"/>
              <a:t>About Sign Language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3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AD0B2B6-B68F-4BAF-A8E2-7A4BE54AEC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2273865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723916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8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13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Isosceles Triangle 17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55D4494-87CB-4636-A3DC-26C73643D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337" y="1265314"/>
            <a:ext cx="4299666" cy="32491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b="1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Multilayer feed forward network</a:t>
            </a:r>
            <a:br>
              <a:rPr lang="en-US" sz="50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</a:br>
            <a:endParaRPr lang="en-US" sz="50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Content Placeholder 3" descr="C:\Users\Ravi\Desktop\download.jpg">
            <a:extLst>
              <a:ext uri="{FF2B5EF4-FFF2-40B4-BE49-F238E27FC236}">
                <a16:creationId xmlns:a16="http://schemas.microsoft.com/office/drawing/2014/main" id="{C94411D3-B14B-4D6B-8AC0-E72D9FDFCBD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8604" y="1849857"/>
            <a:ext cx="3765692" cy="3166255"/>
          </a:xfrm>
          <a:prstGeom prst="rect">
            <a:avLst/>
          </a:prstGeom>
          <a:noFill/>
          <a:extLst/>
        </p:spPr>
      </p:pic>
    </p:spTree>
    <p:extLst>
      <p:ext uri="{BB962C8B-B14F-4D97-AF65-F5344CB8AC3E}">
        <p14:creationId xmlns:p14="http://schemas.microsoft.com/office/powerpoint/2010/main" val="32371270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11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497E95-D272-47D9-8F82-D6916C149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199" y="4571999"/>
            <a:ext cx="7673801" cy="108765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CNN Architecture </a:t>
            </a:r>
          </a:p>
        </p:txBody>
      </p:sp>
      <p:pic>
        <p:nvPicPr>
          <p:cNvPr id="7" name="Content Placeholder 6" descr="A close up of a map&#10;&#10;Description automatically generated">
            <a:extLst>
              <a:ext uri="{FF2B5EF4-FFF2-40B4-BE49-F238E27FC236}">
                <a16:creationId xmlns:a16="http://schemas.microsoft.com/office/drawing/2014/main" id="{F31550F0-3C0F-400D-9C79-7FAB6F16AE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0201" y="1468774"/>
            <a:ext cx="7625162" cy="2783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1249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DD29BE-6B3C-4B30-A9D1-1F9CFAE5B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CA" sz="4400" b="1"/>
              <a:t>Model Structure</a:t>
            </a:r>
            <a:br>
              <a:rPr lang="en-CA" sz="4400"/>
            </a:br>
            <a:endParaRPr lang="en-CA" sz="440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3" name="Rectangle 27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0C8C4B7B-7356-4D9C-8060-56EA014B37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6451960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061909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14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Isosceles Triangle 18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58B9959-534D-4594-8B0D-38D17564F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553712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b="1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Flowchart</a:t>
            </a:r>
            <a:endParaRPr lang="en-US" sz="4800" kern="120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5" name="Content Placeholder 4">
            <a:extLst>
              <a:ext uri="{FF2B5EF4-FFF2-40B4-BE49-F238E27FC236}">
                <a16:creationId xmlns:a16="http://schemas.microsoft.com/office/drawing/2014/main" id="{A0B7606D-A75B-4B30-8A94-3569D47E3D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5673" y="934222"/>
            <a:ext cx="8248622" cy="3619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6030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10F3605-A4FD-40C2-B1A3-E278B8CB2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199" y="4571999"/>
            <a:ext cx="7673801" cy="108765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 dirty="0"/>
              <a:t>Input </a:t>
            </a:r>
            <a:r>
              <a:rPr lang="en-US" sz="41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image to 2D matrix</a:t>
            </a:r>
          </a:p>
        </p:txBody>
      </p:sp>
      <p:pic>
        <p:nvPicPr>
          <p:cNvPr id="5" name="Content Placeholder 4" descr="A picture containing armor, light, sheep&#10;&#10;Description automatically generated">
            <a:extLst>
              <a:ext uri="{FF2B5EF4-FFF2-40B4-BE49-F238E27FC236}">
                <a16:creationId xmlns:a16="http://schemas.microsoft.com/office/drawing/2014/main" id="{B45AFA61-417C-4D02-8DA2-0D00BA1AEA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0201" y="609600"/>
            <a:ext cx="6555075" cy="3642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99919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8A183C5-BE00-4DED-A1AE-2CD1FBAD4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553712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Apply Filter to input image</a:t>
            </a:r>
          </a:p>
        </p:txBody>
      </p: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5F7C03D1-27C3-4936-A64D-D1299B0726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0651" y="934222"/>
            <a:ext cx="7998666" cy="329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66751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27DFA-D1E1-469B-9B5A-409EE91B0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Image after applied filter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4750574-72A3-4CD6-B593-231FB74AF0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1050" y="1581151"/>
            <a:ext cx="7448550" cy="3758514"/>
          </a:xfrm>
        </p:spPr>
      </p:pic>
    </p:spTree>
    <p:extLst>
      <p:ext uri="{BB962C8B-B14F-4D97-AF65-F5344CB8AC3E}">
        <p14:creationId xmlns:p14="http://schemas.microsoft.com/office/powerpoint/2010/main" val="372038083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14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Isosceles Triangle 18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23FB5CE-4A07-43D7-9DF7-473F26A10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553712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Activation Function</a:t>
            </a:r>
          </a:p>
        </p:txBody>
      </p:sp>
      <p:pic>
        <p:nvPicPr>
          <p:cNvPr id="35" name="Content Placeholder 4">
            <a:extLst>
              <a:ext uri="{FF2B5EF4-FFF2-40B4-BE49-F238E27FC236}">
                <a16:creationId xmlns:a16="http://schemas.microsoft.com/office/drawing/2014/main" id="{CF3BB4F6-6505-4094-8576-ABACA5AE0F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6880" y="704850"/>
            <a:ext cx="6946209" cy="3528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77954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65594-6F96-4D89-A770-7546E1272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Apply RELU activation Function</a:t>
            </a:r>
          </a:p>
        </p:txBody>
      </p:sp>
      <p:pic>
        <p:nvPicPr>
          <p:cNvPr id="5" name="Content Placeholder 4" descr="A close up of a keyboard&#10;&#10;Description automatically generated">
            <a:extLst>
              <a:ext uri="{FF2B5EF4-FFF2-40B4-BE49-F238E27FC236}">
                <a16:creationId xmlns:a16="http://schemas.microsoft.com/office/drawing/2014/main" id="{F953715E-C4B0-485B-9D30-E30413FC78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714500"/>
            <a:ext cx="8201025" cy="4286250"/>
          </a:xfrm>
        </p:spPr>
      </p:pic>
    </p:spTree>
    <p:extLst>
      <p:ext uri="{BB962C8B-B14F-4D97-AF65-F5344CB8AC3E}">
        <p14:creationId xmlns:p14="http://schemas.microsoft.com/office/powerpoint/2010/main" val="423572118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23FB5CE-4A07-43D7-9DF7-473F26A10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553712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Max  pooling layer</a:t>
            </a:r>
          </a:p>
        </p:txBody>
      </p:sp>
      <p:pic>
        <p:nvPicPr>
          <p:cNvPr id="7" name="Content Placeholder 6" descr="A close up of a keyboard&#10;&#10;Description automatically generated">
            <a:extLst>
              <a:ext uri="{FF2B5EF4-FFF2-40B4-BE49-F238E27FC236}">
                <a16:creationId xmlns:a16="http://schemas.microsoft.com/office/drawing/2014/main" id="{EA83E29E-2E80-4A0D-A548-3BA08E9380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9460" y="1030639"/>
            <a:ext cx="7398000" cy="3523073"/>
          </a:xfrm>
        </p:spPr>
      </p:pic>
    </p:spTree>
    <p:extLst>
      <p:ext uri="{BB962C8B-B14F-4D97-AF65-F5344CB8AC3E}">
        <p14:creationId xmlns:p14="http://schemas.microsoft.com/office/powerpoint/2010/main" val="1419410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E43B1C4-81DA-41F3-9334-F260F9922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199" y="4571999"/>
            <a:ext cx="7673801" cy="108765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i="1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Different Sign Language in the Americas </a:t>
            </a:r>
            <a:endParaRPr lang="en-US" sz="3400" kern="120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5FB5E9F-D7DB-4072-8B70-93B4CE044A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5716258"/>
              </p:ext>
            </p:extLst>
          </p:nvPr>
        </p:nvGraphicFramePr>
        <p:xfrm>
          <a:off x="1862833" y="609600"/>
          <a:ext cx="7099899" cy="36889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4459">
                  <a:extLst>
                    <a:ext uri="{9D8B030D-6E8A-4147-A177-3AD203B41FA5}">
                      <a16:colId xmlns:a16="http://schemas.microsoft.com/office/drawing/2014/main" val="358197312"/>
                    </a:ext>
                  </a:extLst>
                </a:gridCol>
                <a:gridCol w="2347720">
                  <a:extLst>
                    <a:ext uri="{9D8B030D-6E8A-4147-A177-3AD203B41FA5}">
                      <a16:colId xmlns:a16="http://schemas.microsoft.com/office/drawing/2014/main" val="3137119087"/>
                    </a:ext>
                  </a:extLst>
                </a:gridCol>
                <a:gridCol w="2347720">
                  <a:extLst>
                    <a:ext uri="{9D8B030D-6E8A-4147-A177-3AD203B41FA5}">
                      <a16:colId xmlns:a16="http://schemas.microsoft.com/office/drawing/2014/main" val="1483656795"/>
                    </a:ext>
                  </a:extLst>
                </a:gridCol>
              </a:tblGrid>
              <a:tr h="668029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GB" sz="1500" b="1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North America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708" marR="557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500" b="1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Central America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GB" sz="1500" b="1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708" marR="557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500" b="1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South America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GB" sz="1500" b="1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708" marR="55708" marT="0" marB="0"/>
                </a:tc>
                <a:extLst>
                  <a:ext uri="{0D108BD9-81ED-4DB2-BD59-A6C34878D82A}">
                    <a16:rowId xmlns:a16="http://schemas.microsoft.com/office/drawing/2014/main" val="1069396054"/>
                  </a:ext>
                </a:extLst>
              </a:tr>
              <a:tr h="297432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•American Sign Language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•Inuit Sign Language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•Quebec Sign Language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•Puerto Rican Sign Language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GB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708" marR="5570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•Costa Rican Sign Language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•Guatemalan Sign Language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•Honduras Sign Language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•Mayan Sign Language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•Mexican Sign Language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•Nicaraguan Sign Language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•Panamanian Sign Language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•Salvadorian Sign Language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•Tijuana Sign Language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GB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708" marR="5570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•Argentine Sign Language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•Bolivian Sign Language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•Brazilian Sign Language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•Chilean Sign Language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•Colombian Sign Language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•Ecaudorian Sign Language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•Paraguayan Sign Language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•Peruvian Sign Language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•Uruaguayan Sign Language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•Venezuelan Sign Language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GB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708" marR="55708" marT="0" marB="0"/>
                </a:tc>
                <a:extLst>
                  <a:ext uri="{0D108BD9-81ED-4DB2-BD59-A6C34878D82A}">
                    <a16:rowId xmlns:a16="http://schemas.microsoft.com/office/drawing/2014/main" val="169265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63310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23FB5CE-4A07-43D7-9DF7-473F26A10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855" y="1261331"/>
            <a:ext cx="3497565" cy="30026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Flatten Layer</a:t>
            </a:r>
            <a:endParaRPr lang="en-US" sz="44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AA330523-F25B-4007-B3E5-ABB5637D1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A close up of a device&#10;&#10;Description automatically generated">
            <a:extLst>
              <a:ext uri="{FF2B5EF4-FFF2-40B4-BE49-F238E27FC236}">
                <a16:creationId xmlns:a16="http://schemas.microsoft.com/office/drawing/2014/main" id="{31B72D93-A027-4B47-9BA7-569965EA67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8603" y="1412966"/>
            <a:ext cx="4887354" cy="4032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75603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034E4-1755-44A8-A804-2A9F794CC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7314"/>
          </a:xfrm>
        </p:spPr>
        <p:txBody>
          <a:bodyPr/>
          <a:lstStyle/>
          <a:p>
            <a:r>
              <a:rPr lang="en-CA" dirty="0"/>
              <a:t>CNN Architecture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7500925-BA25-4DA8-B2D9-AC977DF2BA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4526" y="1287463"/>
            <a:ext cx="5286374" cy="4754562"/>
          </a:xfrm>
        </p:spPr>
      </p:pic>
    </p:spTree>
    <p:extLst>
      <p:ext uri="{BB962C8B-B14F-4D97-AF65-F5344CB8AC3E}">
        <p14:creationId xmlns:p14="http://schemas.microsoft.com/office/powerpoint/2010/main" val="310185748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AB52E-6F80-4918-A9F1-3BEC55566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Result about alphabets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AA19315-12AB-4509-8D5C-358A42451C3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50" y="1514476"/>
            <a:ext cx="7810499" cy="43334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8398000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28943-75E9-4D3B-9C47-3C641FB25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Result about digits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D4F2F65-14C3-4787-9397-5BF56D7B567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6" y="1930400"/>
            <a:ext cx="8201024" cy="4111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9836822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08E1FD-BFBD-4133-B856-99F1C5112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r>
              <a:rPr lang="en-CA" dirty="0"/>
              <a:t>Confusion matrix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41EC8A-5855-4979-B861-3E5B302D4F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78918" y="1109145"/>
                <a:ext cx="6341016" cy="4603900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lnSpc>
                    <a:spcPct val="90000"/>
                  </a:lnSpc>
                  <a:buNone/>
                </a:pPr>
                <a:endParaRPr lang="en-CA" sz="1500" i="1"/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CA" sz="1500" i="1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CA" sz="1500" i="1"/>
                  <a:t>Recall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sz="15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1500" i="1">
                            <a:latin typeface="Cambria Math" panose="02040503050406030204" pitchFamily="18" charset="0"/>
                          </a:rPr>
                          <m:t>𝑡𝑟𝑢𝑒</m:t>
                        </m:r>
                        <m:r>
                          <a:rPr lang="en-CA" sz="15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sz="1500" i="1">
                            <a:latin typeface="Cambria Math" panose="02040503050406030204" pitchFamily="18" charset="0"/>
                          </a:rPr>
                          <m:t>𝑝𝑜𝑠𝑖𝑡𝑖𝑣𝑒𝑠</m:t>
                        </m:r>
                      </m:num>
                      <m:den>
                        <m:r>
                          <a:rPr lang="en-CA" sz="1500" i="1">
                            <a:latin typeface="Cambria Math" panose="02040503050406030204" pitchFamily="18" charset="0"/>
                          </a:rPr>
                          <m:t>𝑡𝑟𝑢𝑒</m:t>
                        </m:r>
                        <m:r>
                          <a:rPr lang="en-CA" sz="15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sz="1500" i="1">
                            <a:latin typeface="Cambria Math" panose="02040503050406030204" pitchFamily="18" charset="0"/>
                          </a:rPr>
                          <m:t>𝑝𝑜𝑠𝑖𝑡𝑖𝑣𝑒𝑠</m:t>
                        </m:r>
                        <m:r>
                          <a:rPr lang="en-CA" sz="15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sz="1500" i="1">
                            <a:latin typeface="Cambria Math" panose="02040503050406030204" pitchFamily="18" charset="0"/>
                          </a:rPr>
                          <m:t>𝑓𝑎𝑙𝑠𝑒</m:t>
                        </m:r>
                        <m:r>
                          <a:rPr lang="en-CA" sz="15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sz="1500" i="1">
                            <a:latin typeface="Cambria Math" panose="02040503050406030204" pitchFamily="18" charset="0"/>
                          </a:rPr>
                          <m:t>𝑛𝑒𝑔𝑎𝑡𝑖𝑣𝑒𝑠</m:t>
                        </m:r>
                      </m:den>
                    </m:f>
                  </m:oMath>
                </a14:m>
                <a:r>
                  <a:rPr lang="en-CA" sz="1500" i="1"/>
                  <a:t> 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CA" sz="1500" i="1"/>
                  <a:t>                                                      </a:t>
                </a:r>
                <a:endParaRPr lang="en-CA" sz="150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CA" sz="1500" i="1"/>
                  <a:t>Precision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sz="15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1500" i="1">
                            <a:latin typeface="Cambria Math" panose="02040503050406030204" pitchFamily="18" charset="0"/>
                          </a:rPr>
                          <m:t>𝑡𝑟𝑢𝑒</m:t>
                        </m:r>
                        <m:r>
                          <a:rPr lang="en-CA" sz="15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sz="1500" i="1">
                            <a:latin typeface="Cambria Math" panose="02040503050406030204" pitchFamily="18" charset="0"/>
                          </a:rPr>
                          <m:t>𝑝𝑜𝑠𝑖𝑡𝑖𝑣𝑒𝑠</m:t>
                        </m:r>
                      </m:num>
                      <m:den>
                        <m:r>
                          <a:rPr lang="en-CA" sz="1500" i="1">
                            <a:latin typeface="Cambria Math" panose="02040503050406030204" pitchFamily="18" charset="0"/>
                          </a:rPr>
                          <m:t>𝑡𝑟𝑢𝑒</m:t>
                        </m:r>
                        <m:r>
                          <a:rPr lang="en-CA" sz="15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sz="1500" i="1">
                            <a:latin typeface="Cambria Math" panose="02040503050406030204" pitchFamily="18" charset="0"/>
                          </a:rPr>
                          <m:t>𝑝𝑜𝑠𝑖𝑡𝑖𝑣𝑒𝑠</m:t>
                        </m:r>
                        <m:r>
                          <a:rPr lang="en-CA" sz="15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sz="1500" i="1">
                            <a:latin typeface="Cambria Math" panose="02040503050406030204" pitchFamily="18" charset="0"/>
                          </a:rPr>
                          <m:t>𝑓𝑎𝑙𝑠𝑒</m:t>
                        </m:r>
                        <m:r>
                          <a:rPr lang="en-CA" sz="15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sz="1500" i="1">
                            <a:latin typeface="Cambria Math" panose="02040503050406030204" pitchFamily="18" charset="0"/>
                          </a:rPr>
                          <m:t>𝑝𝑜𝑠𝑖𝑡𝑖𝑣𝑒𝑠</m:t>
                        </m:r>
                      </m:den>
                    </m:f>
                  </m:oMath>
                </a14:m>
                <a:r>
                  <a:rPr lang="en-CA" sz="1500" i="1"/>
                  <a:t>                                                  </a:t>
                </a:r>
                <a:endParaRPr lang="en-CA" sz="1500"/>
              </a:p>
              <a:p>
                <a:pPr>
                  <a:lnSpc>
                    <a:spcPct val="90000"/>
                  </a:lnSpc>
                </a:pPr>
                <a:endParaRPr lang="en-CA" sz="150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41EC8A-5855-4979-B861-3E5B302D4F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78918" y="1109145"/>
                <a:ext cx="6341016" cy="4603900"/>
              </a:xfrm>
              <a:blipFill>
                <a:blip r:embed="rId2"/>
                <a:stretch>
                  <a:fillRect l="-38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6081327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7D065-F17E-4B43-873F-81BA8E66F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i="1" dirty="0"/>
              <a:t>Confusion matrix for 0 to 9 digits</a:t>
            </a:r>
            <a:endParaRPr lang="en-CA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316433C-AAD2-4E32-9FC5-076906D7E43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026" y="1567543"/>
            <a:ext cx="7629524" cy="44371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7598886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09F05-8835-4C4B-A788-281984053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11290"/>
          </a:xfrm>
        </p:spPr>
        <p:txBody>
          <a:bodyPr/>
          <a:lstStyle/>
          <a:p>
            <a:r>
              <a:rPr lang="en-CA" i="1" dirty="0"/>
              <a:t>Confusion matrix for A to Z alphabets</a:t>
            </a:r>
            <a:endParaRPr lang="en-CA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6F60676-B825-43BA-8919-91AA3EBABCE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96955"/>
            <a:ext cx="8359602" cy="53324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2529563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A32F0A-A26B-4DBF-8517-691121C7B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CA" sz="4400" b="1"/>
              <a:t>Future work</a:t>
            </a:r>
            <a:br>
              <a:rPr lang="en-CA" sz="4400"/>
            </a:br>
            <a:endParaRPr lang="en-CA" sz="44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32826FF-705A-4510-9951-FA9E455754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4913275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5627077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6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43" name="Rectangle 18">
            <a:extLst>
              <a:ext uri="{FF2B5EF4-FFF2-40B4-BE49-F238E27FC236}">
                <a16:creationId xmlns:a16="http://schemas.microsoft.com/office/drawing/2014/main" id="{0ADFFC45-3DC9-4433-926F-043E879D9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20">
            <a:extLst>
              <a:ext uri="{FF2B5EF4-FFF2-40B4-BE49-F238E27FC236}">
                <a16:creationId xmlns:a16="http://schemas.microsoft.com/office/drawing/2014/main" id="{B5F26A87-0610-435F-AA13-BD658385C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67230" y="-8468"/>
            <a:ext cx="4763558" cy="6866467"/>
            <a:chOff x="67175" y="-8467"/>
            <a:chExt cx="4763558" cy="6866467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6321436-5AAD-4FB6-BB0D-316D4540E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448300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22">
              <a:extLst>
                <a:ext uri="{FF2B5EF4-FFF2-40B4-BE49-F238E27FC236}">
                  <a16:creationId xmlns:a16="http://schemas.microsoft.com/office/drawing/2014/main" id="{94B0BD33-3D46-4F43-947A-825DFEF61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7175" y="3681413"/>
              <a:ext cx="4763558" cy="3176587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2E26C27-E1F5-47DC-9F83-469D196C5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58764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Rectangle 25">
              <a:extLst>
                <a:ext uri="{FF2B5EF4-FFF2-40B4-BE49-F238E27FC236}">
                  <a16:creationId xmlns:a16="http://schemas.microsoft.com/office/drawing/2014/main" id="{95F944E7-2B4E-4AE2-B4DB-846FF8AE0B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0730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FF14952D-390F-46CC-B302-73DDD9C41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9621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7">
              <a:extLst>
                <a:ext uri="{FF2B5EF4-FFF2-40B4-BE49-F238E27FC236}">
                  <a16:creationId xmlns:a16="http://schemas.microsoft.com/office/drawing/2014/main" id="{867CDE55-B22A-40D0-882A-9452919EE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11788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8C409231-C942-4808-B529-DAC32A7DB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48954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9020256-4F83-46E7-9BC1-A9ACD7D54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1282701"/>
            <a:ext cx="5096060" cy="4307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/>
              <a:t>Thank you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370F01-B8C9-4CE4-824C-92B2792E6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6497" y="-8468"/>
            <a:ext cx="5074930" cy="6866468"/>
          </a:xfrm>
          <a:custGeom>
            <a:avLst/>
            <a:gdLst>
              <a:gd name="connsiteX0" fmla="*/ 0 w 5074930"/>
              <a:gd name="connsiteY0" fmla="*/ 0 h 6858000"/>
              <a:gd name="connsiteX1" fmla="*/ 1249825 w 5074930"/>
              <a:gd name="connsiteY1" fmla="*/ 0 h 6858000"/>
              <a:gd name="connsiteX2" fmla="*/ 1249825 w 5074930"/>
              <a:gd name="connsiteY2" fmla="*/ 8457 h 6858000"/>
              <a:gd name="connsiteX3" fmla="*/ 5074930 w 5074930"/>
              <a:gd name="connsiteY3" fmla="*/ 8457 h 6858000"/>
              <a:gd name="connsiteX4" fmla="*/ 5074930 w 5074930"/>
              <a:gd name="connsiteY4" fmla="*/ 6858000 h 6858000"/>
              <a:gd name="connsiteX5" fmla="*/ 1249825 w 5074930"/>
              <a:gd name="connsiteY5" fmla="*/ 6858000 h 6858000"/>
              <a:gd name="connsiteX6" fmla="*/ 1109383 w 507493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4930" h="6858000">
                <a:moveTo>
                  <a:pt x="0" y="0"/>
                </a:moveTo>
                <a:lnTo>
                  <a:pt x="1249825" y="0"/>
                </a:lnTo>
                <a:lnTo>
                  <a:pt x="1249825" y="8457"/>
                </a:lnTo>
                <a:lnTo>
                  <a:pt x="5074930" y="8457"/>
                </a:lnTo>
                <a:lnTo>
                  <a:pt x="5074930" y="6858000"/>
                </a:lnTo>
                <a:lnTo>
                  <a:pt x="1249825" y="6858000"/>
                </a:lnTo>
                <a:lnTo>
                  <a:pt x="1109383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882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9B00F2-0CDC-481B-B4CD-16139C370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US" sz="2800" b="1"/>
              <a:t>Misunderstandings about Sign Language</a:t>
            </a:r>
            <a:endParaRPr lang="en-CA" sz="2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B7911AAD-D143-4C87-868F-D2752D28F4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5697635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1749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9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EDF49-8B34-4853-A735-3537FE597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CA" sz="3700"/>
              <a:t>About American Sign Language(ASL)</a:t>
            </a:r>
          </a:p>
        </p:txBody>
      </p:sp>
      <p:grpSp>
        <p:nvGrpSpPr>
          <p:cNvPr id="26" name="Group 11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7" name="Rectangle 22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8" name="Content Placeholder 2">
            <a:extLst>
              <a:ext uri="{FF2B5EF4-FFF2-40B4-BE49-F238E27FC236}">
                <a16:creationId xmlns:a16="http://schemas.microsoft.com/office/drawing/2014/main" id="{20EE5905-485A-4875-AA52-E216083D33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7104825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90179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8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84CF8CC-60B8-4800-89C8-0C071FB16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553712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ASL Manual Alphabet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22FCE2E-9A45-4F2A-830C-CFE535148AC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67828" y="934222"/>
            <a:ext cx="4124312" cy="32994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72298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A54B49-504A-4AEF-979B-A23AC2EC7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473227"/>
            <a:ext cx="8288032" cy="10966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 i="1"/>
              <a:t>American Sign language numbers</a:t>
            </a:r>
            <a:endParaRPr lang="en-US" sz="410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5D2E552-4F5D-4A3C-9617-C6915B61BBD3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8" r="2" b="9036"/>
          <a:stretch/>
        </p:blipFill>
        <p:spPr bwMode="auto">
          <a:xfrm>
            <a:off x="677334" y="468621"/>
            <a:ext cx="8274669" cy="3635025"/>
          </a:xfrm>
          <a:custGeom>
            <a:avLst/>
            <a:gdLst>
              <a:gd name="connsiteX0" fmla="*/ 540554 w 8274669"/>
              <a:gd name="connsiteY0" fmla="*/ 0 h 3635025"/>
              <a:gd name="connsiteX1" fmla="*/ 8274669 w 8274669"/>
              <a:gd name="connsiteY1" fmla="*/ 0 h 3635025"/>
              <a:gd name="connsiteX2" fmla="*/ 8274669 w 8274669"/>
              <a:gd name="connsiteY2" fmla="*/ 3635025 h 3635025"/>
              <a:gd name="connsiteX3" fmla="*/ 0 w 8274669"/>
              <a:gd name="connsiteY3" fmla="*/ 3635025 h 3635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74669" h="3635025">
                <a:moveTo>
                  <a:pt x="540554" y="0"/>
                </a:moveTo>
                <a:lnTo>
                  <a:pt x="8274669" y="0"/>
                </a:lnTo>
                <a:lnTo>
                  <a:pt x="8274669" y="3635025"/>
                </a:lnTo>
                <a:lnTo>
                  <a:pt x="0" y="3635025"/>
                </a:lnTo>
                <a:close/>
              </a:path>
            </a:pathLst>
          </a:custGeom>
          <a:noFill/>
        </p:spPr>
      </p:pic>
    </p:spTree>
    <p:extLst>
      <p:ext uri="{BB962C8B-B14F-4D97-AF65-F5344CB8AC3E}">
        <p14:creationId xmlns:p14="http://schemas.microsoft.com/office/powerpoint/2010/main" val="363339202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862</Words>
  <Application>Microsoft Office PowerPoint</Application>
  <PresentationFormat>Widescreen</PresentationFormat>
  <Paragraphs>226</Paragraphs>
  <Slides>58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5" baseType="lpstr">
      <vt:lpstr>Arial</vt:lpstr>
      <vt:lpstr>Calibri</vt:lpstr>
      <vt:lpstr>Cambria Math</vt:lpstr>
      <vt:lpstr>Times New Roman</vt:lpstr>
      <vt:lpstr>Trebuchet MS</vt:lpstr>
      <vt:lpstr>Wingdings 3</vt:lpstr>
      <vt:lpstr>Facet</vt:lpstr>
      <vt:lpstr>Real-time static gesture detection using Machine Learning</vt:lpstr>
      <vt:lpstr>Contents </vt:lpstr>
      <vt:lpstr>About Language: </vt:lpstr>
      <vt:lpstr>About Sign Language</vt:lpstr>
      <vt:lpstr>Different Sign Language in the Americas </vt:lpstr>
      <vt:lpstr>Misunderstandings about Sign Language</vt:lpstr>
      <vt:lpstr>About American Sign Language(ASL)</vt:lpstr>
      <vt:lpstr>ASL Manual Alphabet</vt:lpstr>
      <vt:lpstr>American Sign language numbers</vt:lpstr>
      <vt:lpstr>Similar Sign Gesture</vt:lpstr>
      <vt:lpstr>British Sign Language</vt:lpstr>
      <vt:lpstr>India Sign Language</vt:lpstr>
      <vt:lpstr>A few words in Sign language</vt:lpstr>
      <vt:lpstr>Statistics about sign language use in Canada</vt:lpstr>
      <vt:lpstr>Statics about Knowledge of Sign Languages </vt:lpstr>
      <vt:lpstr>Objective:</vt:lpstr>
      <vt:lpstr>Dataset Description and Image property </vt:lpstr>
      <vt:lpstr>Dataset Sample</vt:lpstr>
      <vt:lpstr>Hardware Configurations  </vt:lpstr>
      <vt:lpstr>Software </vt:lpstr>
      <vt:lpstr>Software Used</vt:lpstr>
      <vt:lpstr>Different software library</vt:lpstr>
      <vt:lpstr>Image Processing </vt:lpstr>
      <vt:lpstr>Color Image</vt:lpstr>
      <vt:lpstr>How Does A Computer Read an Image? </vt:lpstr>
      <vt:lpstr>Gray Scale image</vt:lpstr>
      <vt:lpstr>Gray scale image to 2D matrix</vt:lpstr>
      <vt:lpstr>Hand posture detection steps </vt:lpstr>
      <vt:lpstr>My Approach for Hand Detection </vt:lpstr>
      <vt:lpstr>Machine Learning Approach</vt:lpstr>
      <vt:lpstr>Unsupervised Learning  </vt:lpstr>
      <vt:lpstr>Unsupervised learning models methods: </vt:lpstr>
      <vt:lpstr>Unsupervised Learning Image</vt:lpstr>
      <vt:lpstr>Supervised Learning  </vt:lpstr>
      <vt:lpstr>Supervised learning models methods: </vt:lpstr>
      <vt:lpstr>Structure of Machine Learning Algorithm </vt:lpstr>
      <vt:lpstr>Dataset Description and  Model</vt:lpstr>
      <vt:lpstr>Neural Network Architecture</vt:lpstr>
      <vt:lpstr>Single Layer feed forward network </vt:lpstr>
      <vt:lpstr>Multilayer feed forward network </vt:lpstr>
      <vt:lpstr>CNN Architecture </vt:lpstr>
      <vt:lpstr>Model Structure </vt:lpstr>
      <vt:lpstr>Flowchart</vt:lpstr>
      <vt:lpstr>Input image to 2D matrix</vt:lpstr>
      <vt:lpstr>Apply Filter to input image</vt:lpstr>
      <vt:lpstr>Image after applied filter</vt:lpstr>
      <vt:lpstr>Activation Function</vt:lpstr>
      <vt:lpstr>Apply RELU activation Function</vt:lpstr>
      <vt:lpstr>Max  pooling layer</vt:lpstr>
      <vt:lpstr>Flatten Layer</vt:lpstr>
      <vt:lpstr>CNN Architecture</vt:lpstr>
      <vt:lpstr>Result about alphabets</vt:lpstr>
      <vt:lpstr>Result about digits</vt:lpstr>
      <vt:lpstr>Confusion matrix</vt:lpstr>
      <vt:lpstr>Confusion matrix for 0 to 9 digits</vt:lpstr>
      <vt:lpstr>Confusion matrix for A to Z alphabets</vt:lpstr>
      <vt:lpstr>Future work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Real-time static gesture detection using Machine Learning</dc:title>
  <dc:creator>sandip gosswami</dc:creator>
  <cp:lastModifiedBy>sandip gosswami</cp:lastModifiedBy>
  <cp:revision>2</cp:revision>
  <dcterms:created xsi:type="dcterms:W3CDTF">2019-04-12T22:18:58Z</dcterms:created>
  <dcterms:modified xsi:type="dcterms:W3CDTF">2019-04-13T01:24:39Z</dcterms:modified>
</cp:coreProperties>
</file>