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276" r:id="rId3"/>
    <p:sldId id="289" r:id="rId4"/>
    <p:sldId id="259" r:id="rId5"/>
    <p:sldId id="258" r:id="rId6"/>
    <p:sldId id="260" r:id="rId7"/>
    <p:sldId id="262" r:id="rId8"/>
    <p:sldId id="263" r:id="rId9"/>
    <p:sldId id="277" r:id="rId10"/>
    <p:sldId id="288" r:id="rId11"/>
    <p:sldId id="278" r:id="rId12"/>
    <p:sldId id="279" r:id="rId13"/>
    <p:sldId id="292" r:id="rId14"/>
    <p:sldId id="290" r:id="rId15"/>
    <p:sldId id="291" r:id="rId16"/>
    <p:sldId id="261" r:id="rId17"/>
    <p:sldId id="264" r:id="rId18"/>
    <p:sldId id="265" r:id="rId19"/>
    <p:sldId id="266" r:id="rId20"/>
    <p:sldId id="280" r:id="rId21"/>
    <p:sldId id="281" r:id="rId22"/>
    <p:sldId id="299" r:id="rId23"/>
    <p:sldId id="293" r:id="rId24"/>
    <p:sldId id="282" r:id="rId25"/>
    <p:sldId id="294" r:id="rId26"/>
    <p:sldId id="295" r:id="rId27"/>
    <p:sldId id="296" r:id="rId28"/>
    <p:sldId id="297" r:id="rId29"/>
    <p:sldId id="301" r:id="rId30"/>
    <p:sldId id="269" r:id="rId31"/>
    <p:sldId id="302" r:id="rId32"/>
    <p:sldId id="283" r:id="rId33"/>
    <p:sldId id="284" r:id="rId34"/>
    <p:sldId id="285" r:id="rId35"/>
    <p:sldId id="286" r:id="rId36"/>
    <p:sldId id="287" r:id="rId37"/>
    <p:sldId id="300" r:id="rId38"/>
    <p:sldId id="298" r:id="rId39"/>
    <p:sldId id="307" r:id="rId40"/>
    <p:sldId id="271" r:id="rId41"/>
    <p:sldId id="272" r:id="rId42"/>
    <p:sldId id="273" r:id="rId43"/>
    <p:sldId id="274" r:id="rId44"/>
    <p:sldId id="303" r:id="rId45"/>
    <p:sldId id="308" r:id="rId46"/>
    <p:sldId id="309" r:id="rId47"/>
    <p:sldId id="310" r:id="rId48"/>
    <p:sldId id="316" r:id="rId49"/>
    <p:sldId id="304" r:id="rId50"/>
    <p:sldId id="311" r:id="rId51"/>
    <p:sldId id="312" r:id="rId52"/>
    <p:sldId id="315" r:id="rId53"/>
    <p:sldId id="313" r:id="rId54"/>
    <p:sldId id="314" r:id="rId55"/>
    <p:sldId id="305" r:id="rId56"/>
    <p:sldId id="27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5100E-2B7A-47C2-870B-2218A7EF7FA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11F58E2-D81A-4399-9939-B28946F5E7EC}">
      <dgm:prSet/>
      <dgm:spPr/>
      <dgm:t>
        <a:bodyPr/>
        <a:lstStyle/>
        <a:p>
          <a:r>
            <a:rPr lang="en-CA"/>
            <a:t>About American Sign Language (ASL)</a:t>
          </a:r>
          <a:endParaRPr lang="en-US"/>
        </a:p>
      </dgm:t>
    </dgm:pt>
    <dgm:pt modelId="{5E04A250-1549-4564-BC83-25A29DFB39A3}" type="parTrans" cxnId="{66D51D70-0037-45A6-8942-3CFAD157B617}">
      <dgm:prSet/>
      <dgm:spPr/>
      <dgm:t>
        <a:bodyPr/>
        <a:lstStyle/>
        <a:p>
          <a:endParaRPr lang="en-US"/>
        </a:p>
      </dgm:t>
    </dgm:pt>
    <dgm:pt modelId="{817F8870-39D7-41DE-A9A3-8E3076362FE4}" type="sibTrans" cxnId="{66D51D70-0037-45A6-8942-3CFAD157B617}">
      <dgm:prSet/>
      <dgm:spPr/>
      <dgm:t>
        <a:bodyPr/>
        <a:lstStyle/>
        <a:p>
          <a:endParaRPr lang="en-US"/>
        </a:p>
      </dgm:t>
    </dgm:pt>
    <dgm:pt modelId="{FAAA84C0-35E5-4685-8605-E08E99749B53}">
      <dgm:prSet/>
      <dgm:spPr/>
      <dgm:t>
        <a:bodyPr/>
        <a:lstStyle/>
        <a:p>
          <a:r>
            <a:rPr lang="en-CA"/>
            <a:t>Objective</a:t>
          </a:r>
          <a:endParaRPr lang="en-US"/>
        </a:p>
      </dgm:t>
    </dgm:pt>
    <dgm:pt modelId="{7DE87125-29CC-4842-A188-F0265EF3D94B}" type="parTrans" cxnId="{FB492385-2459-45C7-9C2D-CA737232E93B}">
      <dgm:prSet/>
      <dgm:spPr/>
      <dgm:t>
        <a:bodyPr/>
        <a:lstStyle/>
        <a:p>
          <a:endParaRPr lang="en-US"/>
        </a:p>
      </dgm:t>
    </dgm:pt>
    <dgm:pt modelId="{2FA528C5-22D9-4218-90E0-A0E973D50DC9}" type="sibTrans" cxnId="{FB492385-2459-45C7-9C2D-CA737232E93B}">
      <dgm:prSet/>
      <dgm:spPr/>
      <dgm:t>
        <a:bodyPr/>
        <a:lstStyle/>
        <a:p>
          <a:endParaRPr lang="en-US"/>
        </a:p>
      </dgm:t>
    </dgm:pt>
    <dgm:pt modelId="{BA19572A-8976-4FFD-8A64-038552B8D3F7}">
      <dgm:prSet/>
      <dgm:spPr/>
      <dgm:t>
        <a:bodyPr/>
        <a:lstStyle/>
        <a:p>
          <a:r>
            <a:rPr lang="en-CA"/>
            <a:t>Dataset</a:t>
          </a:r>
          <a:endParaRPr lang="en-US"/>
        </a:p>
      </dgm:t>
    </dgm:pt>
    <dgm:pt modelId="{DF6E025A-4777-4FD1-8744-43070D34C228}" type="parTrans" cxnId="{C328997C-F609-411A-BAE3-BDDB9FBF8101}">
      <dgm:prSet/>
      <dgm:spPr/>
      <dgm:t>
        <a:bodyPr/>
        <a:lstStyle/>
        <a:p>
          <a:endParaRPr lang="en-US"/>
        </a:p>
      </dgm:t>
    </dgm:pt>
    <dgm:pt modelId="{3B6C4CAA-B7F6-4441-B327-8D5EEF4158D7}" type="sibTrans" cxnId="{C328997C-F609-411A-BAE3-BDDB9FBF8101}">
      <dgm:prSet/>
      <dgm:spPr/>
      <dgm:t>
        <a:bodyPr/>
        <a:lstStyle/>
        <a:p>
          <a:endParaRPr lang="en-US"/>
        </a:p>
      </dgm:t>
    </dgm:pt>
    <dgm:pt modelId="{718D4CC3-9938-423A-829F-DAA27D6C3012}">
      <dgm:prSet/>
      <dgm:spPr/>
      <dgm:t>
        <a:bodyPr/>
        <a:lstStyle/>
        <a:p>
          <a:r>
            <a:rPr lang="en-CA"/>
            <a:t>Hardware Configurations </a:t>
          </a:r>
          <a:endParaRPr lang="en-US"/>
        </a:p>
      </dgm:t>
    </dgm:pt>
    <dgm:pt modelId="{0DBB7D57-6E9F-42BE-9031-717C6584003A}" type="parTrans" cxnId="{F0FCAD4D-1DFA-4156-AB21-E638B3422C51}">
      <dgm:prSet/>
      <dgm:spPr/>
      <dgm:t>
        <a:bodyPr/>
        <a:lstStyle/>
        <a:p>
          <a:endParaRPr lang="en-US"/>
        </a:p>
      </dgm:t>
    </dgm:pt>
    <dgm:pt modelId="{3D186645-2250-4167-97CB-270BCC3AC0B9}" type="sibTrans" cxnId="{F0FCAD4D-1DFA-4156-AB21-E638B3422C51}">
      <dgm:prSet/>
      <dgm:spPr/>
      <dgm:t>
        <a:bodyPr/>
        <a:lstStyle/>
        <a:p>
          <a:endParaRPr lang="en-US"/>
        </a:p>
      </dgm:t>
    </dgm:pt>
    <dgm:pt modelId="{280C8961-8D89-4A9A-BD4A-7A145C7BE620}">
      <dgm:prSet/>
      <dgm:spPr/>
      <dgm:t>
        <a:bodyPr/>
        <a:lstStyle/>
        <a:p>
          <a:r>
            <a:rPr lang="en-CA"/>
            <a:t>Software Used</a:t>
          </a:r>
          <a:endParaRPr lang="en-US"/>
        </a:p>
      </dgm:t>
    </dgm:pt>
    <dgm:pt modelId="{71E2975A-3920-4599-8222-3588AC1D4771}" type="parTrans" cxnId="{37DB8EFA-55DB-48A8-B738-6B8D8C49A3E1}">
      <dgm:prSet/>
      <dgm:spPr/>
      <dgm:t>
        <a:bodyPr/>
        <a:lstStyle/>
        <a:p>
          <a:endParaRPr lang="en-US"/>
        </a:p>
      </dgm:t>
    </dgm:pt>
    <dgm:pt modelId="{032DD98A-E733-4ABE-9FC2-7DA2CD38395D}" type="sibTrans" cxnId="{37DB8EFA-55DB-48A8-B738-6B8D8C49A3E1}">
      <dgm:prSet/>
      <dgm:spPr/>
      <dgm:t>
        <a:bodyPr/>
        <a:lstStyle/>
        <a:p>
          <a:endParaRPr lang="en-US"/>
        </a:p>
      </dgm:t>
    </dgm:pt>
    <dgm:pt modelId="{2A476356-827D-420E-B3D5-64CEE42DB71F}">
      <dgm:prSet/>
      <dgm:spPr/>
      <dgm:t>
        <a:bodyPr/>
        <a:lstStyle/>
        <a:p>
          <a:r>
            <a:rPr lang="en-CA"/>
            <a:t>Image Processing Steps</a:t>
          </a:r>
          <a:endParaRPr lang="en-US"/>
        </a:p>
      </dgm:t>
    </dgm:pt>
    <dgm:pt modelId="{4F3F06AF-92AD-40E8-BDD3-5511D1BE33AB}" type="parTrans" cxnId="{3AEEBF2D-F42D-46E9-9CC8-FB7E2F636433}">
      <dgm:prSet/>
      <dgm:spPr/>
      <dgm:t>
        <a:bodyPr/>
        <a:lstStyle/>
        <a:p>
          <a:endParaRPr lang="en-US"/>
        </a:p>
      </dgm:t>
    </dgm:pt>
    <dgm:pt modelId="{8FFF0552-FEC7-46BE-B5E4-76890B16868B}" type="sibTrans" cxnId="{3AEEBF2D-F42D-46E9-9CC8-FB7E2F636433}">
      <dgm:prSet/>
      <dgm:spPr/>
      <dgm:t>
        <a:bodyPr/>
        <a:lstStyle/>
        <a:p>
          <a:endParaRPr lang="en-US"/>
        </a:p>
      </dgm:t>
    </dgm:pt>
    <dgm:pt modelId="{ED68FB7E-0CEB-4381-B839-D1A7E38CEF2D}">
      <dgm:prSet/>
      <dgm:spPr/>
      <dgm:t>
        <a:bodyPr/>
        <a:lstStyle/>
        <a:p>
          <a:r>
            <a:rPr lang="en-CA"/>
            <a:t>Machine Learning approach </a:t>
          </a:r>
          <a:endParaRPr lang="en-US"/>
        </a:p>
      </dgm:t>
    </dgm:pt>
    <dgm:pt modelId="{435275E6-1AF0-4C81-A28F-748243D31780}" type="parTrans" cxnId="{4C3B023B-21C2-44B6-B8EF-5A0AB6CB5550}">
      <dgm:prSet/>
      <dgm:spPr/>
      <dgm:t>
        <a:bodyPr/>
        <a:lstStyle/>
        <a:p>
          <a:endParaRPr lang="en-US"/>
        </a:p>
      </dgm:t>
    </dgm:pt>
    <dgm:pt modelId="{133FA321-B5BD-4775-B0BF-2960E6034FFE}" type="sibTrans" cxnId="{4C3B023B-21C2-44B6-B8EF-5A0AB6CB5550}">
      <dgm:prSet/>
      <dgm:spPr/>
      <dgm:t>
        <a:bodyPr/>
        <a:lstStyle/>
        <a:p>
          <a:endParaRPr lang="en-US"/>
        </a:p>
      </dgm:t>
    </dgm:pt>
    <dgm:pt modelId="{AFE26168-ABB9-4280-B420-C15BC90B83A7}">
      <dgm:prSet/>
      <dgm:spPr/>
      <dgm:t>
        <a:bodyPr/>
        <a:lstStyle/>
        <a:p>
          <a:r>
            <a:rPr lang="en-CA"/>
            <a:t>Result </a:t>
          </a:r>
          <a:endParaRPr lang="en-US"/>
        </a:p>
      </dgm:t>
    </dgm:pt>
    <dgm:pt modelId="{0DE63644-4404-489F-ABF8-79F6AAE97E54}" type="parTrans" cxnId="{CA7C14B2-A775-426E-9431-37552AD813B3}">
      <dgm:prSet/>
      <dgm:spPr/>
      <dgm:t>
        <a:bodyPr/>
        <a:lstStyle/>
        <a:p>
          <a:endParaRPr lang="en-US"/>
        </a:p>
      </dgm:t>
    </dgm:pt>
    <dgm:pt modelId="{4322174D-E03F-41C9-AB89-545698B4028F}" type="sibTrans" cxnId="{CA7C14B2-A775-426E-9431-37552AD813B3}">
      <dgm:prSet/>
      <dgm:spPr/>
      <dgm:t>
        <a:bodyPr/>
        <a:lstStyle/>
        <a:p>
          <a:endParaRPr lang="en-US"/>
        </a:p>
      </dgm:t>
    </dgm:pt>
    <dgm:pt modelId="{1F58745C-272F-4392-BE7C-297C6D37F9A0}">
      <dgm:prSet/>
      <dgm:spPr/>
      <dgm:t>
        <a:bodyPr/>
        <a:lstStyle/>
        <a:p>
          <a:r>
            <a:rPr lang="en-CA"/>
            <a:t>Feature work</a:t>
          </a:r>
          <a:endParaRPr lang="en-US"/>
        </a:p>
      </dgm:t>
    </dgm:pt>
    <dgm:pt modelId="{DEAA226E-CD5C-4FFA-A3C7-BB3E2734AA0D}" type="parTrans" cxnId="{A2F6B5B0-7821-4661-A9C0-A08BB5C96F1C}">
      <dgm:prSet/>
      <dgm:spPr/>
      <dgm:t>
        <a:bodyPr/>
        <a:lstStyle/>
        <a:p>
          <a:endParaRPr lang="en-US"/>
        </a:p>
      </dgm:t>
    </dgm:pt>
    <dgm:pt modelId="{44C3F037-3FD1-4E2C-940B-2A635375DDBC}" type="sibTrans" cxnId="{A2F6B5B0-7821-4661-A9C0-A08BB5C96F1C}">
      <dgm:prSet/>
      <dgm:spPr/>
      <dgm:t>
        <a:bodyPr/>
        <a:lstStyle/>
        <a:p>
          <a:endParaRPr lang="en-US"/>
        </a:p>
      </dgm:t>
    </dgm:pt>
    <dgm:pt modelId="{A4B203F7-8952-4030-B007-668C94A94C7D}" type="pres">
      <dgm:prSet presAssocID="{57C5100E-2B7A-47C2-870B-2218A7EF7FAC}" presName="linear" presStyleCnt="0">
        <dgm:presLayoutVars>
          <dgm:animLvl val="lvl"/>
          <dgm:resizeHandles val="exact"/>
        </dgm:presLayoutVars>
      </dgm:prSet>
      <dgm:spPr/>
    </dgm:pt>
    <dgm:pt modelId="{A2EFC0E8-121D-4EB8-A849-4821107DF27A}" type="pres">
      <dgm:prSet presAssocID="{211F58E2-D81A-4399-9939-B28946F5E7EC}" presName="parentText" presStyleLbl="node1" presStyleIdx="0" presStyleCnt="9">
        <dgm:presLayoutVars>
          <dgm:chMax val="0"/>
          <dgm:bulletEnabled val="1"/>
        </dgm:presLayoutVars>
      </dgm:prSet>
      <dgm:spPr/>
    </dgm:pt>
    <dgm:pt modelId="{0FC03C00-AB79-4839-88CA-865D2EEFF12D}" type="pres">
      <dgm:prSet presAssocID="{817F8870-39D7-41DE-A9A3-8E3076362FE4}" presName="spacer" presStyleCnt="0"/>
      <dgm:spPr/>
    </dgm:pt>
    <dgm:pt modelId="{02ED9022-4129-4627-AB6F-E6E6CD77DE21}" type="pres">
      <dgm:prSet presAssocID="{FAAA84C0-35E5-4685-8605-E08E99749B53}" presName="parentText" presStyleLbl="node1" presStyleIdx="1" presStyleCnt="9">
        <dgm:presLayoutVars>
          <dgm:chMax val="0"/>
          <dgm:bulletEnabled val="1"/>
        </dgm:presLayoutVars>
      </dgm:prSet>
      <dgm:spPr/>
    </dgm:pt>
    <dgm:pt modelId="{44C0CC75-1E4E-460C-A5EB-9809BD0EBFBE}" type="pres">
      <dgm:prSet presAssocID="{2FA528C5-22D9-4218-90E0-A0E973D50DC9}" presName="spacer" presStyleCnt="0"/>
      <dgm:spPr/>
    </dgm:pt>
    <dgm:pt modelId="{9FBE785D-AD40-4EAC-A164-DE677A04C791}" type="pres">
      <dgm:prSet presAssocID="{BA19572A-8976-4FFD-8A64-038552B8D3F7}" presName="parentText" presStyleLbl="node1" presStyleIdx="2" presStyleCnt="9">
        <dgm:presLayoutVars>
          <dgm:chMax val="0"/>
          <dgm:bulletEnabled val="1"/>
        </dgm:presLayoutVars>
      </dgm:prSet>
      <dgm:spPr/>
    </dgm:pt>
    <dgm:pt modelId="{9A174F4B-DA0B-45AB-8898-1604B9DF5264}" type="pres">
      <dgm:prSet presAssocID="{3B6C4CAA-B7F6-4441-B327-8D5EEF4158D7}" presName="spacer" presStyleCnt="0"/>
      <dgm:spPr/>
    </dgm:pt>
    <dgm:pt modelId="{52F96088-3869-4D7C-B5D3-90BD85228EA8}" type="pres">
      <dgm:prSet presAssocID="{718D4CC3-9938-423A-829F-DAA27D6C3012}" presName="parentText" presStyleLbl="node1" presStyleIdx="3" presStyleCnt="9">
        <dgm:presLayoutVars>
          <dgm:chMax val="0"/>
          <dgm:bulletEnabled val="1"/>
        </dgm:presLayoutVars>
      </dgm:prSet>
      <dgm:spPr/>
    </dgm:pt>
    <dgm:pt modelId="{09FA0EC8-1601-47A9-9C7F-37725ADF2DF0}" type="pres">
      <dgm:prSet presAssocID="{3D186645-2250-4167-97CB-270BCC3AC0B9}" presName="spacer" presStyleCnt="0"/>
      <dgm:spPr/>
    </dgm:pt>
    <dgm:pt modelId="{2C89FFCD-7A4F-469C-9199-DEC541390568}" type="pres">
      <dgm:prSet presAssocID="{280C8961-8D89-4A9A-BD4A-7A145C7BE620}" presName="parentText" presStyleLbl="node1" presStyleIdx="4" presStyleCnt="9">
        <dgm:presLayoutVars>
          <dgm:chMax val="0"/>
          <dgm:bulletEnabled val="1"/>
        </dgm:presLayoutVars>
      </dgm:prSet>
      <dgm:spPr/>
    </dgm:pt>
    <dgm:pt modelId="{38046932-E899-4265-B90C-96D5763B7893}" type="pres">
      <dgm:prSet presAssocID="{032DD98A-E733-4ABE-9FC2-7DA2CD38395D}" presName="spacer" presStyleCnt="0"/>
      <dgm:spPr/>
    </dgm:pt>
    <dgm:pt modelId="{53AF8257-CA9F-4411-96F1-6A1CB56EE449}" type="pres">
      <dgm:prSet presAssocID="{2A476356-827D-420E-B3D5-64CEE42DB71F}" presName="parentText" presStyleLbl="node1" presStyleIdx="5" presStyleCnt="9">
        <dgm:presLayoutVars>
          <dgm:chMax val="0"/>
          <dgm:bulletEnabled val="1"/>
        </dgm:presLayoutVars>
      </dgm:prSet>
      <dgm:spPr/>
    </dgm:pt>
    <dgm:pt modelId="{395D5938-4A27-497E-9486-4DD9BDE9B9B2}" type="pres">
      <dgm:prSet presAssocID="{8FFF0552-FEC7-46BE-B5E4-76890B16868B}" presName="spacer" presStyleCnt="0"/>
      <dgm:spPr/>
    </dgm:pt>
    <dgm:pt modelId="{7612F21B-841A-4DF2-BA3A-7EF3FA42ED30}" type="pres">
      <dgm:prSet presAssocID="{ED68FB7E-0CEB-4381-B839-D1A7E38CEF2D}" presName="parentText" presStyleLbl="node1" presStyleIdx="6" presStyleCnt="9">
        <dgm:presLayoutVars>
          <dgm:chMax val="0"/>
          <dgm:bulletEnabled val="1"/>
        </dgm:presLayoutVars>
      </dgm:prSet>
      <dgm:spPr/>
    </dgm:pt>
    <dgm:pt modelId="{1D2B2029-0CEB-452C-B657-DDFF4850C879}" type="pres">
      <dgm:prSet presAssocID="{133FA321-B5BD-4775-B0BF-2960E6034FFE}" presName="spacer" presStyleCnt="0"/>
      <dgm:spPr/>
    </dgm:pt>
    <dgm:pt modelId="{4AB24D68-D60F-4814-B53A-02732E799CBD}" type="pres">
      <dgm:prSet presAssocID="{AFE26168-ABB9-4280-B420-C15BC90B83A7}" presName="parentText" presStyleLbl="node1" presStyleIdx="7" presStyleCnt="9">
        <dgm:presLayoutVars>
          <dgm:chMax val="0"/>
          <dgm:bulletEnabled val="1"/>
        </dgm:presLayoutVars>
      </dgm:prSet>
      <dgm:spPr/>
    </dgm:pt>
    <dgm:pt modelId="{20E7CCAB-3B1C-4E50-8BF7-81BDF1383604}" type="pres">
      <dgm:prSet presAssocID="{4322174D-E03F-41C9-AB89-545698B4028F}" presName="spacer" presStyleCnt="0"/>
      <dgm:spPr/>
    </dgm:pt>
    <dgm:pt modelId="{5CDC7EEB-9641-4634-8885-CAEDC5E4CDC9}" type="pres">
      <dgm:prSet presAssocID="{1F58745C-272F-4392-BE7C-297C6D37F9A0}" presName="parentText" presStyleLbl="node1" presStyleIdx="8" presStyleCnt="9">
        <dgm:presLayoutVars>
          <dgm:chMax val="0"/>
          <dgm:bulletEnabled val="1"/>
        </dgm:presLayoutVars>
      </dgm:prSet>
      <dgm:spPr/>
    </dgm:pt>
  </dgm:ptLst>
  <dgm:cxnLst>
    <dgm:cxn modelId="{AF159116-A747-4701-AD7D-A58F85552CC6}" type="presOf" srcId="{FAAA84C0-35E5-4685-8605-E08E99749B53}" destId="{02ED9022-4129-4627-AB6F-E6E6CD77DE21}" srcOrd="0" destOrd="0" presId="urn:microsoft.com/office/officeart/2005/8/layout/vList2"/>
    <dgm:cxn modelId="{077B412C-A1F5-4B05-A7D1-1712EC67713E}" type="presOf" srcId="{ED68FB7E-0CEB-4381-B839-D1A7E38CEF2D}" destId="{7612F21B-841A-4DF2-BA3A-7EF3FA42ED30}" srcOrd="0" destOrd="0" presId="urn:microsoft.com/office/officeart/2005/8/layout/vList2"/>
    <dgm:cxn modelId="{3AEEBF2D-F42D-46E9-9CC8-FB7E2F636433}" srcId="{57C5100E-2B7A-47C2-870B-2218A7EF7FAC}" destId="{2A476356-827D-420E-B3D5-64CEE42DB71F}" srcOrd="5" destOrd="0" parTransId="{4F3F06AF-92AD-40E8-BDD3-5511D1BE33AB}" sibTransId="{8FFF0552-FEC7-46BE-B5E4-76890B16868B}"/>
    <dgm:cxn modelId="{4C3B023B-21C2-44B6-B8EF-5A0AB6CB5550}" srcId="{57C5100E-2B7A-47C2-870B-2218A7EF7FAC}" destId="{ED68FB7E-0CEB-4381-B839-D1A7E38CEF2D}" srcOrd="6" destOrd="0" parTransId="{435275E6-1AF0-4C81-A28F-748243D31780}" sibTransId="{133FA321-B5BD-4775-B0BF-2960E6034FFE}"/>
    <dgm:cxn modelId="{F0FCAD4D-1DFA-4156-AB21-E638B3422C51}" srcId="{57C5100E-2B7A-47C2-870B-2218A7EF7FAC}" destId="{718D4CC3-9938-423A-829F-DAA27D6C3012}" srcOrd="3" destOrd="0" parTransId="{0DBB7D57-6E9F-42BE-9031-717C6584003A}" sibTransId="{3D186645-2250-4167-97CB-270BCC3AC0B9}"/>
    <dgm:cxn modelId="{66D51D70-0037-45A6-8942-3CFAD157B617}" srcId="{57C5100E-2B7A-47C2-870B-2218A7EF7FAC}" destId="{211F58E2-D81A-4399-9939-B28946F5E7EC}" srcOrd="0" destOrd="0" parTransId="{5E04A250-1549-4564-BC83-25A29DFB39A3}" sibTransId="{817F8870-39D7-41DE-A9A3-8E3076362FE4}"/>
    <dgm:cxn modelId="{D1D13B73-1413-4BB6-9DE7-49178FC7A9AD}" type="presOf" srcId="{57C5100E-2B7A-47C2-870B-2218A7EF7FAC}" destId="{A4B203F7-8952-4030-B007-668C94A94C7D}" srcOrd="0" destOrd="0" presId="urn:microsoft.com/office/officeart/2005/8/layout/vList2"/>
    <dgm:cxn modelId="{C328997C-F609-411A-BAE3-BDDB9FBF8101}" srcId="{57C5100E-2B7A-47C2-870B-2218A7EF7FAC}" destId="{BA19572A-8976-4FFD-8A64-038552B8D3F7}" srcOrd="2" destOrd="0" parTransId="{DF6E025A-4777-4FD1-8744-43070D34C228}" sibTransId="{3B6C4CAA-B7F6-4441-B327-8D5EEF4158D7}"/>
    <dgm:cxn modelId="{FB492385-2459-45C7-9C2D-CA737232E93B}" srcId="{57C5100E-2B7A-47C2-870B-2218A7EF7FAC}" destId="{FAAA84C0-35E5-4685-8605-E08E99749B53}" srcOrd="1" destOrd="0" parTransId="{7DE87125-29CC-4842-A188-F0265EF3D94B}" sibTransId="{2FA528C5-22D9-4218-90E0-A0E973D50DC9}"/>
    <dgm:cxn modelId="{52B2C097-5920-4622-962C-5E5B033EE489}" type="presOf" srcId="{211F58E2-D81A-4399-9939-B28946F5E7EC}" destId="{A2EFC0E8-121D-4EB8-A849-4821107DF27A}" srcOrd="0" destOrd="0" presId="urn:microsoft.com/office/officeart/2005/8/layout/vList2"/>
    <dgm:cxn modelId="{2DC641A4-A21F-427F-8A92-52319F439FCF}" type="presOf" srcId="{1F58745C-272F-4392-BE7C-297C6D37F9A0}" destId="{5CDC7EEB-9641-4634-8885-CAEDC5E4CDC9}" srcOrd="0" destOrd="0" presId="urn:microsoft.com/office/officeart/2005/8/layout/vList2"/>
    <dgm:cxn modelId="{4A0772AA-2883-4E03-9170-02A8279AF260}" type="presOf" srcId="{BA19572A-8976-4FFD-8A64-038552B8D3F7}" destId="{9FBE785D-AD40-4EAC-A164-DE677A04C791}" srcOrd="0" destOrd="0" presId="urn:microsoft.com/office/officeart/2005/8/layout/vList2"/>
    <dgm:cxn modelId="{A2F6B5B0-7821-4661-A9C0-A08BB5C96F1C}" srcId="{57C5100E-2B7A-47C2-870B-2218A7EF7FAC}" destId="{1F58745C-272F-4392-BE7C-297C6D37F9A0}" srcOrd="8" destOrd="0" parTransId="{DEAA226E-CD5C-4FFA-A3C7-BB3E2734AA0D}" sibTransId="{44C3F037-3FD1-4E2C-940B-2A635375DDBC}"/>
    <dgm:cxn modelId="{CA7C14B2-A775-426E-9431-37552AD813B3}" srcId="{57C5100E-2B7A-47C2-870B-2218A7EF7FAC}" destId="{AFE26168-ABB9-4280-B420-C15BC90B83A7}" srcOrd="7" destOrd="0" parTransId="{0DE63644-4404-489F-ABF8-79F6AAE97E54}" sibTransId="{4322174D-E03F-41C9-AB89-545698B4028F}"/>
    <dgm:cxn modelId="{E67BCFB2-7805-49F2-AD7B-0C6242B6329B}" type="presOf" srcId="{718D4CC3-9938-423A-829F-DAA27D6C3012}" destId="{52F96088-3869-4D7C-B5D3-90BD85228EA8}" srcOrd="0" destOrd="0" presId="urn:microsoft.com/office/officeart/2005/8/layout/vList2"/>
    <dgm:cxn modelId="{AFDA07BC-1D25-44AE-BD6F-21DF0F375202}" type="presOf" srcId="{AFE26168-ABB9-4280-B420-C15BC90B83A7}" destId="{4AB24D68-D60F-4814-B53A-02732E799CBD}" srcOrd="0" destOrd="0" presId="urn:microsoft.com/office/officeart/2005/8/layout/vList2"/>
    <dgm:cxn modelId="{919F49C1-D32B-4A38-BE9F-72CE428582B3}" type="presOf" srcId="{280C8961-8D89-4A9A-BD4A-7A145C7BE620}" destId="{2C89FFCD-7A4F-469C-9199-DEC541390568}" srcOrd="0" destOrd="0" presId="urn:microsoft.com/office/officeart/2005/8/layout/vList2"/>
    <dgm:cxn modelId="{055A9FC9-5D70-4ABB-80E2-969A33701188}" type="presOf" srcId="{2A476356-827D-420E-B3D5-64CEE42DB71F}" destId="{53AF8257-CA9F-4411-96F1-6A1CB56EE449}" srcOrd="0" destOrd="0" presId="urn:microsoft.com/office/officeart/2005/8/layout/vList2"/>
    <dgm:cxn modelId="{37DB8EFA-55DB-48A8-B738-6B8D8C49A3E1}" srcId="{57C5100E-2B7A-47C2-870B-2218A7EF7FAC}" destId="{280C8961-8D89-4A9A-BD4A-7A145C7BE620}" srcOrd="4" destOrd="0" parTransId="{71E2975A-3920-4599-8222-3588AC1D4771}" sibTransId="{032DD98A-E733-4ABE-9FC2-7DA2CD38395D}"/>
    <dgm:cxn modelId="{D10288D3-3121-4FB9-B25C-C5E5FCC8705B}" type="presParOf" srcId="{A4B203F7-8952-4030-B007-668C94A94C7D}" destId="{A2EFC0E8-121D-4EB8-A849-4821107DF27A}" srcOrd="0" destOrd="0" presId="urn:microsoft.com/office/officeart/2005/8/layout/vList2"/>
    <dgm:cxn modelId="{793F6318-4BEC-4653-ADA4-FC509CD1ED88}" type="presParOf" srcId="{A4B203F7-8952-4030-B007-668C94A94C7D}" destId="{0FC03C00-AB79-4839-88CA-865D2EEFF12D}" srcOrd="1" destOrd="0" presId="urn:microsoft.com/office/officeart/2005/8/layout/vList2"/>
    <dgm:cxn modelId="{DBC35342-C511-4183-86C5-196E1DE07202}" type="presParOf" srcId="{A4B203F7-8952-4030-B007-668C94A94C7D}" destId="{02ED9022-4129-4627-AB6F-E6E6CD77DE21}" srcOrd="2" destOrd="0" presId="urn:microsoft.com/office/officeart/2005/8/layout/vList2"/>
    <dgm:cxn modelId="{87B39517-0E7A-470A-B476-EBBF61327D5F}" type="presParOf" srcId="{A4B203F7-8952-4030-B007-668C94A94C7D}" destId="{44C0CC75-1E4E-460C-A5EB-9809BD0EBFBE}" srcOrd="3" destOrd="0" presId="urn:microsoft.com/office/officeart/2005/8/layout/vList2"/>
    <dgm:cxn modelId="{B8B53036-5170-4824-A43F-16BAF14BCC2E}" type="presParOf" srcId="{A4B203F7-8952-4030-B007-668C94A94C7D}" destId="{9FBE785D-AD40-4EAC-A164-DE677A04C791}" srcOrd="4" destOrd="0" presId="urn:microsoft.com/office/officeart/2005/8/layout/vList2"/>
    <dgm:cxn modelId="{77BDD98B-E534-4622-B80C-830CFADB7795}" type="presParOf" srcId="{A4B203F7-8952-4030-B007-668C94A94C7D}" destId="{9A174F4B-DA0B-45AB-8898-1604B9DF5264}" srcOrd="5" destOrd="0" presId="urn:microsoft.com/office/officeart/2005/8/layout/vList2"/>
    <dgm:cxn modelId="{C591A7EC-F94F-4186-BCB0-7A1770CD59AC}" type="presParOf" srcId="{A4B203F7-8952-4030-B007-668C94A94C7D}" destId="{52F96088-3869-4D7C-B5D3-90BD85228EA8}" srcOrd="6" destOrd="0" presId="urn:microsoft.com/office/officeart/2005/8/layout/vList2"/>
    <dgm:cxn modelId="{093E2872-C0A6-41D4-AABD-E8089CD9D5CB}" type="presParOf" srcId="{A4B203F7-8952-4030-B007-668C94A94C7D}" destId="{09FA0EC8-1601-47A9-9C7F-37725ADF2DF0}" srcOrd="7" destOrd="0" presId="urn:microsoft.com/office/officeart/2005/8/layout/vList2"/>
    <dgm:cxn modelId="{51296A73-FE8B-4BA7-9C20-B4E5C6921B7C}" type="presParOf" srcId="{A4B203F7-8952-4030-B007-668C94A94C7D}" destId="{2C89FFCD-7A4F-469C-9199-DEC541390568}" srcOrd="8" destOrd="0" presId="urn:microsoft.com/office/officeart/2005/8/layout/vList2"/>
    <dgm:cxn modelId="{8A68E7AD-09EA-4824-BA01-8EDF911C751D}" type="presParOf" srcId="{A4B203F7-8952-4030-B007-668C94A94C7D}" destId="{38046932-E899-4265-B90C-96D5763B7893}" srcOrd="9" destOrd="0" presId="urn:microsoft.com/office/officeart/2005/8/layout/vList2"/>
    <dgm:cxn modelId="{326F00EB-2CA8-4C4B-B23F-95C7F8AA29B7}" type="presParOf" srcId="{A4B203F7-8952-4030-B007-668C94A94C7D}" destId="{53AF8257-CA9F-4411-96F1-6A1CB56EE449}" srcOrd="10" destOrd="0" presId="urn:microsoft.com/office/officeart/2005/8/layout/vList2"/>
    <dgm:cxn modelId="{8B7F6B3C-53DD-47AE-8698-F5677404A1C1}" type="presParOf" srcId="{A4B203F7-8952-4030-B007-668C94A94C7D}" destId="{395D5938-4A27-497E-9486-4DD9BDE9B9B2}" srcOrd="11" destOrd="0" presId="urn:microsoft.com/office/officeart/2005/8/layout/vList2"/>
    <dgm:cxn modelId="{2D31EF2A-CF6B-4E4A-82AA-EB401A14C2C1}" type="presParOf" srcId="{A4B203F7-8952-4030-B007-668C94A94C7D}" destId="{7612F21B-841A-4DF2-BA3A-7EF3FA42ED30}" srcOrd="12" destOrd="0" presId="urn:microsoft.com/office/officeart/2005/8/layout/vList2"/>
    <dgm:cxn modelId="{DB27C085-C8BC-4D11-8CC1-3DCBAA6C33C4}" type="presParOf" srcId="{A4B203F7-8952-4030-B007-668C94A94C7D}" destId="{1D2B2029-0CEB-452C-B657-DDFF4850C879}" srcOrd="13" destOrd="0" presId="urn:microsoft.com/office/officeart/2005/8/layout/vList2"/>
    <dgm:cxn modelId="{1024F0CC-E6E4-4FF8-92D4-7457775009DC}" type="presParOf" srcId="{A4B203F7-8952-4030-B007-668C94A94C7D}" destId="{4AB24D68-D60F-4814-B53A-02732E799CBD}" srcOrd="14" destOrd="0" presId="urn:microsoft.com/office/officeart/2005/8/layout/vList2"/>
    <dgm:cxn modelId="{07157B6C-3E50-4BA9-8B0B-61D496EFB7C8}" type="presParOf" srcId="{A4B203F7-8952-4030-B007-668C94A94C7D}" destId="{20E7CCAB-3B1C-4E50-8BF7-81BDF1383604}" srcOrd="15" destOrd="0" presId="urn:microsoft.com/office/officeart/2005/8/layout/vList2"/>
    <dgm:cxn modelId="{3D2C3DC4-2C1C-4034-B2C3-F92AF45BB8AD}" type="presParOf" srcId="{A4B203F7-8952-4030-B007-668C94A94C7D}" destId="{5CDC7EEB-9641-4634-8885-CAEDC5E4CDC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F40AF-BD84-4102-BC72-294AEC21DF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51BF3D-5126-4288-89AA-1C6D7896E624}">
      <dgm:prSet/>
      <dgm:spPr/>
      <dgm:t>
        <a:bodyPr/>
        <a:lstStyle/>
        <a:p>
          <a:r>
            <a:rPr lang="en-CA"/>
            <a:t>The method of human communication, either spoken or written, consisting of use of words in structured and conventional way.</a:t>
          </a:r>
          <a:endParaRPr lang="en-US"/>
        </a:p>
      </dgm:t>
    </dgm:pt>
    <dgm:pt modelId="{418985A1-B82E-4263-B0AC-238EA45BB05D}" type="parTrans" cxnId="{3EACD530-00A4-455E-B96C-9F7399A93A8C}">
      <dgm:prSet/>
      <dgm:spPr/>
      <dgm:t>
        <a:bodyPr/>
        <a:lstStyle/>
        <a:p>
          <a:endParaRPr lang="en-US"/>
        </a:p>
      </dgm:t>
    </dgm:pt>
    <dgm:pt modelId="{57E848AA-0939-458B-9939-A893B79D5661}" type="sibTrans" cxnId="{3EACD530-00A4-455E-B96C-9F7399A93A8C}">
      <dgm:prSet/>
      <dgm:spPr/>
      <dgm:t>
        <a:bodyPr/>
        <a:lstStyle/>
        <a:p>
          <a:endParaRPr lang="en-US"/>
        </a:p>
      </dgm:t>
    </dgm:pt>
    <dgm:pt modelId="{7546771E-09A7-4AF0-BAA1-BF6F3C9EC4DF}">
      <dgm:prSet/>
      <dgm:spPr/>
      <dgm:t>
        <a:bodyPr/>
        <a:lstStyle/>
        <a:p>
          <a:r>
            <a:rPr lang="en-US"/>
            <a:t>There are roughly </a:t>
          </a:r>
          <a:r>
            <a:rPr lang="en-US" b="1"/>
            <a:t>6,500</a:t>
          </a:r>
          <a:r>
            <a:rPr lang="en-US"/>
            <a:t> spoken languages in the world today. </a:t>
          </a:r>
        </a:p>
      </dgm:t>
    </dgm:pt>
    <dgm:pt modelId="{BFE34D3C-8D06-47DA-96EC-529A6A009724}" type="parTrans" cxnId="{BAB4F3D5-3852-4930-B3A6-2AB53D86391C}">
      <dgm:prSet/>
      <dgm:spPr/>
      <dgm:t>
        <a:bodyPr/>
        <a:lstStyle/>
        <a:p>
          <a:endParaRPr lang="en-US"/>
        </a:p>
      </dgm:t>
    </dgm:pt>
    <dgm:pt modelId="{4F71670E-8659-427A-8D37-E4B7936E9A41}" type="sibTrans" cxnId="{BAB4F3D5-3852-4930-B3A6-2AB53D86391C}">
      <dgm:prSet/>
      <dgm:spPr/>
      <dgm:t>
        <a:bodyPr/>
        <a:lstStyle/>
        <a:p>
          <a:endParaRPr lang="en-US"/>
        </a:p>
      </dgm:t>
    </dgm:pt>
    <dgm:pt modelId="{8FB71386-F9AF-421B-9F11-9B8CAFAA6421}">
      <dgm:prSet/>
      <dgm:spPr/>
      <dgm:t>
        <a:bodyPr/>
        <a:lstStyle/>
        <a:p>
          <a:r>
            <a:rPr lang="en-US"/>
            <a:t>English as a global language.</a:t>
          </a:r>
        </a:p>
      </dgm:t>
    </dgm:pt>
    <dgm:pt modelId="{3BEA72EA-0EAE-4026-BD18-CE28F1179058}" type="parTrans" cxnId="{B855402E-E5F6-4B22-804C-5FB4E38562C3}">
      <dgm:prSet/>
      <dgm:spPr/>
      <dgm:t>
        <a:bodyPr/>
        <a:lstStyle/>
        <a:p>
          <a:endParaRPr lang="en-US"/>
        </a:p>
      </dgm:t>
    </dgm:pt>
    <dgm:pt modelId="{B02C01F3-920A-451D-98D9-623929BBDC70}" type="sibTrans" cxnId="{B855402E-E5F6-4B22-804C-5FB4E38562C3}">
      <dgm:prSet/>
      <dgm:spPr/>
      <dgm:t>
        <a:bodyPr/>
        <a:lstStyle/>
        <a:p>
          <a:endParaRPr lang="en-US"/>
        </a:p>
      </dgm:t>
    </dgm:pt>
    <dgm:pt modelId="{CBCB8587-2E0F-4FF9-AAA8-C04A942AA8D2}">
      <dgm:prSet/>
      <dgm:spPr/>
      <dgm:t>
        <a:bodyPr/>
        <a:lstStyle/>
        <a:p>
          <a:r>
            <a:rPr lang="en-US"/>
            <a:t>With more than 350 million people around the </a:t>
          </a:r>
          <a:r>
            <a:rPr lang="en-US" b="1"/>
            <a:t>world </a:t>
          </a:r>
          <a:r>
            <a:rPr lang="en-US"/>
            <a:t>speaking </a:t>
          </a:r>
          <a:r>
            <a:rPr lang="en-US" b="1"/>
            <a:t>English</a:t>
          </a:r>
          <a:r>
            <a:rPr lang="en-US"/>
            <a:t> as a first </a:t>
          </a:r>
          <a:r>
            <a:rPr lang="en-US" b="1"/>
            <a:t>language</a:t>
          </a:r>
          <a:r>
            <a:rPr lang="en-US"/>
            <a:t> and more than 430 million speaking it as a second </a:t>
          </a:r>
          <a:r>
            <a:rPr lang="en-US" b="1"/>
            <a:t>language.</a:t>
          </a:r>
          <a:endParaRPr lang="en-US"/>
        </a:p>
      </dgm:t>
    </dgm:pt>
    <dgm:pt modelId="{D264900F-0214-4353-A458-5FED81029DA6}" type="parTrans" cxnId="{357BB2F6-9A9B-4DC7-B95D-906DB41BB1A5}">
      <dgm:prSet/>
      <dgm:spPr/>
      <dgm:t>
        <a:bodyPr/>
        <a:lstStyle/>
        <a:p>
          <a:endParaRPr lang="en-US"/>
        </a:p>
      </dgm:t>
    </dgm:pt>
    <dgm:pt modelId="{0929E7FA-9709-4EE2-ABCE-4255A601B175}" type="sibTrans" cxnId="{357BB2F6-9A9B-4DC7-B95D-906DB41BB1A5}">
      <dgm:prSet/>
      <dgm:spPr/>
      <dgm:t>
        <a:bodyPr/>
        <a:lstStyle/>
        <a:p>
          <a:endParaRPr lang="en-US"/>
        </a:p>
      </dgm:t>
    </dgm:pt>
    <dgm:pt modelId="{163234B0-BA77-4234-B33E-F066E2869755}" type="pres">
      <dgm:prSet presAssocID="{852F40AF-BD84-4102-BC72-294AEC21DFE9}" presName="root" presStyleCnt="0">
        <dgm:presLayoutVars>
          <dgm:dir/>
          <dgm:resizeHandles val="exact"/>
        </dgm:presLayoutVars>
      </dgm:prSet>
      <dgm:spPr/>
    </dgm:pt>
    <dgm:pt modelId="{430AC82A-3F67-4304-98E6-A692A9CECC70}" type="pres">
      <dgm:prSet presAssocID="{B751BF3D-5126-4288-89AA-1C6D7896E624}" presName="compNode" presStyleCnt="0"/>
      <dgm:spPr/>
    </dgm:pt>
    <dgm:pt modelId="{730192FA-7681-4543-9430-E9FC86B8B06D}" type="pres">
      <dgm:prSet presAssocID="{B751BF3D-5126-4288-89AA-1C6D7896E624}" presName="bgRect" presStyleLbl="bgShp" presStyleIdx="0" presStyleCnt="4"/>
      <dgm:spPr/>
    </dgm:pt>
    <dgm:pt modelId="{86BD8B41-A8AA-4570-88CD-AD02886B4112}" type="pres">
      <dgm:prSet presAssocID="{B751BF3D-5126-4288-89AA-1C6D7896E6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30809154-7943-40DE-8907-CD4C5674495A}" type="pres">
      <dgm:prSet presAssocID="{B751BF3D-5126-4288-89AA-1C6D7896E624}" presName="spaceRect" presStyleCnt="0"/>
      <dgm:spPr/>
    </dgm:pt>
    <dgm:pt modelId="{C7150300-3B52-456C-9935-D37C3F48E629}" type="pres">
      <dgm:prSet presAssocID="{B751BF3D-5126-4288-89AA-1C6D7896E624}" presName="parTx" presStyleLbl="revTx" presStyleIdx="0" presStyleCnt="4">
        <dgm:presLayoutVars>
          <dgm:chMax val="0"/>
          <dgm:chPref val="0"/>
        </dgm:presLayoutVars>
      </dgm:prSet>
      <dgm:spPr/>
    </dgm:pt>
    <dgm:pt modelId="{22E9CED3-8D4A-4AEA-82C3-D9D78E6C594F}" type="pres">
      <dgm:prSet presAssocID="{57E848AA-0939-458B-9939-A893B79D5661}" presName="sibTrans" presStyleCnt="0"/>
      <dgm:spPr/>
    </dgm:pt>
    <dgm:pt modelId="{D238BD4F-844E-4108-B481-F4A001D6A529}" type="pres">
      <dgm:prSet presAssocID="{7546771E-09A7-4AF0-BAA1-BF6F3C9EC4DF}" presName="compNode" presStyleCnt="0"/>
      <dgm:spPr/>
    </dgm:pt>
    <dgm:pt modelId="{D0680A94-B64F-4E60-AE51-EF2DEC1B64D7}" type="pres">
      <dgm:prSet presAssocID="{7546771E-09A7-4AF0-BAA1-BF6F3C9EC4DF}" presName="bgRect" presStyleLbl="bgShp" presStyleIdx="1" presStyleCnt="4"/>
      <dgm:spPr/>
    </dgm:pt>
    <dgm:pt modelId="{87275CD1-0242-4524-B806-F06C8AF75727}" type="pres">
      <dgm:prSet presAssocID="{7546771E-09A7-4AF0-BAA1-BF6F3C9EC4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F209DD08-F99A-4BC6-8CCD-B3CC03F18AC6}" type="pres">
      <dgm:prSet presAssocID="{7546771E-09A7-4AF0-BAA1-BF6F3C9EC4DF}" presName="spaceRect" presStyleCnt="0"/>
      <dgm:spPr/>
    </dgm:pt>
    <dgm:pt modelId="{EE5E152B-95CA-4EE7-A921-E2AB2D692D56}" type="pres">
      <dgm:prSet presAssocID="{7546771E-09A7-4AF0-BAA1-BF6F3C9EC4DF}" presName="parTx" presStyleLbl="revTx" presStyleIdx="1" presStyleCnt="4">
        <dgm:presLayoutVars>
          <dgm:chMax val="0"/>
          <dgm:chPref val="0"/>
        </dgm:presLayoutVars>
      </dgm:prSet>
      <dgm:spPr/>
    </dgm:pt>
    <dgm:pt modelId="{2DDD82F2-0EC3-4457-938D-C7CCC034D8C3}" type="pres">
      <dgm:prSet presAssocID="{4F71670E-8659-427A-8D37-E4B7936E9A41}" presName="sibTrans" presStyleCnt="0"/>
      <dgm:spPr/>
    </dgm:pt>
    <dgm:pt modelId="{F11960D9-E71E-4169-920C-0614E91F42D7}" type="pres">
      <dgm:prSet presAssocID="{8FB71386-F9AF-421B-9F11-9B8CAFAA6421}" presName="compNode" presStyleCnt="0"/>
      <dgm:spPr/>
    </dgm:pt>
    <dgm:pt modelId="{3A77D674-136E-4F06-AF82-F76507E9274E}" type="pres">
      <dgm:prSet presAssocID="{8FB71386-F9AF-421B-9F11-9B8CAFAA6421}" presName="bgRect" presStyleLbl="bgShp" presStyleIdx="2" presStyleCnt="4"/>
      <dgm:spPr/>
    </dgm:pt>
    <dgm:pt modelId="{375FF25D-B873-4FC2-8B82-6361871740A1}" type="pres">
      <dgm:prSet presAssocID="{8FB71386-F9AF-421B-9F11-9B8CAFAA64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gn Language"/>
        </a:ext>
      </dgm:extLst>
    </dgm:pt>
    <dgm:pt modelId="{AE27DDB7-2C01-4FC9-8B72-3B8FB842C675}" type="pres">
      <dgm:prSet presAssocID="{8FB71386-F9AF-421B-9F11-9B8CAFAA6421}" presName="spaceRect" presStyleCnt="0"/>
      <dgm:spPr/>
    </dgm:pt>
    <dgm:pt modelId="{61EF78E9-3D74-4A9E-8157-D8CF9D455931}" type="pres">
      <dgm:prSet presAssocID="{8FB71386-F9AF-421B-9F11-9B8CAFAA6421}" presName="parTx" presStyleLbl="revTx" presStyleIdx="2" presStyleCnt="4">
        <dgm:presLayoutVars>
          <dgm:chMax val="0"/>
          <dgm:chPref val="0"/>
        </dgm:presLayoutVars>
      </dgm:prSet>
      <dgm:spPr/>
    </dgm:pt>
    <dgm:pt modelId="{5BD9A784-A04E-4EEC-B38E-B30A0DBB6130}" type="pres">
      <dgm:prSet presAssocID="{B02C01F3-920A-451D-98D9-623929BBDC70}" presName="sibTrans" presStyleCnt="0"/>
      <dgm:spPr/>
    </dgm:pt>
    <dgm:pt modelId="{FC68859B-9BE9-4394-9E46-89F5C3CC9985}" type="pres">
      <dgm:prSet presAssocID="{CBCB8587-2E0F-4FF9-AAA8-C04A942AA8D2}" presName="compNode" presStyleCnt="0"/>
      <dgm:spPr/>
    </dgm:pt>
    <dgm:pt modelId="{9E73956F-CEDD-4817-B2B8-451D0AD8F6B8}" type="pres">
      <dgm:prSet presAssocID="{CBCB8587-2E0F-4FF9-AAA8-C04A942AA8D2}" presName="bgRect" presStyleLbl="bgShp" presStyleIdx="3" presStyleCnt="4"/>
      <dgm:spPr/>
    </dgm:pt>
    <dgm:pt modelId="{C3ECE0B2-068D-440F-AA72-85414E7DAA31}" type="pres">
      <dgm:prSet presAssocID="{CBCB8587-2E0F-4FF9-AAA8-C04A942AA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94723E89-3A2C-4524-888D-41FE12F3EE31}" type="pres">
      <dgm:prSet presAssocID="{CBCB8587-2E0F-4FF9-AAA8-C04A942AA8D2}" presName="spaceRect" presStyleCnt="0"/>
      <dgm:spPr/>
    </dgm:pt>
    <dgm:pt modelId="{80A1085E-B193-4ED6-B028-9D4D4F51432A}" type="pres">
      <dgm:prSet presAssocID="{CBCB8587-2E0F-4FF9-AAA8-C04A942AA8D2}" presName="parTx" presStyleLbl="revTx" presStyleIdx="3" presStyleCnt="4">
        <dgm:presLayoutVars>
          <dgm:chMax val="0"/>
          <dgm:chPref val="0"/>
        </dgm:presLayoutVars>
      </dgm:prSet>
      <dgm:spPr/>
    </dgm:pt>
  </dgm:ptLst>
  <dgm:cxnLst>
    <dgm:cxn modelId="{CF8BAA2D-D8FE-445A-9A94-BAA08616A08D}" type="presOf" srcId="{B751BF3D-5126-4288-89AA-1C6D7896E624}" destId="{C7150300-3B52-456C-9935-D37C3F48E629}" srcOrd="0" destOrd="0" presId="urn:microsoft.com/office/officeart/2018/2/layout/IconVerticalSolidList"/>
    <dgm:cxn modelId="{B855402E-E5F6-4B22-804C-5FB4E38562C3}" srcId="{852F40AF-BD84-4102-BC72-294AEC21DFE9}" destId="{8FB71386-F9AF-421B-9F11-9B8CAFAA6421}" srcOrd="2" destOrd="0" parTransId="{3BEA72EA-0EAE-4026-BD18-CE28F1179058}" sibTransId="{B02C01F3-920A-451D-98D9-623929BBDC70}"/>
    <dgm:cxn modelId="{3EACD530-00A4-455E-B96C-9F7399A93A8C}" srcId="{852F40AF-BD84-4102-BC72-294AEC21DFE9}" destId="{B751BF3D-5126-4288-89AA-1C6D7896E624}" srcOrd="0" destOrd="0" parTransId="{418985A1-B82E-4263-B0AC-238EA45BB05D}" sibTransId="{57E848AA-0939-458B-9939-A893B79D5661}"/>
    <dgm:cxn modelId="{F4365132-9681-4D6C-BBD4-B4F777F2D179}" type="presOf" srcId="{CBCB8587-2E0F-4FF9-AAA8-C04A942AA8D2}" destId="{80A1085E-B193-4ED6-B028-9D4D4F51432A}" srcOrd="0" destOrd="0" presId="urn:microsoft.com/office/officeart/2018/2/layout/IconVerticalSolidList"/>
    <dgm:cxn modelId="{D574EC40-0599-447C-BB6B-2DC213F93085}" type="presOf" srcId="{852F40AF-BD84-4102-BC72-294AEC21DFE9}" destId="{163234B0-BA77-4234-B33E-F066E2869755}" srcOrd="0" destOrd="0" presId="urn:microsoft.com/office/officeart/2018/2/layout/IconVerticalSolidList"/>
    <dgm:cxn modelId="{1038946F-3E27-4007-94B6-00564DC1BD3B}" type="presOf" srcId="{7546771E-09A7-4AF0-BAA1-BF6F3C9EC4DF}" destId="{EE5E152B-95CA-4EE7-A921-E2AB2D692D56}" srcOrd="0" destOrd="0" presId="urn:microsoft.com/office/officeart/2018/2/layout/IconVerticalSolidList"/>
    <dgm:cxn modelId="{BAB4F3D5-3852-4930-B3A6-2AB53D86391C}" srcId="{852F40AF-BD84-4102-BC72-294AEC21DFE9}" destId="{7546771E-09A7-4AF0-BAA1-BF6F3C9EC4DF}" srcOrd="1" destOrd="0" parTransId="{BFE34D3C-8D06-47DA-96EC-529A6A009724}" sibTransId="{4F71670E-8659-427A-8D37-E4B7936E9A41}"/>
    <dgm:cxn modelId="{0322E1E3-0633-4C55-BA6B-B9374D681DA9}" type="presOf" srcId="{8FB71386-F9AF-421B-9F11-9B8CAFAA6421}" destId="{61EF78E9-3D74-4A9E-8157-D8CF9D455931}" srcOrd="0" destOrd="0" presId="urn:microsoft.com/office/officeart/2018/2/layout/IconVerticalSolidList"/>
    <dgm:cxn modelId="{357BB2F6-9A9B-4DC7-B95D-906DB41BB1A5}" srcId="{852F40AF-BD84-4102-BC72-294AEC21DFE9}" destId="{CBCB8587-2E0F-4FF9-AAA8-C04A942AA8D2}" srcOrd="3" destOrd="0" parTransId="{D264900F-0214-4353-A458-5FED81029DA6}" sibTransId="{0929E7FA-9709-4EE2-ABCE-4255A601B175}"/>
    <dgm:cxn modelId="{905BFB9A-F123-4ACB-AC35-C386D12935AD}" type="presParOf" srcId="{163234B0-BA77-4234-B33E-F066E2869755}" destId="{430AC82A-3F67-4304-98E6-A692A9CECC70}" srcOrd="0" destOrd="0" presId="urn:microsoft.com/office/officeart/2018/2/layout/IconVerticalSolidList"/>
    <dgm:cxn modelId="{24B91F84-4E06-4427-9AE2-FA4C94656A15}" type="presParOf" srcId="{430AC82A-3F67-4304-98E6-A692A9CECC70}" destId="{730192FA-7681-4543-9430-E9FC86B8B06D}" srcOrd="0" destOrd="0" presId="urn:microsoft.com/office/officeart/2018/2/layout/IconVerticalSolidList"/>
    <dgm:cxn modelId="{BEF8CBA5-98F8-44AF-B208-FDE3240E28C5}" type="presParOf" srcId="{430AC82A-3F67-4304-98E6-A692A9CECC70}" destId="{86BD8B41-A8AA-4570-88CD-AD02886B4112}" srcOrd="1" destOrd="0" presId="urn:microsoft.com/office/officeart/2018/2/layout/IconVerticalSolidList"/>
    <dgm:cxn modelId="{2303D0AC-D57F-47C6-BCFD-C98EBA5277D5}" type="presParOf" srcId="{430AC82A-3F67-4304-98E6-A692A9CECC70}" destId="{30809154-7943-40DE-8907-CD4C5674495A}" srcOrd="2" destOrd="0" presId="urn:microsoft.com/office/officeart/2018/2/layout/IconVerticalSolidList"/>
    <dgm:cxn modelId="{B7C5F94A-07E7-4FBC-A67D-08868FB6CB5A}" type="presParOf" srcId="{430AC82A-3F67-4304-98E6-A692A9CECC70}" destId="{C7150300-3B52-456C-9935-D37C3F48E629}" srcOrd="3" destOrd="0" presId="urn:microsoft.com/office/officeart/2018/2/layout/IconVerticalSolidList"/>
    <dgm:cxn modelId="{9A307247-ECDD-4A7C-9153-18EF370A686A}" type="presParOf" srcId="{163234B0-BA77-4234-B33E-F066E2869755}" destId="{22E9CED3-8D4A-4AEA-82C3-D9D78E6C594F}" srcOrd="1" destOrd="0" presId="urn:microsoft.com/office/officeart/2018/2/layout/IconVerticalSolidList"/>
    <dgm:cxn modelId="{D854C2C1-91FC-41F5-8D53-25A5371BCDE4}" type="presParOf" srcId="{163234B0-BA77-4234-B33E-F066E2869755}" destId="{D238BD4F-844E-4108-B481-F4A001D6A529}" srcOrd="2" destOrd="0" presId="urn:microsoft.com/office/officeart/2018/2/layout/IconVerticalSolidList"/>
    <dgm:cxn modelId="{0E8CE22C-6EE0-4BE2-8ABD-184E31760354}" type="presParOf" srcId="{D238BD4F-844E-4108-B481-F4A001D6A529}" destId="{D0680A94-B64F-4E60-AE51-EF2DEC1B64D7}" srcOrd="0" destOrd="0" presId="urn:microsoft.com/office/officeart/2018/2/layout/IconVerticalSolidList"/>
    <dgm:cxn modelId="{90751FEE-6A16-4917-AF73-EFD43CFD4ADF}" type="presParOf" srcId="{D238BD4F-844E-4108-B481-F4A001D6A529}" destId="{87275CD1-0242-4524-B806-F06C8AF75727}" srcOrd="1" destOrd="0" presId="urn:microsoft.com/office/officeart/2018/2/layout/IconVerticalSolidList"/>
    <dgm:cxn modelId="{608C2A86-86FF-4020-A9C3-4A2AFE181A63}" type="presParOf" srcId="{D238BD4F-844E-4108-B481-F4A001D6A529}" destId="{F209DD08-F99A-4BC6-8CCD-B3CC03F18AC6}" srcOrd="2" destOrd="0" presId="urn:microsoft.com/office/officeart/2018/2/layout/IconVerticalSolidList"/>
    <dgm:cxn modelId="{8BEF9204-49B1-4CDB-A167-C05278FA34AD}" type="presParOf" srcId="{D238BD4F-844E-4108-B481-F4A001D6A529}" destId="{EE5E152B-95CA-4EE7-A921-E2AB2D692D56}" srcOrd="3" destOrd="0" presId="urn:microsoft.com/office/officeart/2018/2/layout/IconVerticalSolidList"/>
    <dgm:cxn modelId="{640791C2-9FD4-4B4B-8FF8-E3FF438D0D17}" type="presParOf" srcId="{163234B0-BA77-4234-B33E-F066E2869755}" destId="{2DDD82F2-0EC3-4457-938D-C7CCC034D8C3}" srcOrd="3" destOrd="0" presId="urn:microsoft.com/office/officeart/2018/2/layout/IconVerticalSolidList"/>
    <dgm:cxn modelId="{945A3301-6EE0-4F2A-8B44-E145F0388374}" type="presParOf" srcId="{163234B0-BA77-4234-B33E-F066E2869755}" destId="{F11960D9-E71E-4169-920C-0614E91F42D7}" srcOrd="4" destOrd="0" presId="urn:microsoft.com/office/officeart/2018/2/layout/IconVerticalSolidList"/>
    <dgm:cxn modelId="{4B94C7DB-CB93-42E4-81D6-538D52C21BAF}" type="presParOf" srcId="{F11960D9-E71E-4169-920C-0614E91F42D7}" destId="{3A77D674-136E-4F06-AF82-F76507E9274E}" srcOrd="0" destOrd="0" presId="urn:microsoft.com/office/officeart/2018/2/layout/IconVerticalSolidList"/>
    <dgm:cxn modelId="{04146643-E8A0-4368-809F-5A8BDDF5D9CC}" type="presParOf" srcId="{F11960D9-E71E-4169-920C-0614E91F42D7}" destId="{375FF25D-B873-4FC2-8B82-6361871740A1}" srcOrd="1" destOrd="0" presId="urn:microsoft.com/office/officeart/2018/2/layout/IconVerticalSolidList"/>
    <dgm:cxn modelId="{D31C6506-FBE4-4DD0-BBCF-30CF784A1355}" type="presParOf" srcId="{F11960D9-E71E-4169-920C-0614E91F42D7}" destId="{AE27DDB7-2C01-4FC9-8B72-3B8FB842C675}" srcOrd="2" destOrd="0" presId="urn:microsoft.com/office/officeart/2018/2/layout/IconVerticalSolidList"/>
    <dgm:cxn modelId="{773A7FA2-C873-4F69-A5E9-4FAC03E9032D}" type="presParOf" srcId="{F11960D9-E71E-4169-920C-0614E91F42D7}" destId="{61EF78E9-3D74-4A9E-8157-D8CF9D455931}" srcOrd="3" destOrd="0" presId="urn:microsoft.com/office/officeart/2018/2/layout/IconVerticalSolidList"/>
    <dgm:cxn modelId="{9A628E7F-F678-4B43-8B09-1B78C3D8AD27}" type="presParOf" srcId="{163234B0-BA77-4234-B33E-F066E2869755}" destId="{5BD9A784-A04E-4EEC-B38E-B30A0DBB6130}" srcOrd="5" destOrd="0" presId="urn:microsoft.com/office/officeart/2018/2/layout/IconVerticalSolidList"/>
    <dgm:cxn modelId="{FF94DEFC-B9DC-4BDA-8E73-73F3DDD272AF}" type="presParOf" srcId="{163234B0-BA77-4234-B33E-F066E2869755}" destId="{FC68859B-9BE9-4394-9E46-89F5C3CC9985}" srcOrd="6" destOrd="0" presId="urn:microsoft.com/office/officeart/2018/2/layout/IconVerticalSolidList"/>
    <dgm:cxn modelId="{DCE808D3-0F98-4943-8E34-C4F5FA29B971}" type="presParOf" srcId="{FC68859B-9BE9-4394-9E46-89F5C3CC9985}" destId="{9E73956F-CEDD-4817-B2B8-451D0AD8F6B8}" srcOrd="0" destOrd="0" presId="urn:microsoft.com/office/officeart/2018/2/layout/IconVerticalSolidList"/>
    <dgm:cxn modelId="{7D5B97AF-7074-4EDA-B0CD-A4B349AABAD3}" type="presParOf" srcId="{FC68859B-9BE9-4394-9E46-89F5C3CC9985}" destId="{C3ECE0B2-068D-440F-AA72-85414E7DAA31}" srcOrd="1" destOrd="0" presId="urn:microsoft.com/office/officeart/2018/2/layout/IconVerticalSolidList"/>
    <dgm:cxn modelId="{CE7793DE-B29D-4014-8CB2-2F782AF5762A}" type="presParOf" srcId="{FC68859B-9BE9-4394-9E46-89F5C3CC9985}" destId="{94723E89-3A2C-4524-888D-41FE12F3EE31}" srcOrd="2" destOrd="0" presId="urn:microsoft.com/office/officeart/2018/2/layout/IconVerticalSolidList"/>
    <dgm:cxn modelId="{76655F4B-970C-4677-A009-79A6B8990326}" type="presParOf" srcId="{FC68859B-9BE9-4394-9E46-89F5C3CC9985}" destId="{80A1085E-B193-4ED6-B028-9D4D4F5143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87104-76BC-4066-B57F-C68A834DB9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E69850-F0A6-4FAC-9CA3-22F2D20FCA1B}">
      <dgm:prSet/>
      <dgm:spPr/>
      <dgm:t>
        <a:bodyPr/>
        <a:lstStyle/>
        <a:p>
          <a:r>
            <a:rPr lang="en-US"/>
            <a:t>Sign Language is a language which uses to convey a message by hand movements, facial expression and body language to communication. </a:t>
          </a:r>
        </a:p>
      </dgm:t>
    </dgm:pt>
    <dgm:pt modelId="{1A0E0269-9644-4029-B63E-FB20CA3DCA39}" type="parTrans" cxnId="{3472864E-55B3-4768-A4C2-AB33489DDFFE}">
      <dgm:prSet/>
      <dgm:spPr/>
      <dgm:t>
        <a:bodyPr/>
        <a:lstStyle/>
        <a:p>
          <a:endParaRPr lang="en-US"/>
        </a:p>
      </dgm:t>
    </dgm:pt>
    <dgm:pt modelId="{D593A88F-3ADE-435C-8631-EE7347C2C274}" type="sibTrans" cxnId="{3472864E-55B3-4768-A4C2-AB33489DDFFE}">
      <dgm:prSet/>
      <dgm:spPr/>
      <dgm:t>
        <a:bodyPr/>
        <a:lstStyle/>
        <a:p>
          <a:endParaRPr lang="en-US"/>
        </a:p>
      </dgm:t>
    </dgm:pt>
    <dgm:pt modelId="{D24EB1AD-8E77-48F7-917D-3C18B4F97CE5}">
      <dgm:prSet/>
      <dgm:spPr/>
      <dgm:t>
        <a:bodyPr/>
        <a:lstStyle/>
        <a:p>
          <a:r>
            <a:rPr lang="en-US"/>
            <a:t>It is mainly used by deaf and people who can hear but cannot speak. </a:t>
          </a:r>
        </a:p>
      </dgm:t>
    </dgm:pt>
    <dgm:pt modelId="{24E9B2F6-09B6-42E6-8EAE-BB89CDAB0831}" type="parTrans" cxnId="{A83A51F1-60EC-41A2-A6FB-3A919A338661}">
      <dgm:prSet/>
      <dgm:spPr/>
      <dgm:t>
        <a:bodyPr/>
        <a:lstStyle/>
        <a:p>
          <a:endParaRPr lang="en-US"/>
        </a:p>
      </dgm:t>
    </dgm:pt>
    <dgm:pt modelId="{55AF5082-0EE2-4A6A-8E9E-F0116E58C6F5}" type="sibTrans" cxnId="{A83A51F1-60EC-41A2-A6FB-3A919A338661}">
      <dgm:prSet/>
      <dgm:spPr/>
      <dgm:t>
        <a:bodyPr/>
        <a:lstStyle/>
        <a:p>
          <a:endParaRPr lang="en-US"/>
        </a:p>
      </dgm:t>
    </dgm:pt>
    <dgm:pt modelId="{A1D48A9D-B051-42D6-85F9-47527C677613}">
      <dgm:prSet/>
      <dgm:spPr/>
      <dgm:t>
        <a:bodyPr/>
        <a:lstStyle/>
        <a:p>
          <a:r>
            <a:rPr lang="en-US"/>
            <a:t>Sometime family member and relatives must learn sign language to interpreters which enable deaf and wider communities to communicate with each other.</a:t>
          </a:r>
        </a:p>
      </dgm:t>
    </dgm:pt>
    <dgm:pt modelId="{322CD9B1-2B00-401D-9830-871B88AD4BEE}" type="parTrans" cxnId="{00E568F5-6014-42B9-9D8A-98187E910CC9}">
      <dgm:prSet/>
      <dgm:spPr/>
      <dgm:t>
        <a:bodyPr/>
        <a:lstStyle/>
        <a:p>
          <a:endParaRPr lang="en-US"/>
        </a:p>
      </dgm:t>
    </dgm:pt>
    <dgm:pt modelId="{FE80B6B0-7D14-4091-8338-A3798DC4EA5B}" type="sibTrans" cxnId="{00E568F5-6014-42B9-9D8A-98187E910CC9}">
      <dgm:prSet/>
      <dgm:spPr/>
      <dgm:t>
        <a:bodyPr/>
        <a:lstStyle/>
        <a:p>
          <a:endParaRPr lang="en-US"/>
        </a:p>
      </dgm:t>
    </dgm:pt>
    <dgm:pt modelId="{63DFBB71-1944-4ABA-BC39-B9F5C793F28E}">
      <dgm:prSet/>
      <dgm:spPr/>
      <dgm:t>
        <a:bodyPr/>
        <a:lstStyle/>
        <a:p>
          <a:r>
            <a:rPr lang="en-CA"/>
            <a:t>In fact, there are somewhere between </a:t>
          </a:r>
          <a:r>
            <a:rPr lang="en-CA" b="1"/>
            <a:t>138</a:t>
          </a:r>
          <a:r>
            <a:rPr lang="en-CA"/>
            <a:t> and </a:t>
          </a:r>
          <a:r>
            <a:rPr lang="en-CA" b="1"/>
            <a:t>300</a:t>
          </a:r>
          <a:r>
            <a:rPr lang="en-CA"/>
            <a:t> different types of sign language used throughout the world today</a:t>
          </a:r>
          <a:endParaRPr lang="en-US"/>
        </a:p>
      </dgm:t>
    </dgm:pt>
    <dgm:pt modelId="{412B344E-8040-44C9-BAB1-B09488B3AD71}" type="parTrans" cxnId="{C7FEEDDE-1EE1-4FDC-999E-18045883D88E}">
      <dgm:prSet/>
      <dgm:spPr/>
      <dgm:t>
        <a:bodyPr/>
        <a:lstStyle/>
        <a:p>
          <a:endParaRPr lang="en-US"/>
        </a:p>
      </dgm:t>
    </dgm:pt>
    <dgm:pt modelId="{D3D417F6-B36F-4B56-8283-A395C5707566}" type="sibTrans" cxnId="{C7FEEDDE-1EE1-4FDC-999E-18045883D88E}">
      <dgm:prSet/>
      <dgm:spPr/>
      <dgm:t>
        <a:bodyPr/>
        <a:lstStyle/>
        <a:p>
          <a:endParaRPr lang="en-US"/>
        </a:p>
      </dgm:t>
    </dgm:pt>
    <dgm:pt modelId="{E8E6E76B-9440-4EA3-8CBD-EF01DB92A6A9}" type="pres">
      <dgm:prSet presAssocID="{B3B87104-76BC-4066-B57F-C68A834DB9EB}" presName="root" presStyleCnt="0">
        <dgm:presLayoutVars>
          <dgm:dir/>
          <dgm:resizeHandles val="exact"/>
        </dgm:presLayoutVars>
      </dgm:prSet>
      <dgm:spPr/>
    </dgm:pt>
    <dgm:pt modelId="{11D5BBEE-EB9F-494A-9052-141BAD7BB1E9}" type="pres">
      <dgm:prSet presAssocID="{12E69850-F0A6-4FAC-9CA3-22F2D20FCA1B}" presName="compNode" presStyleCnt="0"/>
      <dgm:spPr/>
    </dgm:pt>
    <dgm:pt modelId="{8B55382F-9535-424F-AB07-682AD865802C}" type="pres">
      <dgm:prSet presAssocID="{12E69850-F0A6-4FAC-9CA3-22F2D20FCA1B}" presName="bgRect" presStyleLbl="bgShp" presStyleIdx="0" presStyleCnt="4"/>
      <dgm:spPr/>
    </dgm:pt>
    <dgm:pt modelId="{3753D9F5-29C3-4089-92ED-D28606B95D2A}" type="pres">
      <dgm:prSet presAssocID="{12E69850-F0A6-4FAC-9CA3-22F2D20FCA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52292624-C7D5-40F7-BCFA-7DA1B4F05A12}" type="pres">
      <dgm:prSet presAssocID="{12E69850-F0A6-4FAC-9CA3-22F2D20FCA1B}" presName="spaceRect" presStyleCnt="0"/>
      <dgm:spPr/>
    </dgm:pt>
    <dgm:pt modelId="{6CDA7865-C3E3-4893-9F4D-78DAB02E7940}" type="pres">
      <dgm:prSet presAssocID="{12E69850-F0A6-4FAC-9CA3-22F2D20FCA1B}" presName="parTx" presStyleLbl="revTx" presStyleIdx="0" presStyleCnt="4">
        <dgm:presLayoutVars>
          <dgm:chMax val="0"/>
          <dgm:chPref val="0"/>
        </dgm:presLayoutVars>
      </dgm:prSet>
      <dgm:spPr/>
    </dgm:pt>
    <dgm:pt modelId="{7940D26A-906D-4F88-B2A3-E8A476079006}" type="pres">
      <dgm:prSet presAssocID="{D593A88F-3ADE-435C-8631-EE7347C2C274}" presName="sibTrans" presStyleCnt="0"/>
      <dgm:spPr/>
    </dgm:pt>
    <dgm:pt modelId="{C98E40D1-6CAD-4F7B-A8D8-1DEA2C87AAE7}" type="pres">
      <dgm:prSet presAssocID="{D24EB1AD-8E77-48F7-917D-3C18B4F97CE5}" presName="compNode" presStyleCnt="0"/>
      <dgm:spPr/>
    </dgm:pt>
    <dgm:pt modelId="{5B844109-6810-46FB-AFBC-455A2A6F4E13}" type="pres">
      <dgm:prSet presAssocID="{D24EB1AD-8E77-48F7-917D-3C18B4F97CE5}" presName="bgRect" presStyleLbl="bgShp" presStyleIdx="1" presStyleCnt="4"/>
      <dgm:spPr/>
    </dgm:pt>
    <dgm:pt modelId="{527AD1CA-86B6-4862-92AD-036DE2CE369C}" type="pres">
      <dgm:prSet presAssocID="{D24EB1AD-8E77-48F7-917D-3C18B4F97C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5034205F-D207-44B3-BAF6-41C34254E97A}" type="pres">
      <dgm:prSet presAssocID="{D24EB1AD-8E77-48F7-917D-3C18B4F97CE5}" presName="spaceRect" presStyleCnt="0"/>
      <dgm:spPr/>
    </dgm:pt>
    <dgm:pt modelId="{B494DAE3-2067-4737-93E2-844075AAD73F}" type="pres">
      <dgm:prSet presAssocID="{D24EB1AD-8E77-48F7-917D-3C18B4F97CE5}" presName="parTx" presStyleLbl="revTx" presStyleIdx="1" presStyleCnt="4">
        <dgm:presLayoutVars>
          <dgm:chMax val="0"/>
          <dgm:chPref val="0"/>
        </dgm:presLayoutVars>
      </dgm:prSet>
      <dgm:spPr/>
    </dgm:pt>
    <dgm:pt modelId="{8B9BB7B0-F4BF-459A-B336-D5A6639CFA3B}" type="pres">
      <dgm:prSet presAssocID="{55AF5082-0EE2-4A6A-8E9E-F0116E58C6F5}" presName="sibTrans" presStyleCnt="0"/>
      <dgm:spPr/>
    </dgm:pt>
    <dgm:pt modelId="{51BE1EF6-735E-4134-BD0C-3D3D2E08B662}" type="pres">
      <dgm:prSet presAssocID="{A1D48A9D-B051-42D6-85F9-47527C677613}" presName="compNode" presStyleCnt="0"/>
      <dgm:spPr/>
    </dgm:pt>
    <dgm:pt modelId="{BE367144-A99F-4649-8E6B-DFBBB1739D9C}" type="pres">
      <dgm:prSet presAssocID="{A1D48A9D-B051-42D6-85F9-47527C677613}" presName="bgRect" presStyleLbl="bgShp" presStyleIdx="2" presStyleCnt="4"/>
      <dgm:spPr/>
    </dgm:pt>
    <dgm:pt modelId="{86CD4E43-29E7-46A3-B950-749948344BC1}" type="pres">
      <dgm:prSet presAssocID="{A1D48A9D-B051-42D6-85F9-47527C6776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18A0811-E799-4FE8-997C-D896628E61F0}" type="pres">
      <dgm:prSet presAssocID="{A1D48A9D-B051-42D6-85F9-47527C677613}" presName="spaceRect" presStyleCnt="0"/>
      <dgm:spPr/>
    </dgm:pt>
    <dgm:pt modelId="{63AB15BC-40C3-42CB-940D-E61BE8E82395}" type="pres">
      <dgm:prSet presAssocID="{A1D48A9D-B051-42D6-85F9-47527C677613}" presName="parTx" presStyleLbl="revTx" presStyleIdx="2" presStyleCnt="4">
        <dgm:presLayoutVars>
          <dgm:chMax val="0"/>
          <dgm:chPref val="0"/>
        </dgm:presLayoutVars>
      </dgm:prSet>
      <dgm:spPr/>
    </dgm:pt>
    <dgm:pt modelId="{FEFFAEFB-00A6-4A76-8BA9-DEE41843501E}" type="pres">
      <dgm:prSet presAssocID="{FE80B6B0-7D14-4091-8338-A3798DC4EA5B}" presName="sibTrans" presStyleCnt="0"/>
      <dgm:spPr/>
    </dgm:pt>
    <dgm:pt modelId="{73634301-1F43-437C-9AF6-2F118957BA62}" type="pres">
      <dgm:prSet presAssocID="{63DFBB71-1944-4ABA-BC39-B9F5C793F28E}" presName="compNode" presStyleCnt="0"/>
      <dgm:spPr/>
    </dgm:pt>
    <dgm:pt modelId="{ABD790AE-6339-413C-8383-D956D661F2BC}" type="pres">
      <dgm:prSet presAssocID="{63DFBB71-1944-4ABA-BC39-B9F5C793F28E}" presName="bgRect" presStyleLbl="bgShp" presStyleIdx="3" presStyleCnt="4"/>
      <dgm:spPr/>
    </dgm:pt>
    <dgm:pt modelId="{D3BE00CE-7D39-464E-969C-17CAB8CF6F26}" type="pres">
      <dgm:prSet presAssocID="{63DFBB71-1944-4ABA-BC39-B9F5C793F2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BEE66372-9E02-40AE-83F5-DDA3F2FFE3D2}" type="pres">
      <dgm:prSet presAssocID="{63DFBB71-1944-4ABA-BC39-B9F5C793F28E}" presName="spaceRect" presStyleCnt="0"/>
      <dgm:spPr/>
    </dgm:pt>
    <dgm:pt modelId="{51AD4422-9DF2-4433-8853-29664FE3067A}" type="pres">
      <dgm:prSet presAssocID="{63DFBB71-1944-4ABA-BC39-B9F5C793F28E}" presName="parTx" presStyleLbl="revTx" presStyleIdx="3" presStyleCnt="4">
        <dgm:presLayoutVars>
          <dgm:chMax val="0"/>
          <dgm:chPref val="0"/>
        </dgm:presLayoutVars>
      </dgm:prSet>
      <dgm:spPr/>
    </dgm:pt>
  </dgm:ptLst>
  <dgm:cxnLst>
    <dgm:cxn modelId="{8CE0721B-C5E3-45FB-B896-D7CD4331D1A6}" type="presOf" srcId="{D24EB1AD-8E77-48F7-917D-3C18B4F97CE5}" destId="{B494DAE3-2067-4737-93E2-844075AAD73F}" srcOrd="0" destOrd="0" presId="urn:microsoft.com/office/officeart/2018/2/layout/IconVerticalSolidList"/>
    <dgm:cxn modelId="{86AFAC35-0C5C-46AB-BFB1-23B871917F36}" type="presOf" srcId="{A1D48A9D-B051-42D6-85F9-47527C677613}" destId="{63AB15BC-40C3-42CB-940D-E61BE8E82395}" srcOrd="0" destOrd="0" presId="urn:microsoft.com/office/officeart/2018/2/layout/IconVerticalSolidList"/>
    <dgm:cxn modelId="{3472864E-55B3-4768-A4C2-AB33489DDFFE}" srcId="{B3B87104-76BC-4066-B57F-C68A834DB9EB}" destId="{12E69850-F0A6-4FAC-9CA3-22F2D20FCA1B}" srcOrd="0" destOrd="0" parTransId="{1A0E0269-9644-4029-B63E-FB20CA3DCA39}" sibTransId="{D593A88F-3ADE-435C-8631-EE7347C2C274}"/>
    <dgm:cxn modelId="{59615874-B64C-456C-8734-5A52069B3C14}" type="presOf" srcId="{B3B87104-76BC-4066-B57F-C68A834DB9EB}" destId="{E8E6E76B-9440-4EA3-8CBD-EF01DB92A6A9}" srcOrd="0" destOrd="0" presId="urn:microsoft.com/office/officeart/2018/2/layout/IconVerticalSolidList"/>
    <dgm:cxn modelId="{37108EB6-A884-48E6-BC09-38C54A810FE6}" type="presOf" srcId="{63DFBB71-1944-4ABA-BC39-B9F5C793F28E}" destId="{51AD4422-9DF2-4433-8853-29664FE3067A}" srcOrd="0" destOrd="0" presId="urn:microsoft.com/office/officeart/2018/2/layout/IconVerticalSolidList"/>
    <dgm:cxn modelId="{C7FEEDDE-1EE1-4FDC-999E-18045883D88E}" srcId="{B3B87104-76BC-4066-B57F-C68A834DB9EB}" destId="{63DFBB71-1944-4ABA-BC39-B9F5C793F28E}" srcOrd="3" destOrd="0" parTransId="{412B344E-8040-44C9-BAB1-B09488B3AD71}" sibTransId="{D3D417F6-B36F-4B56-8283-A395C5707566}"/>
    <dgm:cxn modelId="{A83A51F1-60EC-41A2-A6FB-3A919A338661}" srcId="{B3B87104-76BC-4066-B57F-C68A834DB9EB}" destId="{D24EB1AD-8E77-48F7-917D-3C18B4F97CE5}" srcOrd="1" destOrd="0" parTransId="{24E9B2F6-09B6-42E6-8EAE-BB89CDAB0831}" sibTransId="{55AF5082-0EE2-4A6A-8E9E-F0116E58C6F5}"/>
    <dgm:cxn modelId="{17C5C1F4-A43A-40EC-9427-598A5CCC0AD1}" type="presOf" srcId="{12E69850-F0A6-4FAC-9CA3-22F2D20FCA1B}" destId="{6CDA7865-C3E3-4893-9F4D-78DAB02E7940}" srcOrd="0" destOrd="0" presId="urn:microsoft.com/office/officeart/2018/2/layout/IconVerticalSolidList"/>
    <dgm:cxn modelId="{00E568F5-6014-42B9-9D8A-98187E910CC9}" srcId="{B3B87104-76BC-4066-B57F-C68A834DB9EB}" destId="{A1D48A9D-B051-42D6-85F9-47527C677613}" srcOrd="2" destOrd="0" parTransId="{322CD9B1-2B00-401D-9830-871B88AD4BEE}" sibTransId="{FE80B6B0-7D14-4091-8338-A3798DC4EA5B}"/>
    <dgm:cxn modelId="{D8A06CC6-84D5-40AD-A9D3-C5BF119D2ACD}" type="presParOf" srcId="{E8E6E76B-9440-4EA3-8CBD-EF01DB92A6A9}" destId="{11D5BBEE-EB9F-494A-9052-141BAD7BB1E9}" srcOrd="0" destOrd="0" presId="urn:microsoft.com/office/officeart/2018/2/layout/IconVerticalSolidList"/>
    <dgm:cxn modelId="{5D744511-0289-443F-82A8-9B08CE32829A}" type="presParOf" srcId="{11D5BBEE-EB9F-494A-9052-141BAD7BB1E9}" destId="{8B55382F-9535-424F-AB07-682AD865802C}" srcOrd="0" destOrd="0" presId="urn:microsoft.com/office/officeart/2018/2/layout/IconVerticalSolidList"/>
    <dgm:cxn modelId="{14FD670F-2816-4B89-84C6-7FE7B72E3693}" type="presParOf" srcId="{11D5BBEE-EB9F-494A-9052-141BAD7BB1E9}" destId="{3753D9F5-29C3-4089-92ED-D28606B95D2A}" srcOrd="1" destOrd="0" presId="urn:microsoft.com/office/officeart/2018/2/layout/IconVerticalSolidList"/>
    <dgm:cxn modelId="{3B9F9F15-4207-4070-8998-366558465150}" type="presParOf" srcId="{11D5BBEE-EB9F-494A-9052-141BAD7BB1E9}" destId="{52292624-C7D5-40F7-BCFA-7DA1B4F05A12}" srcOrd="2" destOrd="0" presId="urn:microsoft.com/office/officeart/2018/2/layout/IconVerticalSolidList"/>
    <dgm:cxn modelId="{1C21F6E2-7C02-45BA-A7CF-9C9BB04ECE8D}" type="presParOf" srcId="{11D5BBEE-EB9F-494A-9052-141BAD7BB1E9}" destId="{6CDA7865-C3E3-4893-9F4D-78DAB02E7940}" srcOrd="3" destOrd="0" presId="urn:microsoft.com/office/officeart/2018/2/layout/IconVerticalSolidList"/>
    <dgm:cxn modelId="{CC8C5595-883D-4946-B422-6CA0F5C16F81}" type="presParOf" srcId="{E8E6E76B-9440-4EA3-8CBD-EF01DB92A6A9}" destId="{7940D26A-906D-4F88-B2A3-E8A476079006}" srcOrd="1" destOrd="0" presId="urn:microsoft.com/office/officeart/2018/2/layout/IconVerticalSolidList"/>
    <dgm:cxn modelId="{DB33AB44-D204-4B12-A84F-E7116FD66BEC}" type="presParOf" srcId="{E8E6E76B-9440-4EA3-8CBD-EF01DB92A6A9}" destId="{C98E40D1-6CAD-4F7B-A8D8-1DEA2C87AAE7}" srcOrd="2" destOrd="0" presId="urn:microsoft.com/office/officeart/2018/2/layout/IconVerticalSolidList"/>
    <dgm:cxn modelId="{438670CD-81FB-4AAB-8B1E-FCA10C11626F}" type="presParOf" srcId="{C98E40D1-6CAD-4F7B-A8D8-1DEA2C87AAE7}" destId="{5B844109-6810-46FB-AFBC-455A2A6F4E13}" srcOrd="0" destOrd="0" presId="urn:microsoft.com/office/officeart/2018/2/layout/IconVerticalSolidList"/>
    <dgm:cxn modelId="{24325219-B460-45E7-B3CF-2143F62B54C8}" type="presParOf" srcId="{C98E40D1-6CAD-4F7B-A8D8-1DEA2C87AAE7}" destId="{527AD1CA-86B6-4862-92AD-036DE2CE369C}" srcOrd="1" destOrd="0" presId="urn:microsoft.com/office/officeart/2018/2/layout/IconVerticalSolidList"/>
    <dgm:cxn modelId="{13C800B7-3800-40D7-81C9-A1ADCBF44538}" type="presParOf" srcId="{C98E40D1-6CAD-4F7B-A8D8-1DEA2C87AAE7}" destId="{5034205F-D207-44B3-BAF6-41C34254E97A}" srcOrd="2" destOrd="0" presId="urn:microsoft.com/office/officeart/2018/2/layout/IconVerticalSolidList"/>
    <dgm:cxn modelId="{B7D4C0F7-8719-455C-AD0F-BE52D75D54F9}" type="presParOf" srcId="{C98E40D1-6CAD-4F7B-A8D8-1DEA2C87AAE7}" destId="{B494DAE3-2067-4737-93E2-844075AAD73F}" srcOrd="3" destOrd="0" presId="urn:microsoft.com/office/officeart/2018/2/layout/IconVerticalSolidList"/>
    <dgm:cxn modelId="{AFCE03E6-7C12-47A6-A23E-91B78C656D88}" type="presParOf" srcId="{E8E6E76B-9440-4EA3-8CBD-EF01DB92A6A9}" destId="{8B9BB7B0-F4BF-459A-B336-D5A6639CFA3B}" srcOrd="3" destOrd="0" presId="urn:microsoft.com/office/officeart/2018/2/layout/IconVerticalSolidList"/>
    <dgm:cxn modelId="{CBAF0EED-A629-4997-9638-2D234B4C390C}" type="presParOf" srcId="{E8E6E76B-9440-4EA3-8CBD-EF01DB92A6A9}" destId="{51BE1EF6-735E-4134-BD0C-3D3D2E08B662}" srcOrd="4" destOrd="0" presId="urn:microsoft.com/office/officeart/2018/2/layout/IconVerticalSolidList"/>
    <dgm:cxn modelId="{8E4CD529-BA4C-499B-8472-63E20CA42884}" type="presParOf" srcId="{51BE1EF6-735E-4134-BD0C-3D3D2E08B662}" destId="{BE367144-A99F-4649-8E6B-DFBBB1739D9C}" srcOrd="0" destOrd="0" presId="urn:microsoft.com/office/officeart/2018/2/layout/IconVerticalSolidList"/>
    <dgm:cxn modelId="{2DE354A3-05B4-4355-98D9-D343CFD30FC8}" type="presParOf" srcId="{51BE1EF6-735E-4134-BD0C-3D3D2E08B662}" destId="{86CD4E43-29E7-46A3-B950-749948344BC1}" srcOrd="1" destOrd="0" presId="urn:microsoft.com/office/officeart/2018/2/layout/IconVerticalSolidList"/>
    <dgm:cxn modelId="{1CE2B3EC-7F7F-4EE4-A8E6-6DE76C3694BD}" type="presParOf" srcId="{51BE1EF6-735E-4134-BD0C-3D3D2E08B662}" destId="{918A0811-E799-4FE8-997C-D896628E61F0}" srcOrd="2" destOrd="0" presId="urn:microsoft.com/office/officeart/2018/2/layout/IconVerticalSolidList"/>
    <dgm:cxn modelId="{ECB9CF3F-129A-45A6-8FC1-D399A91B6027}" type="presParOf" srcId="{51BE1EF6-735E-4134-BD0C-3D3D2E08B662}" destId="{63AB15BC-40C3-42CB-940D-E61BE8E82395}" srcOrd="3" destOrd="0" presId="urn:microsoft.com/office/officeart/2018/2/layout/IconVerticalSolidList"/>
    <dgm:cxn modelId="{D71B8EBE-AAAF-4CD8-9AD0-7E26DB9977DD}" type="presParOf" srcId="{E8E6E76B-9440-4EA3-8CBD-EF01DB92A6A9}" destId="{FEFFAEFB-00A6-4A76-8BA9-DEE41843501E}" srcOrd="5" destOrd="0" presId="urn:microsoft.com/office/officeart/2018/2/layout/IconVerticalSolidList"/>
    <dgm:cxn modelId="{4DE3A940-FC5C-4899-B0AC-00191FF27F0F}" type="presParOf" srcId="{E8E6E76B-9440-4EA3-8CBD-EF01DB92A6A9}" destId="{73634301-1F43-437C-9AF6-2F118957BA62}" srcOrd="6" destOrd="0" presId="urn:microsoft.com/office/officeart/2018/2/layout/IconVerticalSolidList"/>
    <dgm:cxn modelId="{77112BAB-345C-4B09-B762-8673651D39B3}" type="presParOf" srcId="{73634301-1F43-437C-9AF6-2F118957BA62}" destId="{ABD790AE-6339-413C-8383-D956D661F2BC}" srcOrd="0" destOrd="0" presId="urn:microsoft.com/office/officeart/2018/2/layout/IconVerticalSolidList"/>
    <dgm:cxn modelId="{584AB35D-EE55-4DD1-9258-7D0232BA60F7}" type="presParOf" srcId="{73634301-1F43-437C-9AF6-2F118957BA62}" destId="{D3BE00CE-7D39-464E-969C-17CAB8CF6F26}" srcOrd="1" destOrd="0" presId="urn:microsoft.com/office/officeart/2018/2/layout/IconVerticalSolidList"/>
    <dgm:cxn modelId="{0AD96F32-DB64-425C-AA5A-8F3C31A02C0A}" type="presParOf" srcId="{73634301-1F43-437C-9AF6-2F118957BA62}" destId="{BEE66372-9E02-40AE-83F5-DDA3F2FFE3D2}" srcOrd="2" destOrd="0" presId="urn:microsoft.com/office/officeart/2018/2/layout/IconVerticalSolidList"/>
    <dgm:cxn modelId="{8AA94356-02FC-41AA-BE20-AFA81C00A5E2}" type="presParOf" srcId="{73634301-1F43-437C-9AF6-2F118957BA62}" destId="{51AD4422-9DF2-4433-8853-29664FE306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CA0AE1-954A-425E-B460-358BEBFB1A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8A2653-DCEE-47EB-AFF8-11179D6EF405}">
      <dgm:prSet/>
      <dgm:spPr/>
      <dgm:t>
        <a:bodyPr/>
        <a:lstStyle/>
        <a:p>
          <a:r>
            <a:rPr lang="en-US"/>
            <a:t>Similar to spoken language. </a:t>
          </a:r>
        </a:p>
      </dgm:t>
    </dgm:pt>
    <dgm:pt modelId="{EEF3445E-9790-4AF0-A7C8-4F75704484B3}" type="parTrans" cxnId="{80319986-58DE-43AA-9210-B96B4C65B04E}">
      <dgm:prSet/>
      <dgm:spPr/>
      <dgm:t>
        <a:bodyPr/>
        <a:lstStyle/>
        <a:p>
          <a:endParaRPr lang="en-US"/>
        </a:p>
      </dgm:t>
    </dgm:pt>
    <dgm:pt modelId="{EBAD04E0-3692-4887-8C77-0751E8790184}" type="sibTrans" cxnId="{80319986-58DE-43AA-9210-B96B4C65B04E}">
      <dgm:prSet/>
      <dgm:spPr/>
      <dgm:t>
        <a:bodyPr/>
        <a:lstStyle/>
        <a:p>
          <a:endParaRPr lang="en-US"/>
        </a:p>
      </dgm:t>
    </dgm:pt>
    <dgm:pt modelId="{0B40069B-52C8-403B-A3B7-1367C09BF38C}">
      <dgm:prSet/>
      <dgm:spPr/>
      <dgm:t>
        <a:bodyPr/>
        <a:lstStyle/>
        <a:p>
          <a:r>
            <a:rPr lang="en-US"/>
            <a:t>Unique language all over the world.</a:t>
          </a:r>
        </a:p>
      </dgm:t>
    </dgm:pt>
    <dgm:pt modelId="{9AD29949-3BF2-4DDD-B8D0-39CE9062F96D}" type="parTrans" cxnId="{80AB0B35-2FBD-4E8F-9FF1-4FDC7D9F9C4B}">
      <dgm:prSet/>
      <dgm:spPr/>
      <dgm:t>
        <a:bodyPr/>
        <a:lstStyle/>
        <a:p>
          <a:endParaRPr lang="en-US"/>
        </a:p>
      </dgm:t>
    </dgm:pt>
    <dgm:pt modelId="{387CBD5A-D534-4750-AF07-85CE6CDDFAE6}" type="sibTrans" cxnId="{80AB0B35-2FBD-4E8F-9FF1-4FDC7D9F9C4B}">
      <dgm:prSet/>
      <dgm:spPr/>
      <dgm:t>
        <a:bodyPr/>
        <a:lstStyle/>
        <a:p>
          <a:endParaRPr lang="en-US"/>
        </a:p>
      </dgm:t>
    </dgm:pt>
    <dgm:pt modelId="{DBD0838D-1298-4D65-AD70-88F02028C1CE}">
      <dgm:prSet/>
      <dgm:spPr/>
      <dgm:t>
        <a:bodyPr/>
        <a:lstStyle/>
        <a:p>
          <a:r>
            <a:rPr lang="en-US"/>
            <a:t>Easy to learn. </a:t>
          </a:r>
        </a:p>
      </dgm:t>
    </dgm:pt>
    <dgm:pt modelId="{533E2C28-D0B8-4253-984E-EAE9BB3D8CB1}" type="parTrans" cxnId="{891785E4-B0CD-4CA0-9AA5-84BFA91BF52A}">
      <dgm:prSet/>
      <dgm:spPr/>
      <dgm:t>
        <a:bodyPr/>
        <a:lstStyle/>
        <a:p>
          <a:endParaRPr lang="en-US"/>
        </a:p>
      </dgm:t>
    </dgm:pt>
    <dgm:pt modelId="{376F8634-E874-446F-AE30-D40AFC0D36F1}" type="sibTrans" cxnId="{891785E4-B0CD-4CA0-9AA5-84BFA91BF52A}">
      <dgm:prSet/>
      <dgm:spPr/>
      <dgm:t>
        <a:bodyPr/>
        <a:lstStyle/>
        <a:p>
          <a:endParaRPr lang="en-US"/>
        </a:p>
      </dgm:t>
    </dgm:pt>
    <dgm:pt modelId="{2249D055-F345-42E5-BB73-5AE0F11CBDFD}">
      <dgm:prSet/>
      <dgm:spPr/>
      <dgm:t>
        <a:bodyPr/>
        <a:lstStyle/>
        <a:p>
          <a:r>
            <a:rPr lang="en-US"/>
            <a:t>Easy to communicate.</a:t>
          </a:r>
        </a:p>
      </dgm:t>
    </dgm:pt>
    <dgm:pt modelId="{66A6322A-4CE2-4C5C-9C2B-A54B981E53EC}" type="parTrans" cxnId="{9A7150E9-C16F-4B94-A79B-774DEA034D1D}">
      <dgm:prSet/>
      <dgm:spPr/>
      <dgm:t>
        <a:bodyPr/>
        <a:lstStyle/>
        <a:p>
          <a:endParaRPr lang="en-US"/>
        </a:p>
      </dgm:t>
    </dgm:pt>
    <dgm:pt modelId="{86E06EAA-A460-49AB-AF38-78424B6DCB14}" type="sibTrans" cxnId="{9A7150E9-C16F-4B94-A79B-774DEA034D1D}">
      <dgm:prSet/>
      <dgm:spPr/>
      <dgm:t>
        <a:bodyPr/>
        <a:lstStyle/>
        <a:p>
          <a:endParaRPr lang="en-US"/>
        </a:p>
      </dgm:t>
    </dgm:pt>
    <dgm:pt modelId="{D72954B1-2E83-4E44-84B2-29143490854C}" type="pres">
      <dgm:prSet presAssocID="{A1CA0AE1-954A-425E-B460-358BEBFB1A75}" presName="root" presStyleCnt="0">
        <dgm:presLayoutVars>
          <dgm:dir/>
          <dgm:resizeHandles val="exact"/>
        </dgm:presLayoutVars>
      </dgm:prSet>
      <dgm:spPr/>
    </dgm:pt>
    <dgm:pt modelId="{9CFC5ABB-AA54-4F5B-A066-B0AF05D0CDF8}" type="pres">
      <dgm:prSet presAssocID="{2A8A2653-DCEE-47EB-AFF8-11179D6EF405}" presName="compNode" presStyleCnt="0"/>
      <dgm:spPr/>
    </dgm:pt>
    <dgm:pt modelId="{42E937A7-2C46-492A-BC17-C4B36525AC42}" type="pres">
      <dgm:prSet presAssocID="{2A8A2653-DCEE-47EB-AFF8-11179D6EF405}" presName="bgRect" presStyleLbl="bgShp" presStyleIdx="0" presStyleCnt="4"/>
      <dgm:spPr/>
    </dgm:pt>
    <dgm:pt modelId="{2B9C6872-0E88-4656-B76E-C85D1990D4C3}" type="pres">
      <dgm:prSet presAssocID="{2A8A2653-DCEE-47EB-AFF8-11179D6EF4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337EE78D-73AF-4CA5-9477-4E20A746780B}" type="pres">
      <dgm:prSet presAssocID="{2A8A2653-DCEE-47EB-AFF8-11179D6EF405}" presName="spaceRect" presStyleCnt="0"/>
      <dgm:spPr/>
    </dgm:pt>
    <dgm:pt modelId="{92E1D7FF-CCD0-4BAD-AA74-215AD8204C61}" type="pres">
      <dgm:prSet presAssocID="{2A8A2653-DCEE-47EB-AFF8-11179D6EF405}" presName="parTx" presStyleLbl="revTx" presStyleIdx="0" presStyleCnt="4">
        <dgm:presLayoutVars>
          <dgm:chMax val="0"/>
          <dgm:chPref val="0"/>
        </dgm:presLayoutVars>
      </dgm:prSet>
      <dgm:spPr/>
    </dgm:pt>
    <dgm:pt modelId="{7D745EA5-0B54-4E81-96F3-2CAF73A3A4AD}" type="pres">
      <dgm:prSet presAssocID="{EBAD04E0-3692-4887-8C77-0751E8790184}" presName="sibTrans" presStyleCnt="0"/>
      <dgm:spPr/>
    </dgm:pt>
    <dgm:pt modelId="{6D4378F8-E056-4D28-B636-0228E874A39E}" type="pres">
      <dgm:prSet presAssocID="{0B40069B-52C8-403B-A3B7-1367C09BF38C}" presName="compNode" presStyleCnt="0"/>
      <dgm:spPr/>
    </dgm:pt>
    <dgm:pt modelId="{39631317-2783-42A6-9AD6-0C7F1E1FE8D0}" type="pres">
      <dgm:prSet presAssocID="{0B40069B-52C8-403B-A3B7-1367C09BF38C}" presName="bgRect" presStyleLbl="bgShp" presStyleIdx="1" presStyleCnt="4"/>
      <dgm:spPr/>
    </dgm:pt>
    <dgm:pt modelId="{24E1F927-05B3-42CF-9105-111A73DF0E36}" type="pres">
      <dgm:prSet presAssocID="{0B40069B-52C8-403B-A3B7-1367C09BF3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1777938C-1B0A-4DBF-A634-4C3F456C30DB}" type="pres">
      <dgm:prSet presAssocID="{0B40069B-52C8-403B-A3B7-1367C09BF38C}" presName="spaceRect" presStyleCnt="0"/>
      <dgm:spPr/>
    </dgm:pt>
    <dgm:pt modelId="{4EFE50E2-B1E3-4C36-BA3D-11905673FCD7}" type="pres">
      <dgm:prSet presAssocID="{0B40069B-52C8-403B-A3B7-1367C09BF38C}" presName="parTx" presStyleLbl="revTx" presStyleIdx="1" presStyleCnt="4">
        <dgm:presLayoutVars>
          <dgm:chMax val="0"/>
          <dgm:chPref val="0"/>
        </dgm:presLayoutVars>
      </dgm:prSet>
      <dgm:spPr/>
    </dgm:pt>
    <dgm:pt modelId="{1DC2EC8D-0F2D-4602-80D4-D61D3019742A}" type="pres">
      <dgm:prSet presAssocID="{387CBD5A-D534-4750-AF07-85CE6CDDFAE6}" presName="sibTrans" presStyleCnt="0"/>
      <dgm:spPr/>
    </dgm:pt>
    <dgm:pt modelId="{884E8E03-A4F6-49EC-9067-F4D5AE02FD79}" type="pres">
      <dgm:prSet presAssocID="{DBD0838D-1298-4D65-AD70-88F02028C1CE}" presName="compNode" presStyleCnt="0"/>
      <dgm:spPr/>
    </dgm:pt>
    <dgm:pt modelId="{1E1C4FE0-A829-49A2-911A-AF7099892227}" type="pres">
      <dgm:prSet presAssocID="{DBD0838D-1298-4D65-AD70-88F02028C1CE}" presName="bgRect" presStyleLbl="bgShp" presStyleIdx="2" presStyleCnt="4"/>
      <dgm:spPr/>
    </dgm:pt>
    <dgm:pt modelId="{151D120A-B8AC-430D-ABC8-21FB55B8BDE4}" type="pres">
      <dgm:prSet presAssocID="{DBD0838D-1298-4D65-AD70-88F02028C1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A971C7C-073C-4978-944D-83392D0B240C}" type="pres">
      <dgm:prSet presAssocID="{DBD0838D-1298-4D65-AD70-88F02028C1CE}" presName="spaceRect" presStyleCnt="0"/>
      <dgm:spPr/>
    </dgm:pt>
    <dgm:pt modelId="{5FD5D385-C2E2-4C24-ACAA-34364CC35AEF}" type="pres">
      <dgm:prSet presAssocID="{DBD0838D-1298-4D65-AD70-88F02028C1CE}" presName="parTx" presStyleLbl="revTx" presStyleIdx="2" presStyleCnt="4">
        <dgm:presLayoutVars>
          <dgm:chMax val="0"/>
          <dgm:chPref val="0"/>
        </dgm:presLayoutVars>
      </dgm:prSet>
      <dgm:spPr/>
    </dgm:pt>
    <dgm:pt modelId="{39BE2E2A-0E9E-4DA5-BF4F-BC83C5164846}" type="pres">
      <dgm:prSet presAssocID="{376F8634-E874-446F-AE30-D40AFC0D36F1}" presName="sibTrans" presStyleCnt="0"/>
      <dgm:spPr/>
    </dgm:pt>
    <dgm:pt modelId="{1AB2D3F6-3EF9-43FD-A02A-8373A7FD909F}" type="pres">
      <dgm:prSet presAssocID="{2249D055-F345-42E5-BB73-5AE0F11CBDFD}" presName="compNode" presStyleCnt="0"/>
      <dgm:spPr/>
    </dgm:pt>
    <dgm:pt modelId="{F1430133-BC80-4626-8145-A77DFF010CFE}" type="pres">
      <dgm:prSet presAssocID="{2249D055-F345-42E5-BB73-5AE0F11CBDFD}" presName="bgRect" presStyleLbl="bgShp" presStyleIdx="3" presStyleCnt="4"/>
      <dgm:spPr/>
    </dgm:pt>
    <dgm:pt modelId="{1CF7800A-6F4C-4F24-89AE-D9D530B97085}" type="pres">
      <dgm:prSet presAssocID="{2249D055-F345-42E5-BB73-5AE0F11CBD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BEA19104-54D8-4C09-978C-80A4823937DD}" type="pres">
      <dgm:prSet presAssocID="{2249D055-F345-42E5-BB73-5AE0F11CBDFD}" presName="spaceRect" presStyleCnt="0"/>
      <dgm:spPr/>
    </dgm:pt>
    <dgm:pt modelId="{98CFEACF-7348-4011-B72A-3DB8EA79B37E}" type="pres">
      <dgm:prSet presAssocID="{2249D055-F345-42E5-BB73-5AE0F11CBDFD}" presName="parTx" presStyleLbl="revTx" presStyleIdx="3" presStyleCnt="4">
        <dgm:presLayoutVars>
          <dgm:chMax val="0"/>
          <dgm:chPref val="0"/>
        </dgm:presLayoutVars>
      </dgm:prSet>
      <dgm:spPr/>
    </dgm:pt>
  </dgm:ptLst>
  <dgm:cxnLst>
    <dgm:cxn modelId="{5FF99209-4CDC-45DE-BED9-57B91F8F6680}" type="presOf" srcId="{A1CA0AE1-954A-425E-B460-358BEBFB1A75}" destId="{D72954B1-2E83-4E44-84B2-29143490854C}" srcOrd="0" destOrd="0" presId="urn:microsoft.com/office/officeart/2018/2/layout/IconVerticalSolidList"/>
    <dgm:cxn modelId="{C39F882F-4C01-46E1-8B3E-E892B5D67C68}" type="presOf" srcId="{DBD0838D-1298-4D65-AD70-88F02028C1CE}" destId="{5FD5D385-C2E2-4C24-ACAA-34364CC35AEF}" srcOrd="0" destOrd="0" presId="urn:microsoft.com/office/officeart/2018/2/layout/IconVerticalSolidList"/>
    <dgm:cxn modelId="{80AB0B35-2FBD-4E8F-9FF1-4FDC7D9F9C4B}" srcId="{A1CA0AE1-954A-425E-B460-358BEBFB1A75}" destId="{0B40069B-52C8-403B-A3B7-1367C09BF38C}" srcOrd="1" destOrd="0" parTransId="{9AD29949-3BF2-4DDD-B8D0-39CE9062F96D}" sibTransId="{387CBD5A-D534-4750-AF07-85CE6CDDFAE6}"/>
    <dgm:cxn modelId="{EE9F6140-B253-4DA3-9B18-85231D5CA8C5}" type="presOf" srcId="{2A8A2653-DCEE-47EB-AFF8-11179D6EF405}" destId="{92E1D7FF-CCD0-4BAD-AA74-215AD8204C61}" srcOrd="0" destOrd="0" presId="urn:microsoft.com/office/officeart/2018/2/layout/IconVerticalSolidList"/>
    <dgm:cxn modelId="{80319986-58DE-43AA-9210-B96B4C65B04E}" srcId="{A1CA0AE1-954A-425E-B460-358BEBFB1A75}" destId="{2A8A2653-DCEE-47EB-AFF8-11179D6EF405}" srcOrd="0" destOrd="0" parTransId="{EEF3445E-9790-4AF0-A7C8-4F75704484B3}" sibTransId="{EBAD04E0-3692-4887-8C77-0751E8790184}"/>
    <dgm:cxn modelId="{1CFBA288-E8A8-4AAD-BCB7-FE0AE7294EBF}" type="presOf" srcId="{2249D055-F345-42E5-BB73-5AE0F11CBDFD}" destId="{98CFEACF-7348-4011-B72A-3DB8EA79B37E}" srcOrd="0" destOrd="0" presId="urn:microsoft.com/office/officeart/2018/2/layout/IconVerticalSolidList"/>
    <dgm:cxn modelId="{A76CBFDB-F2E1-431E-81B5-EF3A1199759F}" type="presOf" srcId="{0B40069B-52C8-403B-A3B7-1367C09BF38C}" destId="{4EFE50E2-B1E3-4C36-BA3D-11905673FCD7}" srcOrd="0" destOrd="0" presId="urn:microsoft.com/office/officeart/2018/2/layout/IconVerticalSolidList"/>
    <dgm:cxn modelId="{891785E4-B0CD-4CA0-9AA5-84BFA91BF52A}" srcId="{A1CA0AE1-954A-425E-B460-358BEBFB1A75}" destId="{DBD0838D-1298-4D65-AD70-88F02028C1CE}" srcOrd="2" destOrd="0" parTransId="{533E2C28-D0B8-4253-984E-EAE9BB3D8CB1}" sibTransId="{376F8634-E874-446F-AE30-D40AFC0D36F1}"/>
    <dgm:cxn modelId="{9A7150E9-C16F-4B94-A79B-774DEA034D1D}" srcId="{A1CA0AE1-954A-425E-B460-358BEBFB1A75}" destId="{2249D055-F345-42E5-BB73-5AE0F11CBDFD}" srcOrd="3" destOrd="0" parTransId="{66A6322A-4CE2-4C5C-9C2B-A54B981E53EC}" sibTransId="{86E06EAA-A460-49AB-AF38-78424B6DCB14}"/>
    <dgm:cxn modelId="{1911C6B7-8594-4190-96B8-6D3D9ACA552C}" type="presParOf" srcId="{D72954B1-2E83-4E44-84B2-29143490854C}" destId="{9CFC5ABB-AA54-4F5B-A066-B0AF05D0CDF8}" srcOrd="0" destOrd="0" presId="urn:microsoft.com/office/officeart/2018/2/layout/IconVerticalSolidList"/>
    <dgm:cxn modelId="{C93981E0-6F39-4569-BAB6-4555C71C0F83}" type="presParOf" srcId="{9CFC5ABB-AA54-4F5B-A066-B0AF05D0CDF8}" destId="{42E937A7-2C46-492A-BC17-C4B36525AC42}" srcOrd="0" destOrd="0" presId="urn:microsoft.com/office/officeart/2018/2/layout/IconVerticalSolidList"/>
    <dgm:cxn modelId="{F29D20C7-3447-4623-895A-FBD299BDFE11}" type="presParOf" srcId="{9CFC5ABB-AA54-4F5B-A066-B0AF05D0CDF8}" destId="{2B9C6872-0E88-4656-B76E-C85D1990D4C3}" srcOrd="1" destOrd="0" presId="urn:microsoft.com/office/officeart/2018/2/layout/IconVerticalSolidList"/>
    <dgm:cxn modelId="{7CF07649-9CD3-4354-B775-84CB3B968E89}" type="presParOf" srcId="{9CFC5ABB-AA54-4F5B-A066-B0AF05D0CDF8}" destId="{337EE78D-73AF-4CA5-9477-4E20A746780B}" srcOrd="2" destOrd="0" presId="urn:microsoft.com/office/officeart/2018/2/layout/IconVerticalSolidList"/>
    <dgm:cxn modelId="{AF270670-6EAE-4AF9-BA2B-E2D02B36B258}" type="presParOf" srcId="{9CFC5ABB-AA54-4F5B-A066-B0AF05D0CDF8}" destId="{92E1D7FF-CCD0-4BAD-AA74-215AD8204C61}" srcOrd="3" destOrd="0" presId="urn:microsoft.com/office/officeart/2018/2/layout/IconVerticalSolidList"/>
    <dgm:cxn modelId="{54C074F9-1695-4DF2-99FB-07C54419928F}" type="presParOf" srcId="{D72954B1-2E83-4E44-84B2-29143490854C}" destId="{7D745EA5-0B54-4E81-96F3-2CAF73A3A4AD}" srcOrd="1" destOrd="0" presId="urn:microsoft.com/office/officeart/2018/2/layout/IconVerticalSolidList"/>
    <dgm:cxn modelId="{57DEB890-B1CF-45C6-8294-31A9DFB362D2}" type="presParOf" srcId="{D72954B1-2E83-4E44-84B2-29143490854C}" destId="{6D4378F8-E056-4D28-B636-0228E874A39E}" srcOrd="2" destOrd="0" presId="urn:microsoft.com/office/officeart/2018/2/layout/IconVerticalSolidList"/>
    <dgm:cxn modelId="{57F0A759-01C3-4EFE-A4DA-90FD984BCF1B}" type="presParOf" srcId="{6D4378F8-E056-4D28-B636-0228E874A39E}" destId="{39631317-2783-42A6-9AD6-0C7F1E1FE8D0}" srcOrd="0" destOrd="0" presId="urn:microsoft.com/office/officeart/2018/2/layout/IconVerticalSolidList"/>
    <dgm:cxn modelId="{37E61C8F-5F9A-4FDB-9811-66FEF6380060}" type="presParOf" srcId="{6D4378F8-E056-4D28-B636-0228E874A39E}" destId="{24E1F927-05B3-42CF-9105-111A73DF0E36}" srcOrd="1" destOrd="0" presId="urn:microsoft.com/office/officeart/2018/2/layout/IconVerticalSolidList"/>
    <dgm:cxn modelId="{A031FFC4-9A22-42D7-BAAF-73581725EC43}" type="presParOf" srcId="{6D4378F8-E056-4D28-B636-0228E874A39E}" destId="{1777938C-1B0A-4DBF-A634-4C3F456C30DB}" srcOrd="2" destOrd="0" presId="urn:microsoft.com/office/officeart/2018/2/layout/IconVerticalSolidList"/>
    <dgm:cxn modelId="{C7EEAB6A-B3B0-4769-A502-364B86A66FB4}" type="presParOf" srcId="{6D4378F8-E056-4D28-B636-0228E874A39E}" destId="{4EFE50E2-B1E3-4C36-BA3D-11905673FCD7}" srcOrd="3" destOrd="0" presId="urn:microsoft.com/office/officeart/2018/2/layout/IconVerticalSolidList"/>
    <dgm:cxn modelId="{4BF65B53-FC0C-4916-9D4E-ECB92910BB8C}" type="presParOf" srcId="{D72954B1-2E83-4E44-84B2-29143490854C}" destId="{1DC2EC8D-0F2D-4602-80D4-D61D3019742A}" srcOrd="3" destOrd="0" presId="urn:microsoft.com/office/officeart/2018/2/layout/IconVerticalSolidList"/>
    <dgm:cxn modelId="{05F946DC-BF0B-48EB-A681-8AFDFA2F68EF}" type="presParOf" srcId="{D72954B1-2E83-4E44-84B2-29143490854C}" destId="{884E8E03-A4F6-49EC-9067-F4D5AE02FD79}" srcOrd="4" destOrd="0" presId="urn:microsoft.com/office/officeart/2018/2/layout/IconVerticalSolidList"/>
    <dgm:cxn modelId="{81E4D355-B7F9-4B7C-9C63-4A151D26F7D7}" type="presParOf" srcId="{884E8E03-A4F6-49EC-9067-F4D5AE02FD79}" destId="{1E1C4FE0-A829-49A2-911A-AF7099892227}" srcOrd="0" destOrd="0" presId="urn:microsoft.com/office/officeart/2018/2/layout/IconVerticalSolidList"/>
    <dgm:cxn modelId="{23F00EF1-F750-4919-A7D3-2BA1FEAD300C}" type="presParOf" srcId="{884E8E03-A4F6-49EC-9067-F4D5AE02FD79}" destId="{151D120A-B8AC-430D-ABC8-21FB55B8BDE4}" srcOrd="1" destOrd="0" presId="urn:microsoft.com/office/officeart/2018/2/layout/IconVerticalSolidList"/>
    <dgm:cxn modelId="{7EA3C9E8-11C7-4CEE-A1A8-17196CD14A60}" type="presParOf" srcId="{884E8E03-A4F6-49EC-9067-F4D5AE02FD79}" destId="{9A971C7C-073C-4978-944D-83392D0B240C}" srcOrd="2" destOrd="0" presId="urn:microsoft.com/office/officeart/2018/2/layout/IconVerticalSolidList"/>
    <dgm:cxn modelId="{84FEE1DF-4AB3-4B1C-A869-0086C4BEB8DB}" type="presParOf" srcId="{884E8E03-A4F6-49EC-9067-F4D5AE02FD79}" destId="{5FD5D385-C2E2-4C24-ACAA-34364CC35AEF}" srcOrd="3" destOrd="0" presId="urn:microsoft.com/office/officeart/2018/2/layout/IconVerticalSolidList"/>
    <dgm:cxn modelId="{CEF372F4-83D2-4E45-BDE6-1E58286D6FFE}" type="presParOf" srcId="{D72954B1-2E83-4E44-84B2-29143490854C}" destId="{39BE2E2A-0E9E-4DA5-BF4F-BC83C5164846}" srcOrd="5" destOrd="0" presId="urn:microsoft.com/office/officeart/2018/2/layout/IconVerticalSolidList"/>
    <dgm:cxn modelId="{9E4E7742-BA4F-4D7D-A442-B960AAFEABBB}" type="presParOf" srcId="{D72954B1-2E83-4E44-84B2-29143490854C}" destId="{1AB2D3F6-3EF9-43FD-A02A-8373A7FD909F}" srcOrd="6" destOrd="0" presId="urn:microsoft.com/office/officeart/2018/2/layout/IconVerticalSolidList"/>
    <dgm:cxn modelId="{931821D3-ECC2-4905-9231-D312B2D41519}" type="presParOf" srcId="{1AB2D3F6-3EF9-43FD-A02A-8373A7FD909F}" destId="{F1430133-BC80-4626-8145-A77DFF010CFE}" srcOrd="0" destOrd="0" presId="urn:microsoft.com/office/officeart/2018/2/layout/IconVerticalSolidList"/>
    <dgm:cxn modelId="{0B983C3D-39C2-4D78-A413-A2EDF4EEE4F7}" type="presParOf" srcId="{1AB2D3F6-3EF9-43FD-A02A-8373A7FD909F}" destId="{1CF7800A-6F4C-4F24-89AE-D9D530B97085}" srcOrd="1" destOrd="0" presId="urn:microsoft.com/office/officeart/2018/2/layout/IconVerticalSolidList"/>
    <dgm:cxn modelId="{94A3DB08-5451-49AC-87A5-2BDB6529C4F6}" type="presParOf" srcId="{1AB2D3F6-3EF9-43FD-A02A-8373A7FD909F}" destId="{BEA19104-54D8-4C09-978C-80A4823937DD}" srcOrd="2" destOrd="0" presId="urn:microsoft.com/office/officeart/2018/2/layout/IconVerticalSolidList"/>
    <dgm:cxn modelId="{8BB331D0-E931-4659-9C73-01F5804EE2D4}" type="presParOf" srcId="{1AB2D3F6-3EF9-43FD-A02A-8373A7FD909F}" destId="{98CFEACF-7348-4011-B72A-3DB8EA79B3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7D18-C4E6-4569-8923-45CED1E3F0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20F927-19FC-4539-98B8-F4C9D91E9C6E}">
      <dgm:prSet/>
      <dgm:spPr/>
      <dgm:t>
        <a:bodyPr/>
        <a:lstStyle/>
        <a:p>
          <a:r>
            <a:rPr lang="en-GB"/>
            <a:t>Implemented from French sign language.</a:t>
          </a:r>
          <a:endParaRPr lang="en-US"/>
        </a:p>
      </dgm:t>
    </dgm:pt>
    <dgm:pt modelId="{613D7A91-F3F0-4AD0-BC69-A461C496DFFC}" type="parTrans" cxnId="{A233D3C7-9BB3-4677-8671-78EA0D7B91ED}">
      <dgm:prSet/>
      <dgm:spPr/>
      <dgm:t>
        <a:bodyPr/>
        <a:lstStyle/>
        <a:p>
          <a:endParaRPr lang="en-US"/>
        </a:p>
      </dgm:t>
    </dgm:pt>
    <dgm:pt modelId="{FFD8B114-CEE4-43CB-8094-3391816C7149}" type="sibTrans" cxnId="{A233D3C7-9BB3-4677-8671-78EA0D7B91ED}">
      <dgm:prSet/>
      <dgm:spPr/>
      <dgm:t>
        <a:bodyPr/>
        <a:lstStyle/>
        <a:p>
          <a:endParaRPr lang="en-US"/>
        </a:p>
      </dgm:t>
    </dgm:pt>
    <dgm:pt modelId="{6886BF15-8647-4008-94DE-B188B3A2FD43}">
      <dgm:prSet/>
      <dgm:spPr/>
      <dgm:t>
        <a:bodyPr/>
        <a:lstStyle/>
        <a:p>
          <a:r>
            <a:rPr lang="en-GB"/>
            <a:t>Introduced by Thomas Hopins in the United States. </a:t>
          </a:r>
          <a:endParaRPr lang="en-US"/>
        </a:p>
      </dgm:t>
    </dgm:pt>
    <dgm:pt modelId="{22A1C4BC-3175-4086-B122-8A8EAAC14614}" type="parTrans" cxnId="{F1C11BCB-386F-48B9-B8A7-FA10D92DA4B9}">
      <dgm:prSet/>
      <dgm:spPr/>
      <dgm:t>
        <a:bodyPr/>
        <a:lstStyle/>
        <a:p>
          <a:endParaRPr lang="en-US"/>
        </a:p>
      </dgm:t>
    </dgm:pt>
    <dgm:pt modelId="{2371447E-F239-449E-9A27-A0A7E55C37E6}" type="sibTrans" cxnId="{F1C11BCB-386F-48B9-B8A7-FA10D92DA4B9}">
      <dgm:prSet/>
      <dgm:spPr/>
      <dgm:t>
        <a:bodyPr/>
        <a:lstStyle/>
        <a:p>
          <a:endParaRPr lang="en-US"/>
        </a:p>
      </dgm:t>
    </dgm:pt>
    <dgm:pt modelId="{19F39D62-6F38-45FD-882E-3D5DEA74FD57}">
      <dgm:prSet/>
      <dgm:spPr/>
      <dgm:t>
        <a:bodyPr/>
        <a:lstStyle/>
        <a:p>
          <a:r>
            <a:rPr lang="en-GB"/>
            <a:t>ASL is similar to French sign language.</a:t>
          </a:r>
          <a:endParaRPr lang="en-US"/>
        </a:p>
      </dgm:t>
    </dgm:pt>
    <dgm:pt modelId="{A0355D48-C261-4966-93DF-6A4ED5C2769E}" type="parTrans" cxnId="{845FADC9-0001-4728-8983-A1AB04DCF348}">
      <dgm:prSet/>
      <dgm:spPr/>
      <dgm:t>
        <a:bodyPr/>
        <a:lstStyle/>
        <a:p>
          <a:endParaRPr lang="en-US"/>
        </a:p>
      </dgm:t>
    </dgm:pt>
    <dgm:pt modelId="{5D35D011-1C7D-47F1-8D71-F954033EA964}" type="sibTrans" cxnId="{845FADC9-0001-4728-8983-A1AB04DCF348}">
      <dgm:prSet/>
      <dgm:spPr/>
      <dgm:t>
        <a:bodyPr/>
        <a:lstStyle/>
        <a:p>
          <a:endParaRPr lang="en-US"/>
        </a:p>
      </dgm:t>
    </dgm:pt>
    <dgm:pt modelId="{02EFA3F1-0B92-4F15-B750-62AE3268A25A}">
      <dgm:prSet/>
      <dgm:spPr/>
      <dgm:t>
        <a:bodyPr/>
        <a:lstStyle/>
        <a:p>
          <a:r>
            <a:rPr lang="en-GB"/>
            <a:t>A variation of American Sign Language also exits.</a:t>
          </a:r>
          <a:endParaRPr lang="en-US"/>
        </a:p>
      </dgm:t>
    </dgm:pt>
    <dgm:pt modelId="{D055F9D6-F437-480E-A577-8BADE4F77BBA}" type="parTrans" cxnId="{F6E50DDC-9D02-4EC7-9E0A-323D62EDE3E8}">
      <dgm:prSet/>
      <dgm:spPr/>
      <dgm:t>
        <a:bodyPr/>
        <a:lstStyle/>
        <a:p>
          <a:endParaRPr lang="en-US"/>
        </a:p>
      </dgm:t>
    </dgm:pt>
    <dgm:pt modelId="{309D433A-E86E-4845-A078-8F2A995B74B7}" type="sibTrans" cxnId="{F6E50DDC-9D02-4EC7-9E0A-323D62EDE3E8}">
      <dgm:prSet/>
      <dgm:spPr/>
      <dgm:t>
        <a:bodyPr/>
        <a:lstStyle/>
        <a:p>
          <a:endParaRPr lang="en-US"/>
        </a:p>
      </dgm:t>
    </dgm:pt>
    <dgm:pt modelId="{2616BA1B-B993-4D18-9558-60FA5A6D00E4}" type="pres">
      <dgm:prSet presAssocID="{2E4A7D18-C4E6-4569-8923-45CED1E3F00E}" presName="root" presStyleCnt="0">
        <dgm:presLayoutVars>
          <dgm:dir/>
          <dgm:resizeHandles val="exact"/>
        </dgm:presLayoutVars>
      </dgm:prSet>
      <dgm:spPr/>
    </dgm:pt>
    <dgm:pt modelId="{43CF6B8A-D46B-48A3-99A9-5B40488FA385}" type="pres">
      <dgm:prSet presAssocID="{0E20F927-19FC-4539-98B8-F4C9D91E9C6E}" presName="compNode" presStyleCnt="0"/>
      <dgm:spPr/>
    </dgm:pt>
    <dgm:pt modelId="{0443B419-C1D2-4F1D-A18B-C79C1B3BF873}" type="pres">
      <dgm:prSet presAssocID="{0E20F927-19FC-4539-98B8-F4C9D91E9C6E}" presName="bgRect" presStyleLbl="bgShp" presStyleIdx="0" presStyleCnt="4"/>
      <dgm:spPr/>
    </dgm:pt>
    <dgm:pt modelId="{F74B28BA-373D-4A6B-B2C5-7FDA8C6EA9CE}" type="pres">
      <dgm:prSet presAssocID="{0E20F927-19FC-4539-98B8-F4C9D91E9C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08ACD88B-293B-44F2-9746-94A950F32A2B}" type="pres">
      <dgm:prSet presAssocID="{0E20F927-19FC-4539-98B8-F4C9D91E9C6E}" presName="spaceRect" presStyleCnt="0"/>
      <dgm:spPr/>
    </dgm:pt>
    <dgm:pt modelId="{0A2F406C-3D15-43EA-9893-95B6B87398DC}" type="pres">
      <dgm:prSet presAssocID="{0E20F927-19FC-4539-98B8-F4C9D91E9C6E}" presName="parTx" presStyleLbl="revTx" presStyleIdx="0" presStyleCnt="4">
        <dgm:presLayoutVars>
          <dgm:chMax val="0"/>
          <dgm:chPref val="0"/>
        </dgm:presLayoutVars>
      </dgm:prSet>
      <dgm:spPr/>
    </dgm:pt>
    <dgm:pt modelId="{45A08071-E0BA-44A0-9BAF-0AB4BE45DD49}" type="pres">
      <dgm:prSet presAssocID="{FFD8B114-CEE4-43CB-8094-3391816C7149}" presName="sibTrans" presStyleCnt="0"/>
      <dgm:spPr/>
    </dgm:pt>
    <dgm:pt modelId="{5367A5F6-5E0E-4ED3-908F-8686A3B69962}" type="pres">
      <dgm:prSet presAssocID="{6886BF15-8647-4008-94DE-B188B3A2FD43}" presName="compNode" presStyleCnt="0"/>
      <dgm:spPr/>
    </dgm:pt>
    <dgm:pt modelId="{86045CA9-DD4F-4F50-883B-6EF026423B6C}" type="pres">
      <dgm:prSet presAssocID="{6886BF15-8647-4008-94DE-B188B3A2FD43}" presName="bgRect" presStyleLbl="bgShp" presStyleIdx="1" presStyleCnt="4"/>
      <dgm:spPr/>
    </dgm:pt>
    <dgm:pt modelId="{F5C82543-EE44-4292-8CA7-122DAFC0FAEC}" type="pres">
      <dgm:prSet presAssocID="{6886BF15-8647-4008-94DE-B188B3A2FD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9288B2BF-F0C1-4F52-B1E3-8E798C7544DF}" type="pres">
      <dgm:prSet presAssocID="{6886BF15-8647-4008-94DE-B188B3A2FD43}" presName="spaceRect" presStyleCnt="0"/>
      <dgm:spPr/>
    </dgm:pt>
    <dgm:pt modelId="{8DE0BE01-65D6-4910-8CCA-5DC518B9733A}" type="pres">
      <dgm:prSet presAssocID="{6886BF15-8647-4008-94DE-B188B3A2FD43}" presName="parTx" presStyleLbl="revTx" presStyleIdx="1" presStyleCnt="4">
        <dgm:presLayoutVars>
          <dgm:chMax val="0"/>
          <dgm:chPref val="0"/>
        </dgm:presLayoutVars>
      </dgm:prSet>
      <dgm:spPr/>
    </dgm:pt>
    <dgm:pt modelId="{D507BC92-A2C9-4CF0-A66D-CFFF095F1B94}" type="pres">
      <dgm:prSet presAssocID="{2371447E-F239-449E-9A27-A0A7E55C37E6}" presName="sibTrans" presStyleCnt="0"/>
      <dgm:spPr/>
    </dgm:pt>
    <dgm:pt modelId="{1C76DCFC-EA3A-4612-906B-90478C201761}" type="pres">
      <dgm:prSet presAssocID="{19F39D62-6F38-45FD-882E-3D5DEA74FD57}" presName="compNode" presStyleCnt="0"/>
      <dgm:spPr/>
    </dgm:pt>
    <dgm:pt modelId="{9AAA9B48-EF5E-4575-B461-25139E1BCE71}" type="pres">
      <dgm:prSet presAssocID="{19F39D62-6F38-45FD-882E-3D5DEA74FD57}" presName="bgRect" presStyleLbl="bgShp" presStyleIdx="2" presStyleCnt="4"/>
      <dgm:spPr/>
    </dgm:pt>
    <dgm:pt modelId="{859B92E9-0973-4116-9052-4A5146530588}" type="pres">
      <dgm:prSet presAssocID="{19F39D62-6F38-45FD-882E-3D5DEA74FD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82EC7FEE-4363-4516-93BA-6F8935CE9926}" type="pres">
      <dgm:prSet presAssocID="{19F39D62-6F38-45FD-882E-3D5DEA74FD57}" presName="spaceRect" presStyleCnt="0"/>
      <dgm:spPr/>
    </dgm:pt>
    <dgm:pt modelId="{C01CE053-DD70-48F1-A925-014561490B6E}" type="pres">
      <dgm:prSet presAssocID="{19F39D62-6F38-45FD-882E-3D5DEA74FD57}" presName="parTx" presStyleLbl="revTx" presStyleIdx="2" presStyleCnt="4">
        <dgm:presLayoutVars>
          <dgm:chMax val="0"/>
          <dgm:chPref val="0"/>
        </dgm:presLayoutVars>
      </dgm:prSet>
      <dgm:spPr/>
    </dgm:pt>
    <dgm:pt modelId="{F67BDD37-2AD5-4A78-BE7D-A49B3E30F09D}" type="pres">
      <dgm:prSet presAssocID="{5D35D011-1C7D-47F1-8D71-F954033EA964}" presName="sibTrans" presStyleCnt="0"/>
      <dgm:spPr/>
    </dgm:pt>
    <dgm:pt modelId="{F9E3BCAD-C47D-4D9C-869B-2E5C3293BA48}" type="pres">
      <dgm:prSet presAssocID="{02EFA3F1-0B92-4F15-B750-62AE3268A25A}" presName="compNode" presStyleCnt="0"/>
      <dgm:spPr/>
    </dgm:pt>
    <dgm:pt modelId="{F9E33133-86BF-4225-A28A-CE10E58C9153}" type="pres">
      <dgm:prSet presAssocID="{02EFA3F1-0B92-4F15-B750-62AE3268A25A}" presName="bgRect" presStyleLbl="bgShp" presStyleIdx="3" presStyleCnt="4"/>
      <dgm:spPr/>
    </dgm:pt>
    <dgm:pt modelId="{59E9CAC1-3103-4DC7-907C-A449B1706787}" type="pres">
      <dgm:prSet presAssocID="{02EFA3F1-0B92-4F15-B750-62AE3268A2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Slight curve"/>
        </a:ext>
      </dgm:extLst>
    </dgm:pt>
    <dgm:pt modelId="{6901F651-6891-4AEE-A07C-4454453419CF}" type="pres">
      <dgm:prSet presAssocID="{02EFA3F1-0B92-4F15-B750-62AE3268A25A}" presName="spaceRect" presStyleCnt="0"/>
      <dgm:spPr/>
    </dgm:pt>
    <dgm:pt modelId="{E49CE031-17D3-4749-A43B-116D0CE86801}" type="pres">
      <dgm:prSet presAssocID="{02EFA3F1-0B92-4F15-B750-62AE3268A25A}" presName="parTx" presStyleLbl="revTx" presStyleIdx="3" presStyleCnt="4">
        <dgm:presLayoutVars>
          <dgm:chMax val="0"/>
          <dgm:chPref val="0"/>
        </dgm:presLayoutVars>
      </dgm:prSet>
      <dgm:spPr/>
    </dgm:pt>
  </dgm:ptLst>
  <dgm:cxnLst>
    <dgm:cxn modelId="{F7C91C09-10D0-4680-87FF-BD3ADB0C88CE}" type="presOf" srcId="{0E20F927-19FC-4539-98B8-F4C9D91E9C6E}" destId="{0A2F406C-3D15-43EA-9893-95B6B87398DC}" srcOrd="0" destOrd="0" presId="urn:microsoft.com/office/officeart/2018/2/layout/IconVerticalSolidList"/>
    <dgm:cxn modelId="{7F09417B-8AB4-4430-ABD6-877A547E1899}" type="presOf" srcId="{2E4A7D18-C4E6-4569-8923-45CED1E3F00E}" destId="{2616BA1B-B993-4D18-9558-60FA5A6D00E4}" srcOrd="0" destOrd="0" presId="urn:microsoft.com/office/officeart/2018/2/layout/IconVerticalSolidList"/>
    <dgm:cxn modelId="{A233D3C7-9BB3-4677-8671-78EA0D7B91ED}" srcId="{2E4A7D18-C4E6-4569-8923-45CED1E3F00E}" destId="{0E20F927-19FC-4539-98B8-F4C9D91E9C6E}" srcOrd="0" destOrd="0" parTransId="{613D7A91-F3F0-4AD0-BC69-A461C496DFFC}" sibTransId="{FFD8B114-CEE4-43CB-8094-3391816C7149}"/>
    <dgm:cxn modelId="{845FADC9-0001-4728-8983-A1AB04DCF348}" srcId="{2E4A7D18-C4E6-4569-8923-45CED1E3F00E}" destId="{19F39D62-6F38-45FD-882E-3D5DEA74FD57}" srcOrd="2" destOrd="0" parTransId="{A0355D48-C261-4966-93DF-6A4ED5C2769E}" sibTransId="{5D35D011-1C7D-47F1-8D71-F954033EA964}"/>
    <dgm:cxn modelId="{F1C11BCB-386F-48B9-B8A7-FA10D92DA4B9}" srcId="{2E4A7D18-C4E6-4569-8923-45CED1E3F00E}" destId="{6886BF15-8647-4008-94DE-B188B3A2FD43}" srcOrd="1" destOrd="0" parTransId="{22A1C4BC-3175-4086-B122-8A8EAAC14614}" sibTransId="{2371447E-F239-449E-9A27-A0A7E55C37E6}"/>
    <dgm:cxn modelId="{6875D2CB-F35F-4CBF-8F5A-63B3F8D3AC10}" type="presOf" srcId="{6886BF15-8647-4008-94DE-B188B3A2FD43}" destId="{8DE0BE01-65D6-4910-8CCA-5DC518B9733A}" srcOrd="0" destOrd="0" presId="urn:microsoft.com/office/officeart/2018/2/layout/IconVerticalSolidList"/>
    <dgm:cxn modelId="{92656BD2-7041-4072-ABF7-ADFEE2CBDC02}" type="presOf" srcId="{19F39D62-6F38-45FD-882E-3D5DEA74FD57}" destId="{C01CE053-DD70-48F1-A925-014561490B6E}" srcOrd="0" destOrd="0" presId="urn:microsoft.com/office/officeart/2018/2/layout/IconVerticalSolidList"/>
    <dgm:cxn modelId="{F6E50DDC-9D02-4EC7-9E0A-323D62EDE3E8}" srcId="{2E4A7D18-C4E6-4569-8923-45CED1E3F00E}" destId="{02EFA3F1-0B92-4F15-B750-62AE3268A25A}" srcOrd="3" destOrd="0" parTransId="{D055F9D6-F437-480E-A577-8BADE4F77BBA}" sibTransId="{309D433A-E86E-4845-A078-8F2A995B74B7}"/>
    <dgm:cxn modelId="{196AE2EA-13FB-45B3-A154-A4B57B06E6DE}" type="presOf" srcId="{02EFA3F1-0B92-4F15-B750-62AE3268A25A}" destId="{E49CE031-17D3-4749-A43B-116D0CE86801}" srcOrd="0" destOrd="0" presId="urn:microsoft.com/office/officeart/2018/2/layout/IconVerticalSolidList"/>
    <dgm:cxn modelId="{099AF3D0-0CDA-44DB-8F57-8FBC5DFFCB9E}" type="presParOf" srcId="{2616BA1B-B993-4D18-9558-60FA5A6D00E4}" destId="{43CF6B8A-D46B-48A3-99A9-5B40488FA385}" srcOrd="0" destOrd="0" presId="urn:microsoft.com/office/officeart/2018/2/layout/IconVerticalSolidList"/>
    <dgm:cxn modelId="{B2CACA38-BE04-46F6-BE87-F06CC11B484F}" type="presParOf" srcId="{43CF6B8A-D46B-48A3-99A9-5B40488FA385}" destId="{0443B419-C1D2-4F1D-A18B-C79C1B3BF873}" srcOrd="0" destOrd="0" presId="urn:microsoft.com/office/officeart/2018/2/layout/IconVerticalSolidList"/>
    <dgm:cxn modelId="{42EE1DBF-F970-463F-B0E0-3D22085F8B63}" type="presParOf" srcId="{43CF6B8A-D46B-48A3-99A9-5B40488FA385}" destId="{F74B28BA-373D-4A6B-B2C5-7FDA8C6EA9CE}" srcOrd="1" destOrd="0" presId="urn:microsoft.com/office/officeart/2018/2/layout/IconVerticalSolidList"/>
    <dgm:cxn modelId="{04F425F4-00E6-4026-A179-E659225AE0DB}" type="presParOf" srcId="{43CF6B8A-D46B-48A3-99A9-5B40488FA385}" destId="{08ACD88B-293B-44F2-9746-94A950F32A2B}" srcOrd="2" destOrd="0" presId="urn:microsoft.com/office/officeart/2018/2/layout/IconVerticalSolidList"/>
    <dgm:cxn modelId="{88B91748-DD98-4D1B-8107-8E6D47346C7B}" type="presParOf" srcId="{43CF6B8A-D46B-48A3-99A9-5B40488FA385}" destId="{0A2F406C-3D15-43EA-9893-95B6B87398DC}" srcOrd="3" destOrd="0" presId="urn:microsoft.com/office/officeart/2018/2/layout/IconVerticalSolidList"/>
    <dgm:cxn modelId="{C0E85120-9D23-4D0B-9F34-411DF67624B3}" type="presParOf" srcId="{2616BA1B-B993-4D18-9558-60FA5A6D00E4}" destId="{45A08071-E0BA-44A0-9BAF-0AB4BE45DD49}" srcOrd="1" destOrd="0" presId="urn:microsoft.com/office/officeart/2018/2/layout/IconVerticalSolidList"/>
    <dgm:cxn modelId="{65BC80F8-52EF-4FFF-A85B-F032348921CD}" type="presParOf" srcId="{2616BA1B-B993-4D18-9558-60FA5A6D00E4}" destId="{5367A5F6-5E0E-4ED3-908F-8686A3B69962}" srcOrd="2" destOrd="0" presId="urn:microsoft.com/office/officeart/2018/2/layout/IconVerticalSolidList"/>
    <dgm:cxn modelId="{3A38F577-13AC-4258-82ED-BDD8FD6FC564}" type="presParOf" srcId="{5367A5F6-5E0E-4ED3-908F-8686A3B69962}" destId="{86045CA9-DD4F-4F50-883B-6EF026423B6C}" srcOrd="0" destOrd="0" presId="urn:microsoft.com/office/officeart/2018/2/layout/IconVerticalSolidList"/>
    <dgm:cxn modelId="{52F6731D-36F3-4FB1-A410-5C3003306C6D}" type="presParOf" srcId="{5367A5F6-5E0E-4ED3-908F-8686A3B69962}" destId="{F5C82543-EE44-4292-8CA7-122DAFC0FAEC}" srcOrd="1" destOrd="0" presId="urn:microsoft.com/office/officeart/2018/2/layout/IconVerticalSolidList"/>
    <dgm:cxn modelId="{8A5B2BB1-0612-4469-A891-86DBFD7CE5A1}" type="presParOf" srcId="{5367A5F6-5E0E-4ED3-908F-8686A3B69962}" destId="{9288B2BF-F0C1-4F52-B1E3-8E798C7544DF}" srcOrd="2" destOrd="0" presId="urn:microsoft.com/office/officeart/2018/2/layout/IconVerticalSolidList"/>
    <dgm:cxn modelId="{BA261A62-772A-4489-9C27-5704B8445A22}" type="presParOf" srcId="{5367A5F6-5E0E-4ED3-908F-8686A3B69962}" destId="{8DE0BE01-65D6-4910-8CCA-5DC518B9733A}" srcOrd="3" destOrd="0" presId="urn:microsoft.com/office/officeart/2018/2/layout/IconVerticalSolidList"/>
    <dgm:cxn modelId="{E05A2B34-31A3-47C8-9CC3-2B4537B9A112}" type="presParOf" srcId="{2616BA1B-B993-4D18-9558-60FA5A6D00E4}" destId="{D507BC92-A2C9-4CF0-A66D-CFFF095F1B94}" srcOrd="3" destOrd="0" presId="urn:microsoft.com/office/officeart/2018/2/layout/IconVerticalSolidList"/>
    <dgm:cxn modelId="{2908707C-C597-4521-BDA2-37789B1B869A}" type="presParOf" srcId="{2616BA1B-B993-4D18-9558-60FA5A6D00E4}" destId="{1C76DCFC-EA3A-4612-906B-90478C201761}" srcOrd="4" destOrd="0" presId="urn:microsoft.com/office/officeart/2018/2/layout/IconVerticalSolidList"/>
    <dgm:cxn modelId="{62B06307-0D35-4FC2-B4E4-E72F8BD9586C}" type="presParOf" srcId="{1C76DCFC-EA3A-4612-906B-90478C201761}" destId="{9AAA9B48-EF5E-4575-B461-25139E1BCE71}" srcOrd="0" destOrd="0" presId="urn:microsoft.com/office/officeart/2018/2/layout/IconVerticalSolidList"/>
    <dgm:cxn modelId="{91946EE5-D179-4778-9C17-B3C308C44EF5}" type="presParOf" srcId="{1C76DCFC-EA3A-4612-906B-90478C201761}" destId="{859B92E9-0973-4116-9052-4A5146530588}" srcOrd="1" destOrd="0" presId="urn:microsoft.com/office/officeart/2018/2/layout/IconVerticalSolidList"/>
    <dgm:cxn modelId="{6F1B6427-6991-4FE9-8ABC-9132610BE166}" type="presParOf" srcId="{1C76DCFC-EA3A-4612-906B-90478C201761}" destId="{82EC7FEE-4363-4516-93BA-6F8935CE9926}" srcOrd="2" destOrd="0" presId="urn:microsoft.com/office/officeart/2018/2/layout/IconVerticalSolidList"/>
    <dgm:cxn modelId="{ACB6A6B4-7920-4943-B269-0A5BFB3703CB}" type="presParOf" srcId="{1C76DCFC-EA3A-4612-906B-90478C201761}" destId="{C01CE053-DD70-48F1-A925-014561490B6E}" srcOrd="3" destOrd="0" presId="urn:microsoft.com/office/officeart/2018/2/layout/IconVerticalSolidList"/>
    <dgm:cxn modelId="{F9293958-44E5-4DAF-BFC9-065F93832170}" type="presParOf" srcId="{2616BA1B-B993-4D18-9558-60FA5A6D00E4}" destId="{F67BDD37-2AD5-4A78-BE7D-A49B3E30F09D}" srcOrd="5" destOrd="0" presId="urn:microsoft.com/office/officeart/2018/2/layout/IconVerticalSolidList"/>
    <dgm:cxn modelId="{7EB2ADF3-FDDB-4595-A312-C8861F08B7ED}" type="presParOf" srcId="{2616BA1B-B993-4D18-9558-60FA5A6D00E4}" destId="{F9E3BCAD-C47D-4D9C-869B-2E5C3293BA48}" srcOrd="6" destOrd="0" presId="urn:microsoft.com/office/officeart/2018/2/layout/IconVerticalSolidList"/>
    <dgm:cxn modelId="{E6B1BFB1-F582-43B3-BD71-FA28E879E407}" type="presParOf" srcId="{F9E3BCAD-C47D-4D9C-869B-2E5C3293BA48}" destId="{F9E33133-86BF-4225-A28A-CE10E58C9153}" srcOrd="0" destOrd="0" presId="urn:microsoft.com/office/officeart/2018/2/layout/IconVerticalSolidList"/>
    <dgm:cxn modelId="{1A985693-44EA-4A82-92AC-303842608140}" type="presParOf" srcId="{F9E3BCAD-C47D-4D9C-869B-2E5C3293BA48}" destId="{59E9CAC1-3103-4DC7-907C-A449B1706787}" srcOrd="1" destOrd="0" presId="urn:microsoft.com/office/officeart/2018/2/layout/IconVerticalSolidList"/>
    <dgm:cxn modelId="{59584B9F-7F6B-47EB-A42A-98A0A2414205}" type="presParOf" srcId="{F9E3BCAD-C47D-4D9C-869B-2E5C3293BA48}" destId="{6901F651-6891-4AEE-A07C-4454453419CF}" srcOrd="2" destOrd="0" presId="urn:microsoft.com/office/officeart/2018/2/layout/IconVerticalSolidList"/>
    <dgm:cxn modelId="{1EE61672-2FEF-457A-B633-F29F8D3CD549}" type="presParOf" srcId="{F9E3BCAD-C47D-4D9C-869B-2E5C3293BA48}" destId="{E49CE031-17D3-4749-A43B-116D0CE868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940821-4B2D-4119-AA30-1AE416D69D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4190EF-0CC3-4E81-AE2F-50BEDD05CB73}">
      <dgm:prSet/>
      <dgm:spPr/>
      <dgm:t>
        <a:bodyPr/>
        <a:lstStyle/>
        <a:p>
          <a:r>
            <a:rPr lang="en-US"/>
            <a:t>My thesis main objective to help the deaf community to increases their self-esteem and IQ level and improve their communication skill. A student who is deaf or has a deaf parent or has a close relative with deaf individual will learn by themselves about sign language alphabets and numbers.</a:t>
          </a:r>
        </a:p>
      </dgm:t>
    </dgm:pt>
    <dgm:pt modelId="{115D76D4-0AF9-4C1B-9526-E1F34B1991B9}" type="parTrans" cxnId="{E8A4175A-7AED-4DCD-AA60-10BBE64CFA7F}">
      <dgm:prSet/>
      <dgm:spPr/>
      <dgm:t>
        <a:bodyPr/>
        <a:lstStyle/>
        <a:p>
          <a:endParaRPr lang="en-US"/>
        </a:p>
      </dgm:t>
    </dgm:pt>
    <dgm:pt modelId="{E6DD7127-7A24-4868-A511-804256794324}" type="sibTrans" cxnId="{E8A4175A-7AED-4DCD-AA60-10BBE64CFA7F}">
      <dgm:prSet/>
      <dgm:spPr/>
      <dgm:t>
        <a:bodyPr/>
        <a:lstStyle/>
        <a:p>
          <a:endParaRPr lang="en-US"/>
        </a:p>
      </dgm:t>
    </dgm:pt>
    <dgm:pt modelId="{33B6FDE0-4806-4C24-94B2-BE8A45E5B6C6}">
      <dgm:prSet/>
      <dgm:spPr/>
      <dgm:t>
        <a:bodyPr/>
        <a:lstStyle/>
        <a:p>
          <a:r>
            <a:rPr lang="en-US"/>
            <a:t>Deaf community will learn their first step toward to American sign language. Although the correct usage of sign gesture plays a very important part in effective communication. </a:t>
          </a:r>
        </a:p>
      </dgm:t>
    </dgm:pt>
    <dgm:pt modelId="{B7C86DC8-0BAD-4AF1-B71A-BF0AD1A75F08}" type="parTrans" cxnId="{31E3037E-33E9-46FD-B9D3-E8339282B1E3}">
      <dgm:prSet/>
      <dgm:spPr/>
      <dgm:t>
        <a:bodyPr/>
        <a:lstStyle/>
        <a:p>
          <a:endParaRPr lang="en-US"/>
        </a:p>
      </dgm:t>
    </dgm:pt>
    <dgm:pt modelId="{86BDA37C-857C-461F-87BB-EC0B858E36A9}" type="sibTrans" cxnId="{31E3037E-33E9-46FD-B9D3-E8339282B1E3}">
      <dgm:prSet/>
      <dgm:spPr/>
      <dgm:t>
        <a:bodyPr/>
        <a:lstStyle/>
        <a:p>
          <a:endParaRPr lang="en-US"/>
        </a:p>
      </dgm:t>
    </dgm:pt>
    <dgm:pt modelId="{6158699E-7DA1-4112-A68D-B650AF3F9441}">
      <dgm:prSet/>
      <dgm:spPr/>
      <dgm:t>
        <a:bodyPr/>
        <a:lstStyle/>
        <a:p>
          <a:r>
            <a:rPr lang="en-US"/>
            <a:t>A deaf student also encouraged to establish a connection to the deaf community and to carry their new knowledge and skill beyond the classroom and into the community at large. </a:t>
          </a:r>
        </a:p>
      </dgm:t>
    </dgm:pt>
    <dgm:pt modelId="{42D498D8-8E39-4409-8132-B777DF44BDBF}" type="parTrans" cxnId="{87861816-C228-4E06-ACB7-BB9445DD64F5}">
      <dgm:prSet/>
      <dgm:spPr/>
      <dgm:t>
        <a:bodyPr/>
        <a:lstStyle/>
        <a:p>
          <a:endParaRPr lang="en-US"/>
        </a:p>
      </dgm:t>
    </dgm:pt>
    <dgm:pt modelId="{7D71CDB8-50BE-4D47-8F0A-E232F07DA180}" type="sibTrans" cxnId="{87861816-C228-4E06-ACB7-BB9445DD64F5}">
      <dgm:prSet/>
      <dgm:spPr/>
      <dgm:t>
        <a:bodyPr/>
        <a:lstStyle/>
        <a:p>
          <a:endParaRPr lang="en-US"/>
        </a:p>
      </dgm:t>
    </dgm:pt>
    <dgm:pt modelId="{809B2560-12FC-4152-95F1-E93CC648B1E0}" type="pres">
      <dgm:prSet presAssocID="{A8940821-4B2D-4119-AA30-1AE416D69D40}" presName="root" presStyleCnt="0">
        <dgm:presLayoutVars>
          <dgm:dir/>
          <dgm:resizeHandles val="exact"/>
        </dgm:presLayoutVars>
      </dgm:prSet>
      <dgm:spPr/>
    </dgm:pt>
    <dgm:pt modelId="{A21549C3-6CED-4733-9E83-6AE23C2D8CDB}" type="pres">
      <dgm:prSet presAssocID="{024190EF-0CC3-4E81-AE2F-50BEDD05CB73}" presName="compNode" presStyleCnt="0"/>
      <dgm:spPr/>
    </dgm:pt>
    <dgm:pt modelId="{701403FC-6F9D-4ABB-829E-06D2AF081985}" type="pres">
      <dgm:prSet presAssocID="{024190EF-0CC3-4E81-AE2F-50BEDD05CB73}" presName="bgRect" presStyleLbl="bgShp" presStyleIdx="0" presStyleCnt="3"/>
      <dgm:spPr/>
    </dgm:pt>
    <dgm:pt modelId="{72CC2C86-EB5F-4FE5-8BDF-30704E9593C2}" type="pres">
      <dgm:prSet presAssocID="{024190EF-0CC3-4E81-AE2F-50BEDD05CB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185896A-69EE-45CF-A176-BEA50CCBFC0E}" type="pres">
      <dgm:prSet presAssocID="{024190EF-0CC3-4E81-AE2F-50BEDD05CB73}" presName="spaceRect" presStyleCnt="0"/>
      <dgm:spPr/>
    </dgm:pt>
    <dgm:pt modelId="{E0B73F90-541F-4B71-8239-0EC1137BCA51}" type="pres">
      <dgm:prSet presAssocID="{024190EF-0CC3-4E81-AE2F-50BEDD05CB73}" presName="parTx" presStyleLbl="revTx" presStyleIdx="0" presStyleCnt="3">
        <dgm:presLayoutVars>
          <dgm:chMax val="0"/>
          <dgm:chPref val="0"/>
        </dgm:presLayoutVars>
      </dgm:prSet>
      <dgm:spPr/>
    </dgm:pt>
    <dgm:pt modelId="{06A1F809-878B-4260-BB48-8FD16233786D}" type="pres">
      <dgm:prSet presAssocID="{E6DD7127-7A24-4868-A511-804256794324}" presName="sibTrans" presStyleCnt="0"/>
      <dgm:spPr/>
    </dgm:pt>
    <dgm:pt modelId="{06192EE9-D9A8-41F0-B501-C1FE398281C6}" type="pres">
      <dgm:prSet presAssocID="{33B6FDE0-4806-4C24-94B2-BE8A45E5B6C6}" presName="compNode" presStyleCnt="0"/>
      <dgm:spPr/>
    </dgm:pt>
    <dgm:pt modelId="{06CE123A-6453-4D1A-AAE5-3C6C55BBA7ED}" type="pres">
      <dgm:prSet presAssocID="{33B6FDE0-4806-4C24-94B2-BE8A45E5B6C6}" presName="bgRect" presStyleLbl="bgShp" presStyleIdx="1" presStyleCnt="3"/>
      <dgm:spPr/>
    </dgm:pt>
    <dgm:pt modelId="{BA483931-FE9C-4F5B-A1C0-83E8905DA30C}" type="pres">
      <dgm:prSet presAssocID="{33B6FDE0-4806-4C24-94B2-BE8A45E5B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gn Language"/>
        </a:ext>
      </dgm:extLst>
    </dgm:pt>
    <dgm:pt modelId="{39F1E650-BA22-4613-BC67-6BC52E2F6173}" type="pres">
      <dgm:prSet presAssocID="{33B6FDE0-4806-4C24-94B2-BE8A45E5B6C6}" presName="spaceRect" presStyleCnt="0"/>
      <dgm:spPr/>
    </dgm:pt>
    <dgm:pt modelId="{0513DFC2-A9FC-489E-822C-2AA082B9FC5F}" type="pres">
      <dgm:prSet presAssocID="{33B6FDE0-4806-4C24-94B2-BE8A45E5B6C6}" presName="parTx" presStyleLbl="revTx" presStyleIdx="1" presStyleCnt="3">
        <dgm:presLayoutVars>
          <dgm:chMax val="0"/>
          <dgm:chPref val="0"/>
        </dgm:presLayoutVars>
      </dgm:prSet>
      <dgm:spPr/>
    </dgm:pt>
    <dgm:pt modelId="{318BBCA2-19E1-4BF3-924D-D834EB4F0F72}" type="pres">
      <dgm:prSet presAssocID="{86BDA37C-857C-461F-87BB-EC0B858E36A9}" presName="sibTrans" presStyleCnt="0"/>
      <dgm:spPr/>
    </dgm:pt>
    <dgm:pt modelId="{71E05743-2E36-4188-81E4-199C8CC41577}" type="pres">
      <dgm:prSet presAssocID="{6158699E-7DA1-4112-A68D-B650AF3F9441}" presName="compNode" presStyleCnt="0"/>
      <dgm:spPr/>
    </dgm:pt>
    <dgm:pt modelId="{8B29EBE6-C6D0-44D1-8B65-C1021CB99825}" type="pres">
      <dgm:prSet presAssocID="{6158699E-7DA1-4112-A68D-B650AF3F9441}" presName="bgRect" presStyleLbl="bgShp" presStyleIdx="2" presStyleCnt="3"/>
      <dgm:spPr/>
    </dgm:pt>
    <dgm:pt modelId="{3BEEA454-4EF4-4FE5-B8D7-A5D08BF109B5}" type="pres">
      <dgm:prSet presAssocID="{6158699E-7DA1-4112-A68D-B650AF3F94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11E052D-4459-4261-9476-86495DE9E769}" type="pres">
      <dgm:prSet presAssocID="{6158699E-7DA1-4112-A68D-B650AF3F9441}" presName="spaceRect" presStyleCnt="0"/>
      <dgm:spPr/>
    </dgm:pt>
    <dgm:pt modelId="{8C68B227-2CFF-4B22-9277-7C5E83A21ABD}" type="pres">
      <dgm:prSet presAssocID="{6158699E-7DA1-4112-A68D-B650AF3F9441}" presName="parTx" presStyleLbl="revTx" presStyleIdx="2" presStyleCnt="3">
        <dgm:presLayoutVars>
          <dgm:chMax val="0"/>
          <dgm:chPref val="0"/>
        </dgm:presLayoutVars>
      </dgm:prSet>
      <dgm:spPr/>
    </dgm:pt>
  </dgm:ptLst>
  <dgm:cxnLst>
    <dgm:cxn modelId="{87861816-C228-4E06-ACB7-BB9445DD64F5}" srcId="{A8940821-4B2D-4119-AA30-1AE416D69D40}" destId="{6158699E-7DA1-4112-A68D-B650AF3F9441}" srcOrd="2" destOrd="0" parTransId="{42D498D8-8E39-4409-8132-B777DF44BDBF}" sibTransId="{7D71CDB8-50BE-4D47-8F0A-E232F07DA180}"/>
    <dgm:cxn modelId="{69063026-92D8-414A-A7A2-3B78F18E3B9A}" type="presOf" srcId="{6158699E-7DA1-4112-A68D-B650AF3F9441}" destId="{8C68B227-2CFF-4B22-9277-7C5E83A21ABD}" srcOrd="0" destOrd="0" presId="urn:microsoft.com/office/officeart/2018/2/layout/IconVerticalSolidList"/>
    <dgm:cxn modelId="{0BECEB75-4432-4F62-8742-257B22E18869}" type="presOf" srcId="{024190EF-0CC3-4E81-AE2F-50BEDD05CB73}" destId="{E0B73F90-541F-4B71-8239-0EC1137BCA51}" srcOrd="0" destOrd="0" presId="urn:microsoft.com/office/officeart/2018/2/layout/IconVerticalSolidList"/>
    <dgm:cxn modelId="{E8A4175A-7AED-4DCD-AA60-10BBE64CFA7F}" srcId="{A8940821-4B2D-4119-AA30-1AE416D69D40}" destId="{024190EF-0CC3-4E81-AE2F-50BEDD05CB73}" srcOrd="0" destOrd="0" parTransId="{115D76D4-0AF9-4C1B-9526-E1F34B1991B9}" sibTransId="{E6DD7127-7A24-4868-A511-804256794324}"/>
    <dgm:cxn modelId="{31E3037E-33E9-46FD-B9D3-E8339282B1E3}" srcId="{A8940821-4B2D-4119-AA30-1AE416D69D40}" destId="{33B6FDE0-4806-4C24-94B2-BE8A45E5B6C6}" srcOrd="1" destOrd="0" parTransId="{B7C86DC8-0BAD-4AF1-B71A-BF0AD1A75F08}" sibTransId="{86BDA37C-857C-461F-87BB-EC0B858E36A9}"/>
    <dgm:cxn modelId="{9092E1CF-B833-4AE5-897E-88AA27A5C69A}" type="presOf" srcId="{33B6FDE0-4806-4C24-94B2-BE8A45E5B6C6}" destId="{0513DFC2-A9FC-489E-822C-2AA082B9FC5F}" srcOrd="0" destOrd="0" presId="urn:microsoft.com/office/officeart/2018/2/layout/IconVerticalSolidList"/>
    <dgm:cxn modelId="{03904AF4-CD1E-4C39-B59D-C74F11BEDC37}" type="presOf" srcId="{A8940821-4B2D-4119-AA30-1AE416D69D40}" destId="{809B2560-12FC-4152-95F1-E93CC648B1E0}" srcOrd="0" destOrd="0" presId="urn:microsoft.com/office/officeart/2018/2/layout/IconVerticalSolidList"/>
    <dgm:cxn modelId="{0247EE29-66C8-4EDB-B1EA-1D6261670E8E}" type="presParOf" srcId="{809B2560-12FC-4152-95F1-E93CC648B1E0}" destId="{A21549C3-6CED-4733-9E83-6AE23C2D8CDB}" srcOrd="0" destOrd="0" presId="urn:microsoft.com/office/officeart/2018/2/layout/IconVerticalSolidList"/>
    <dgm:cxn modelId="{CE034BE2-9B0F-4DEA-A2E8-807BA47805EA}" type="presParOf" srcId="{A21549C3-6CED-4733-9E83-6AE23C2D8CDB}" destId="{701403FC-6F9D-4ABB-829E-06D2AF081985}" srcOrd="0" destOrd="0" presId="urn:microsoft.com/office/officeart/2018/2/layout/IconVerticalSolidList"/>
    <dgm:cxn modelId="{94E40DDC-B724-4DB0-A5E7-54A9326C9422}" type="presParOf" srcId="{A21549C3-6CED-4733-9E83-6AE23C2D8CDB}" destId="{72CC2C86-EB5F-4FE5-8BDF-30704E9593C2}" srcOrd="1" destOrd="0" presId="urn:microsoft.com/office/officeart/2018/2/layout/IconVerticalSolidList"/>
    <dgm:cxn modelId="{6EB89F6D-531E-4EB4-8640-50CB07F250AB}" type="presParOf" srcId="{A21549C3-6CED-4733-9E83-6AE23C2D8CDB}" destId="{0185896A-69EE-45CF-A176-BEA50CCBFC0E}" srcOrd="2" destOrd="0" presId="urn:microsoft.com/office/officeart/2018/2/layout/IconVerticalSolidList"/>
    <dgm:cxn modelId="{35FD17E5-F025-4638-9501-520F2E7C32FA}" type="presParOf" srcId="{A21549C3-6CED-4733-9E83-6AE23C2D8CDB}" destId="{E0B73F90-541F-4B71-8239-0EC1137BCA51}" srcOrd="3" destOrd="0" presId="urn:microsoft.com/office/officeart/2018/2/layout/IconVerticalSolidList"/>
    <dgm:cxn modelId="{231C660A-E8A4-47DB-8F0F-0F647A6BFCEF}" type="presParOf" srcId="{809B2560-12FC-4152-95F1-E93CC648B1E0}" destId="{06A1F809-878B-4260-BB48-8FD16233786D}" srcOrd="1" destOrd="0" presId="urn:microsoft.com/office/officeart/2018/2/layout/IconVerticalSolidList"/>
    <dgm:cxn modelId="{279BDD4B-8BD8-48A3-9EF8-0D9676ED9275}" type="presParOf" srcId="{809B2560-12FC-4152-95F1-E93CC648B1E0}" destId="{06192EE9-D9A8-41F0-B501-C1FE398281C6}" srcOrd="2" destOrd="0" presId="urn:microsoft.com/office/officeart/2018/2/layout/IconVerticalSolidList"/>
    <dgm:cxn modelId="{32DEBB35-4B91-4250-9A9C-9568646FC740}" type="presParOf" srcId="{06192EE9-D9A8-41F0-B501-C1FE398281C6}" destId="{06CE123A-6453-4D1A-AAE5-3C6C55BBA7ED}" srcOrd="0" destOrd="0" presId="urn:microsoft.com/office/officeart/2018/2/layout/IconVerticalSolidList"/>
    <dgm:cxn modelId="{35884321-BEC7-4C2F-A0AF-8572EF126479}" type="presParOf" srcId="{06192EE9-D9A8-41F0-B501-C1FE398281C6}" destId="{BA483931-FE9C-4F5B-A1C0-83E8905DA30C}" srcOrd="1" destOrd="0" presId="urn:microsoft.com/office/officeart/2018/2/layout/IconVerticalSolidList"/>
    <dgm:cxn modelId="{B6344F09-EB37-47BA-8F5D-B537E83B176B}" type="presParOf" srcId="{06192EE9-D9A8-41F0-B501-C1FE398281C6}" destId="{39F1E650-BA22-4613-BC67-6BC52E2F6173}" srcOrd="2" destOrd="0" presId="urn:microsoft.com/office/officeart/2018/2/layout/IconVerticalSolidList"/>
    <dgm:cxn modelId="{427FC531-7D40-4B46-AA7A-FBD68FCF3E55}" type="presParOf" srcId="{06192EE9-D9A8-41F0-B501-C1FE398281C6}" destId="{0513DFC2-A9FC-489E-822C-2AA082B9FC5F}" srcOrd="3" destOrd="0" presId="urn:microsoft.com/office/officeart/2018/2/layout/IconVerticalSolidList"/>
    <dgm:cxn modelId="{679C099C-18A7-4744-9259-E263C354F765}" type="presParOf" srcId="{809B2560-12FC-4152-95F1-E93CC648B1E0}" destId="{318BBCA2-19E1-4BF3-924D-D834EB4F0F72}" srcOrd="3" destOrd="0" presId="urn:microsoft.com/office/officeart/2018/2/layout/IconVerticalSolidList"/>
    <dgm:cxn modelId="{F5017524-207D-4E56-8E6B-F537C1F4698F}" type="presParOf" srcId="{809B2560-12FC-4152-95F1-E93CC648B1E0}" destId="{71E05743-2E36-4188-81E4-199C8CC41577}" srcOrd="4" destOrd="0" presId="urn:microsoft.com/office/officeart/2018/2/layout/IconVerticalSolidList"/>
    <dgm:cxn modelId="{F3ACA293-8FC9-435D-BF03-0A08778F87D5}" type="presParOf" srcId="{71E05743-2E36-4188-81E4-199C8CC41577}" destId="{8B29EBE6-C6D0-44D1-8B65-C1021CB99825}" srcOrd="0" destOrd="0" presId="urn:microsoft.com/office/officeart/2018/2/layout/IconVerticalSolidList"/>
    <dgm:cxn modelId="{8B75800A-145E-4A63-9DE0-85B0A14EBE38}" type="presParOf" srcId="{71E05743-2E36-4188-81E4-199C8CC41577}" destId="{3BEEA454-4EF4-4FE5-B8D7-A5D08BF109B5}" srcOrd="1" destOrd="0" presId="urn:microsoft.com/office/officeart/2018/2/layout/IconVerticalSolidList"/>
    <dgm:cxn modelId="{C488DFC4-F902-49FB-86BC-FD615D047255}" type="presParOf" srcId="{71E05743-2E36-4188-81E4-199C8CC41577}" destId="{511E052D-4459-4261-9476-86495DE9E769}" srcOrd="2" destOrd="0" presId="urn:microsoft.com/office/officeart/2018/2/layout/IconVerticalSolidList"/>
    <dgm:cxn modelId="{0FB5ED90-EA5D-4FD3-AE84-5BF1A833E294}" type="presParOf" srcId="{71E05743-2E36-4188-81E4-199C8CC41577}" destId="{8C68B227-2CFF-4B22-9277-7C5E83A21A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6F414B-F10D-47AF-97D7-E64073BCE1B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0EB29B1-F33E-49D0-B077-CB7D93AF92CD}">
      <dgm:prSet/>
      <dgm:spPr/>
      <dgm:t>
        <a:bodyPr/>
        <a:lstStyle/>
        <a:p>
          <a:r>
            <a:rPr lang="en-US"/>
            <a:t>I have created my own data set. This dataset was a collection of 36 which contain A to Z alphabet and 0 to 9 numbers digit.</a:t>
          </a:r>
        </a:p>
      </dgm:t>
    </dgm:pt>
    <dgm:pt modelId="{41A19171-DC8F-437B-8192-D6560D814E56}" type="parTrans" cxnId="{18517F12-CA6B-49D4-8A27-29D1578B8647}">
      <dgm:prSet/>
      <dgm:spPr/>
      <dgm:t>
        <a:bodyPr/>
        <a:lstStyle/>
        <a:p>
          <a:endParaRPr lang="en-US"/>
        </a:p>
      </dgm:t>
    </dgm:pt>
    <dgm:pt modelId="{7D9BCD6B-A82B-4DC6-94CC-A03ABDE69497}" type="sibTrans" cxnId="{18517F12-CA6B-49D4-8A27-29D1578B8647}">
      <dgm:prSet/>
      <dgm:spPr/>
      <dgm:t>
        <a:bodyPr/>
        <a:lstStyle/>
        <a:p>
          <a:endParaRPr lang="en-US"/>
        </a:p>
      </dgm:t>
    </dgm:pt>
    <dgm:pt modelId="{456BA741-688C-4709-BACF-49E2FD935CFF}">
      <dgm:prSet/>
      <dgm:spPr/>
      <dgm:t>
        <a:bodyPr/>
        <a:lstStyle/>
        <a:p>
          <a:r>
            <a:rPr lang="en-US"/>
            <a:t>In my dataset consist of A to Z alphabet and 0 to 9 numbers where I have used right hand to capture 1200 images for specific alphabet and numbers.</a:t>
          </a:r>
        </a:p>
      </dgm:t>
    </dgm:pt>
    <dgm:pt modelId="{7829245A-D185-4953-8501-4F01499DE79C}" type="parTrans" cxnId="{3D5942C4-C594-4EB1-8E68-0846093A053C}">
      <dgm:prSet/>
      <dgm:spPr/>
      <dgm:t>
        <a:bodyPr/>
        <a:lstStyle/>
        <a:p>
          <a:endParaRPr lang="en-US"/>
        </a:p>
      </dgm:t>
    </dgm:pt>
    <dgm:pt modelId="{83C4C206-9DA4-46BB-8564-4F0E24DB0942}" type="sibTrans" cxnId="{3D5942C4-C594-4EB1-8E68-0846093A053C}">
      <dgm:prSet/>
      <dgm:spPr/>
      <dgm:t>
        <a:bodyPr/>
        <a:lstStyle/>
        <a:p>
          <a:endParaRPr lang="en-US"/>
        </a:p>
      </dgm:t>
    </dgm:pt>
    <dgm:pt modelId="{527EF285-F436-4D9E-BFF9-1D2ECC869D97}">
      <dgm:prSet/>
      <dgm:spPr/>
      <dgm:t>
        <a:bodyPr/>
        <a:lstStyle/>
        <a:p>
          <a:r>
            <a:rPr lang="en-US"/>
            <a:t>After that, I implement code which converts flip image to  the right to the left-hand image. </a:t>
          </a:r>
        </a:p>
      </dgm:t>
    </dgm:pt>
    <dgm:pt modelId="{CA6CB789-D2AE-421C-8F35-CCA4B007E4F6}" type="parTrans" cxnId="{BEF61DDB-CA4C-46B7-8B02-98C8A2242C4B}">
      <dgm:prSet/>
      <dgm:spPr/>
      <dgm:t>
        <a:bodyPr/>
        <a:lstStyle/>
        <a:p>
          <a:endParaRPr lang="en-US"/>
        </a:p>
      </dgm:t>
    </dgm:pt>
    <dgm:pt modelId="{23EC0768-2D2F-42F6-8F03-9FD8558DE9A1}" type="sibTrans" cxnId="{BEF61DDB-CA4C-46B7-8B02-98C8A2242C4B}">
      <dgm:prSet/>
      <dgm:spPr/>
      <dgm:t>
        <a:bodyPr/>
        <a:lstStyle/>
        <a:p>
          <a:endParaRPr lang="en-US"/>
        </a:p>
      </dgm:t>
    </dgm:pt>
    <dgm:pt modelId="{00FF0351-6396-41ED-919E-8701F9AE1F95}">
      <dgm:prSet/>
      <dgm:spPr/>
      <dgm:t>
        <a:bodyPr/>
        <a:lstStyle/>
        <a:p>
          <a:r>
            <a:rPr lang="en-US"/>
            <a:t>The height and width ratios vary significantly but average approximately 50X50 pixel. </a:t>
          </a:r>
        </a:p>
      </dgm:t>
    </dgm:pt>
    <dgm:pt modelId="{FC70F47F-9471-4734-B8C4-98E2DC8230C0}" type="parTrans" cxnId="{7BFBAB42-92BF-498D-8D62-C57D2905A8B9}">
      <dgm:prSet/>
      <dgm:spPr/>
      <dgm:t>
        <a:bodyPr/>
        <a:lstStyle/>
        <a:p>
          <a:endParaRPr lang="en-US"/>
        </a:p>
      </dgm:t>
    </dgm:pt>
    <dgm:pt modelId="{C4FC6E7D-5C18-44FF-86AC-9848A3141AE5}" type="sibTrans" cxnId="{7BFBAB42-92BF-498D-8D62-C57D2905A8B9}">
      <dgm:prSet/>
      <dgm:spPr/>
      <dgm:t>
        <a:bodyPr/>
        <a:lstStyle/>
        <a:p>
          <a:endParaRPr lang="en-US"/>
        </a:p>
      </dgm:t>
    </dgm:pt>
    <dgm:pt modelId="{97FB2530-BDEB-43E3-B983-C830966A68E4}">
      <dgm:prSet/>
      <dgm:spPr/>
      <dgm:t>
        <a:bodyPr/>
        <a:lstStyle/>
        <a:p>
          <a:r>
            <a:rPr lang="en-US"/>
            <a:t>The dataset contains over 84,600 images in grayscale color. Additionally, People who want to add their images to this dataset than they can add.</a:t>
          </a:r>
        </a:p>
      </dgm:t>
    </dgm:pt>
    <dgm:pt modelId="{AB303E67-AAEC-4B41-A939-CDF612C5E7D7}" type="parTrans" cxnId="{FF592FBA-4FE2-4B32-9A53-47BE5EF07B71}">
      <dgm:prSet/>
      <dgm:spPr/>
      <dgm:t>
        <a:bodyPr/>
        <a:lstStyle/>
        <a:p>
          <a:endParaRPr lang="en-US"/>
        </a:p>
      </dgm:t>
    </dgm:pt>
    <dgm:pt modelId="{1BFD69CF-2719-459B-B550-7DEBE2F2C15E}" type="sibTrans" cxnId="{FF592FBA-4FE2-4B32-9A53-47BE5EF07B71}">
      <dgm:prSet/>
      <dgm:spPr/>
      <dgm:t>
        <a:bodyPr/>
        <a:lstStyle/>
        <a:p>
          <a:endParaRPr lang="en-US"/>
        </a:p>
      </dgm:t>
    </dgm:pt>
    <dgm:pt modelId="{E64D07F7-1AC6-4E50-9432-0B89787D67FD}" type="pres">
      <dgm:prSet presAssocID="{B46F414B-F10D-47AF-97D7-E64073BCE1B1}" presName="linear" presStyleCnt="0">
        <dgm:presLayoutVars>
          <dgm:animLvl val="lvl"/>
          <dgm:resizeHandles val="exact"/>
        </dgm:presLayoutVars>
      </dgm:prSet>
      <dgm:spPr/>
    </dgm:pt>
    <dgm:pt modelId="{C5FEB2E8-1544-42A6-BAFE-CB7B5D512FA2}" type="pres">
      <dgm:prSet presAssocID="{90EB29B1-F33E-49D0-B077-CB7D93AF92CD}" presName="parentText" presStyleLbl="node1" presStyleIdx="0" presStyleCnt="5">
        <dgm:presLayoutVars>
          <dgm:chMax val="0"/>
          <dgm:bulletEnabled val="1"/>
        </dgm:presLayoutVars>
      </dgm:prSet>
      <dgm:spPr/>
    </dgm:pt>
    <dgm:pt modelId="{CD91CD72-EB98-48D7-94BD-57037E07B6FD}" type="pres">
      <dgm:prSet presAssocID="{7D9BCD6B-A82B-4DC6-94CC-A03ABDE69497}" presName="spacer" presStyleCnt="0"/>
      <dgm:spPr/>
    </dgm:pt>
    <dgm:pt modelId="{0DFC54EB-028C-4D4D-BC3B-DE0B837BB4D4}" type="pres">
      <dgm:prSet presAssocID="{456BA741-688C-4709-BACF-49E2FD935CFF}" presName="parentText" presStyleLbl="node1" presStyleIdx="1" presStyleCnt="5">
        <dgm:presLayoutVars>
          <dgm:chMax val="0"/>
          <dgm:bulletEnabled val="1"/>
        </dgm:presLayoutVars>
      </dgm:prSet>
      <dgm:spPr/>
    </dgm:pt>
    <dgm:pt modelId="{5EC7E942-760D-4747-8C26-330F8AA0047C}" type="pres">
      <dgm:prSet presAssocID="{83C4C206-9DA4-46BB-8564-4F0E24DB0942}" presName="spacer" presStyleCnt="0"/>
      <dgm:spPr/>
    </dgm:pt>
    <dgm:pt modelId="{1FDA7DEC-578E-48A1-9610-A4A8A3A561B9}" type="pres">
      <dgm:prSet presAssocID="{527EF285-F436-4D9E-BFF9-1D2ECC869D97}" presName="parentText" presStyleLbl="node1" presStyleIdx="2" presStyleCnt="5">
        <dgm:presLayoutVars>
          <dgm:chMax val="0"/>
          <dgm:bulletEnabled val="1"/>
        </dgm:presLayoutVars>
      </dgm:prSet>
      <dgm:spPr/>
    </dgm:pt>
    <dgm:pt modelId="{C2ECE0C4-F528-44C3-95B7-13B2BA583025}" type="pres">
      <dgm:prSet presAssocID="{23EC0768-2D2F-42F6-8F03-9FD8558DE9A1}" presName="spacer" presStyleCnt="0"/>
      <dgm:spPr/>
    </dgm:pt>
    <dgm:pt modelId="{F3A94CD3-9E4E-4DE9-811C-60DDC0389F9C}" type="pres">
      <dgm:prSet presAssocID="{00FF0351-6396-41ED-919E-8701F9AE1F95}" presName="parentText" presStyleLbl="node1" presStyleIdx="3" presStyleCnt="5">
        <dgm:presLayoutVars>
          <dgm:chMax val="0"/>
          <dgm:bulletEnabled val="1"/>
        </dgm:presLayoutVars>
      </dgm:prSet>
      <dgm:spPr/>
    </dgm:pt>
    <dgm:pt modelId="{D5BF7D4E-16CC-4E3D-ACF9-3EBF75FC8B48}" type="pres">
      <dgm:prSet presAssocID="{C4FC6E7D-5C18-44FF-86AC-9848A3141AE5}" presName="spacer" presStyleCnt="0"/>
      <dgm:spPr/>
    </dgm:pt>
    <dgm:pt modelId="{4BB46919-D8BF-4003-899E-C48F7D7FACEE}" type="pres">
      <dgm:prSet presAssocID="{97FB2530-BDEB-43E3-B983-C830966A68E4}" presName="parentText" presStyleLbl="node1" presStyleIdx="4" presStyleCnt="5">
        <dgm:presLayoutVars>
          <dgm:chMax val="0"/>
          <dgm:bulletEnabled val="1"/>
        </dgm:presLayoutVars>
      </dgm:prSet>
      <dgm:spPr/>
    </dgm:pt>
  </dgm:ptLst>
  <dgm:cxnLst>
    <dgm:cxn modelId="{18517F12-CA6B-49D4-8A27-29D1578B8647}" srcId="{B46F414B-F10D-47AF-97D7-E64073BCE1B1}" destId="{90EB29B1-F33E-49D0-B077-CB7D93AF92CD}" srcOrd="0" destOrd="0" parTransId="{41A19171-DC8F-437B-8192-D6560D814E56}" sibTransId="{7D9BCD6B-A82B-4DC6-94CC-A03ABDE69497}"/>
    <dgm:cxn modelId="{D1BFB838-D117-443B-851F-EB639C68D27E}" type="presOf" srcId="{97FB2530-BDEB-43E3-B983-C830966A68E4}" destId="{4BB46919-D8BF-4003-899E-C48F7D7FACEE}" srcOrd="0" destOrd="0" presId="urn:microsoft.com/office/officeart/2005/8/layout/vList2"/>
    <dgm:cxn modelId="{7BFBAB42-92BF-498D-8D62-C57D2905A8B9}" srcId="{B46F414B-F10D-47AF-97D7-E64073BCE1B1}" destId="{00FF0351-6396-41ED-919E-8701F9AE1F95}" srcOrd="3" destOrd="0" parTransId="{FC70F47F-9471-4734-B8C4-98E2DC8230C0}" sibTransId="{C4FC6E7D-5C18-44FF-86AC-9848A3141AE5}"/>
    <dgm:cxn modelId="{AA2BFA68-2998-447B-A4F3-446C23B9FE3B}" type="presOf" srcId="{456BA741-688C-4709-BACF-49E2FD935CFF}" destId="{0DFC54EB-028C-4D4D-BC3B-DE0B837BB4D4}" srcOrd="0" destOrd="0" presId="urn:microsoft.com/office/officeart/2005/8/layout/vList2"/>
    <dgm:cxn modelId="{48DE516F-14D7-4EE7-9A3D-8DD3A849FA44}" type="presOf" srcId="{90EB29B1-F33E-49D0-B077-CB7D93AF92CD}" destId="{C5FEB2E8-1544-42A6-BAFE-CB7B5D512FA2}" srcOrd="0" destOrd="0" presId="urn:microsoft.com/office/officeart/2005/8/layout/vList2"/>
    <dgm:cxn modelId="{A9BC6555-3316-4850-9C85-44F9E052FA98}" type="presOf" srcId="{527EF285-F436-4D9E-BFF9-1D2ECC869D97}" destId="{1FDA7DEC-578E-48A1-9610-A4A8A3A561B9}" srcOrd="0" destOrd="0" presId="urn:microsoft.com/office/officeart/2005/8/layout/vList2"/>
    <dgm:cxn modelId="{FF592FBA-4FE2-4B32-9A53-47BE5EF07B71}" srcId="{B46F414B-F10D-47AF-97D7-E64073BCE1B1}" destId="{97FB2530-BDEB-43E3-B983-C830966A68E4}" srcOrd="4" destOrd="0" parTransId="{AB303E67-AAEC-4B41-A939-CDF612C5E7D7}" sibTransId="{1BFD69CF-2719-459B-B550-7DEBE2F2C15E}"/>
    <dgm:cxn modelId="{8EC04CC1-EE53-4323-875D-9A80936B32DE}" type="presOf" srcId="{00FF0351-6396-41ED-919E-8701F9AE1F95}" destId="{F3A94CD3-9E4E-4DE9-811C-60DDC0389F9C}" srcOrd="0" destOrd="0" presId="urn:microsoft.com/office/officeart/2005/8/layout/vList2"/>
    <dgm:cxn modelId="{3D5942C4-C594-4EB1-8E68-0846093A053C}" srcId="{B46F414B-F10D-47AF-97D7-E64073BCE1B1}" destId="{456BA741-688C-4709-BACF-49E2FD935CFF}" srcOrd="1" destOrd="0" parTransId="{7829245A-D185-4953-8501-4F01499DE79C}" sibTransId="{83C4C206-9DA4-46BB-8564-4F0E24DB0942}"/>
    <dgm:cxn modelId="{BEF61DDB-CA4C-46B7-8B02-98C8A2242C4B}" srcId="{B46F414B-F10D-47AF-97D7-E64073BCE1B1}" destId="{527EF285-F436-4D9E-BFF9-1D2ECC869D97}" srcOrd="2" destOrd="0" parTransId="{CA6CB789-D2AE-421C-8F35-CCA4B007E4F6}" sibTransId="{23EC0768-2D2F-42F6-8F03-9FD8558DE9A1}"/>
    <dgm:cxn modelId="{9B7D7BE9-E1DC-4B82-94AB-B7C0CD93E996}" type="presOf" srcId="{B46F414B-F10D-47AF-97D7-E64073BCE1B1}" destId="{E64D07F7-1AC6-4E50-9432-0B89787D67FD}" srcOrd="0" destOrd="0" presId="urn:microsoft.com/office/officeart/2005/8/layout/vList2"/>
    <dgm:cxn modelId="{3210CFB2-0C70-4CCF-B1E3-696C379BAE5C}" type="presParOf" srcId="{E64D07F7-1AC6-4E50-9432-0B89787D67FD}" destId="{C5FEB2E8-1544-42A6-BAFE-CB7B5D512FA2}" srcOrd="0" destOrd="0" presId="urn:microsoft.com/office/officeart/2005/8/layout/vList2"/>
    <dgm:cxn modelId="{B9B959A0-46FF-4FB9-92FF-A12F6F5DC7A4}" type="presParOf" srcId="{E64D07F7-1AC6-4E50-9432-0B89787D67FD}" destId="{CD91CD72-EB98-48D7-94BD-57037E07B6FD}" srcOrd="1" destOrd="0" presId="urn:microsoft.com/office/officeart/2005/8/layout/vList2"/>
    <dgm:cxn modelId="{07AD1364-7214-4CE9-841E-0150C6337043}" type="presParOf" srcId="{E64D07F7-1AC6-4E50-9432-0B89787D67FD}" destId="{0DFC54EB-028C-4D4D-BC3B-DE0B837BB4D4}" srcOrd="2" destOrd="0" presId="urn:microsoft.com/office/officeart/2005/8/layout/vList2"/>
    <dgm:cxn modelId="{44189E4A-03DD-4C0F-BA50-0211E7B90A3B}" type="presParOf" srcId="{E64D07F7-1AC6-4E50-9432-0B89787D67FD}" destId="{5EC7E942-760D-4747-8C26-330F8AA0047C}" srcOrd="3" destOrd="0" presId="urn:microsoft.com/office/officeart/2005/8/layout/vList2"/>
    <dgm:cxn modelId="{A82548FC-94AB-4230-82E8-F22B5321EAF4}" type="presParOf" srcId="{E64D07F7-1AC6-4E50-9432-0B89787D67FD}" destId="{1FDA7DEC-578E-48A1-9610-A4A8A3A561B9}" srcOrd="4" destOrd="0" presId="urn:microsoft.com/office/officeart/2005/8/layout/vList2"/>
    <dgm:cxn modelId="{3F232CE7-B1B7-43AC-B7E3-DCA0E892C0F5}" type="presParOf" srcId="{E64D07F7-1AC6-4E50-9432-0B89787D67FD}" destId="{C2ECE0C4-F528-44C3-95B7-13B2BA583025}" srcOrd="5" destOrd="0" presId="urn:microsoft.com/office/officeart/2005/8/layout/vList2"/>
    <dgm:cxn modelId="{9AE12BC7-1A61-4EBE-B78F-38844F4D0887}" type="presParOf" srcId="{E64D07F7-1AC6-4E50-9432-0B89787D67FD}" destId="{F3A94CD3-9E4E-4DE9-811C-60DDC0389F9C}" srcOrd="6" destOrd="0" presId="urn:microsoft.com/office/officeart/2005/8/layout/vList2"/>
    <dgm:cxn modelId="{2B88A3F6-16A0-40DD-9F21-70391DDB2C09}" type="presParOf" srcId="{E64D07F7-1AC6-4E50-9432-0B89787D67FD}" destId="{D5BF7D4E-16CC-4E3D-ACF9-3EBF75FC8B48}" srcOrd="7" destOrd="0" presId="urn:microsoft.com/office/officeart/2005/8/layout/vList2"/>
    <dgm:cxn modelId="{0653444E-420A-4085-B4C3-835255226BB1}" type="presParOf" srcId="{E64D07F7-1AC6-4E50-9432-0B89787D67FD}" destId="{4BB46919-D8BF-4003-899E-C48F7D7FACE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C0E8-121D-4EB8-A849-4821107DF27A}">
      <dsp:nvSpPr>
        <dsp:cNvPr id="0" name=""/>
        <dsp:cNvSpPr/>
      </dsp:nvSpPr>
      <dsp:spPr>
        <a:xfrm>
          <a:off x="0" y="36570"/>
          <a:ext cx="6628804" cy="4913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About American Sign Language (ASL)</a:t>
          </a:r>
          <a:endParaRPr lang="en-US" sz="2100" kern="1200"/>
        </a:p>
      </dsp:txBody>
      <dsp:txXfrm>
        <a:off x="23988" y="60558"/>
        <a:ext cx="6580828" cy="443423"/>
      </dsp:txXfrm>
    </dsp:sp>
    <dsp:sp modelId="{02ED9022-4129-4627-AB6F-E6E6CD77DE21}">
      <dsp:nvSpPr>
        <dsp:cNvPr id="0" name=""/>
        <dsp:cNvSpPr/>
      </dsp:nvSpPr>
      <dsp:spPr>
        <a:xfrm>
          <a:off x="0" y="588450"/>
          <a:ext cx="6628804" cy="491399"/>
        </a:xfrm>
        <a:prstGeom prst="roundRect">
          <a:avLst/>
        </a:prstGeom>
        <a:gradFill rotWithShape="0">
          <a:gsLst>
            <a:gs pos="0">
              <a:schemeClr val="accent2">
                <a:hueOff val="-370536"/>
                <a:satOff val="1775"/>
                <a:lumOff val="1642"/>
                <a:alphaOff val="0"/>
                <a:tint val="96000"/>
                <a:lumMod val="100000"/>
              </a:schemeClr>
            </a:gs>
            <a:gs pos="78000">
              <a:schemeClr val="accent2">
                <a:hueOff val="-370536"/>
                <a:satOff val="1775"/>
                <a:lumOff val="164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Objective</a:t>
          </a:r>
          <a:endParaRPr lang="en-US" sz="2100" kern="1200"/>
        </a:p>
      </dsp:txBody>
      <dsp:txXfrm>
        <a:off x="23988" y="612438"/>
        <a:ext cx="6580828" cy="443423"/>
      </dsp:txXfrm>
    </dsp:sp>
    <dsp:sp modelId="{9FBE785D-AD40-4EAC-A164-DE677A04C791}">
      <dsp:nvSpPr>
        <dsp:cNvPr id="0" name=""/>
        <dsp:cNvSpPr/>
      </dsp:nvSpPr>
      <dsp:spPr>
        <a:xfrm>
          <a:off x="0" y="1140330"/>
          <a:ext cx="6628804" cy="4913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Dataset</a:t>
          </a:r>
          <a:endParaRPr lang="en-US" sz="2100" kern="1200"/>
        </a:p>
      </dsp:txBody>
      <dsp:txXfrm>
        <a:off x="23988" y="1164318"/>
        <a:ext cx="6580828" cy="443423"/>
      </dsp:txXfrm>
    </dsp:sp>
    <dsp:sp modelId="{52F96088-3869-4D7C-B5D3-90BD85228EA8}">
      <dsp:nvSpPr>
        <dsp:cNvPr id="0" name=""/>
        <dsp:cNvSpPr/>
      </dsp:nvSpPr>
      <dsp:spPr>
        <a:xfrm>
          <a:off x="0" y="1692210"/>
          <a:ext cx="6628804" cy="491399"/>
        </a:xfrm>
        <a:prstGeom prst="roundRect">
          <a:avLst/>
        </a:prstGeom>
        <a:gradFill rotWithShape="0">
          <a:gsLst>
            <a:gs pos="0">
              <a:schemeClr val="accent2">
                <a:hueOff val="-1111607"/>
                <a:satOff val="5325"/>
                <a:lumOff val="4926"/>
                <a:alphaOff val="0"/>
                <a:tint val="96000"/>
                <a:lumMod val="100000"/>
              </a:schemeClr>
            </a:gs>
            <a:gs pos="78000">
              <a:schemeClr val="accent2">
                <a:hueOff val="-1111607"/>
                <a:satOff val="5325"/>
                <a:lumOff val="492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Hardware Configurations </a:t>
          </a:r>
          <a:endParaRPr lang="en-US" sz="2100" kern="1200"/>
        </a:p>
      </dsp:txBody>
      <dsp:txXfrm>
        <a:off x="23988" y="1716198"/>
        <a:ext cx="6580828" cy="443423"/>
      </dsp:txXfrm>
    </dsp:sp>
    <dsp:sp modelId="{2C89FFCD-7A4F-469C-9199-DEC541390568}">
      <dsp:nvSpPr>
        <dsp:cNvPr id="0" name=""/>
        <dsp:cNvSpPr/>
      </dsp:nvSpPr>
      <dsp:spPr>
        <a:xfrm>
          <a:off x="0" y="2244090"/>
          <a:ext cx="6628804" cy="4913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Software Used</a:t>
          </a:r>
          <a:endParaRPr lang="en-US" sz="2100" kern="1200"/>
        </a:p>
      </dsp:txBody>
      <dsp:txXfrm>
        <a:off x="23988" y="2268078"/>
        <a:ext cx="6580828" cy="443423"/>
      </dsp:txXfrm>
    </dsp:sp>
    <dsp:sp modelId="{53AF8257-CA9F-4411-96F1-6A1CB56EE449}">
      <dsp:nvSpPr>
        <dsp:cNvPr id="0" name=""/>
        <dsp:cNvSpPr/>
      </dsp:nvSpPr>
      <dsp:spPr>
        <a:xfrm>
          <a:off x="0" y="2795970"/>
          <a:ext cx="6628804" cy="491399"/>
        </a:xfrm>
        <a:prstGeom prst="roundRect">
          <a:avLst/>
        </a:prstGeom>
        <a:gradFill rotWithShape="0">
          <a:gsLst>
            <a:gs pos="0">
              <a:schemeClr val="accent2">
                <a:hueOff val="-1852679"/>
                <a:satOff val="8875"/>
                <a:lumOff val="8211"/>
                <a:alphaOff val="0"/>
                <a:tint val="96000"/>
                <a:lumMod val="100000"/>
              </a:schemeClr>
            </a:gs>
            <a:gs pos="78000">
              <a:schemeClr val="accent2">
                <a:hueOff val="-1852679"/>
                <a:satOff val="8875"/>
                <a:lumOff val="821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Image Processing Steps</a:t>
          </a:r>
          <a:endParaRPr lang="en-US" sz="2100" kern="1200"/>
        </a:p>
      </dsp:txBody>
      <dsp:txXfrm>
        <a:off x="23988" y="2819958"/>
        <a:ext cx="6580828" cy="443423"/>
      </dsp:txXfrm>
    </dsp:sp>
    <dsp:sp modelId="{7612F21B-841A-4DF2-BA3A-7EF3FA42ED30}">
      <dsp:nvSpPr>
        <dsp:cNvPr id="0" name=""/>
        <dsp:cNvSpPr/>
      </dsp:nvSpPr>
      <dsp:spPr>
        <a:xfrm>
          <a:off x="0" y="3347850"/>
          <a:ext cx="6628804" cy="4913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Machine Learning approach </a:t>
          </a:r>
          <a:endParaRPr lang="en-US" sz="2100" kern="1200"/>
        </a:p>
      </dsp:txBody>
      <dsp:txXfrm>
        <a:off x="23988" y="3371838"/>
        <a:ext cx="6580828" cy="443423"/>
      </dsp:txXfrm>
    </dsp:sp>
    <dsp:sp modelId="{4AB24D68-D60F-4814-B53A-02732E799CBD}">
      <dsp:nvSpPr>
        <dsp:cNvPr id="0" name=""/>
        <dsp:cNvSpPr/>
      </dsp:nvSpPr>
      <dsp:spPr>
        <a:xfrm>
          <a:off x="0" y="3899730"/>
          <a:ext cx="6628804" cy="491399"/>
        </a:xfrm>
        <a:prstGeom prst="roundRect">
          <a:avLst/>
        </a:prstGeom>
        <a:gradFill rotWithShape="0">
          <a:gsLst>
            <a:gs pos="0">
              <a:schemeClr val="accent2">
                <a:hueOff val="-2593750"/>
                <a:satOff val="12425"/>
                <a:lumOff val="11495"/>
                <a:alphaOff val="0"/>
                <a:tint val="96000"/>
                <a:lumMod val="100000"/>
              </a:schemeClr>
            </a:gs>
            <a:gs pos="78000">
              <a:schemeClr val="accent2">
                <a:hueOff val="-2593750"/>
                <a:satOff val="12425"/>
                <a:lumOff val="1149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Result </a:t>
          </a:r>
          <a:endParaRPr lang="en-US" sz="2100" kern="1200"/>
        </a:p>
      </dsp:txBody>
      <dsp:txXfrm>
        <a:off x="23988" y="3923718"/>
        <a:ext cx="6580828" cy="443423"/>
      </dsp:txXfrm>
    </dsp:sp>
    <dsp:sp modelId="{5CDC7EEB-9641-4634-8885-CAEDC5E4CDC9}">
      <dsp:nvSpPr>
        <dsp:cNvPr id="0" name=""/>
        <dsp:cNvSpPr/>
      </dsp:nvSpPr>
      <dsp:spPr>
        <a:xfrm>
          <a:off x="0" y="4451610"/>
          <a:ext cx="6628804" cy="4913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Feature work</a:t>
          </a:r>
          <a:endParaRPr lang="en-US" sz="2100" kern="1200"/>
        </a:p>
      </dsp:txBody>
      <dsp:txXfrm>
        <a:off x="23988" y="4475598"/>
        <a:ext cx="6580828" cy="443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192FA-7681-4543-9430-E9FC86B8B06D}">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D8B41-A8AA-4570-88CD-AD02886B4112}">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150300-3B52-456C-9935-D37C3F48E629}">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CA" sz="1700" kern="1200"/>
            <a:t>The method of human communication, either spoken or written, consisting of use of words in structured and conventional way.</a:t>
          </a:r>
          <a:endParaRPr lang="en-US" sz="1700" kern="1200"/>
        </a:p>
      </dsp:txBody>
      <dsp:txXfrm>
        <a:off x="1209819" y="2066"/>
        <a:ext cx="5418984" cy="1047462"/>
      </dsp:txXfrm>
    </dsp:sp>
    <dsp:sp modelId="{D0680A94-B64F-4E60-AE51-EF2DEC1B64D7}">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75CD1-0242-4524-B806-F06C8AF75727}">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5E152B-95CA-4EE7-A921-E2AB2D692D56}">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a:t>There are roughly </a:t>
          </a:r>
          <a:r>
            <a:rPr lang="en-US" sz="1700" b="1" kern="1200"/>
            <a:t>6,500</a:t>
          </a:r>
          <a:r>
            <a:rPr lang="en-US" sz="1700" kern="1200"/>
            <a:t> spoken languages in the world today. </a:t>
          </a:r>
        </a:p>
      </dsp:txBody>
      <dsp:txXfrm>
        <a:off x="1209819" y="1311395"/>
        <a:ext cx="5418984" cy="1047462"/>
      </dsp:txXfrm>
    </dsp:sp>
    <dsp:sp modelId="{3A77D674-136E-4F06-AF82-F76507E9274E}">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FF25D-B873-4FC2-8B82-6361871740A1}">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EF78E9-3D74-4A9E-8157-D8CF9D455931}">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a:t>English as a global language.</a:t>
          </a:r>
        </a:p>
      </dsp:txBody>
      <dsp:txXfrm>
        <a:off x="1209819" y="2620723"/>
        <a:ext cx="5418984" cy="1047462"/>
      </dsp:txXfrm>
    </dsp:sp>
    <dsp:sp modelId="{9E73956F-CEDD-4817-B2B8-451D0AD8F6B8}">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CE0B2-068D-440F-AA72-85414E7DAA31}">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A1085E-B193-4ED6-B028-9D4D4F51432A}">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a:t>With more than 350 million people around the </a:t>
          </a:r>
          <a:r>
            <a:rPr lang="en-US" sz="1700" b="1" kern="1200"/>
            <a:t>world </a:t>
          </a:r>
          <a:r>
            <a:rPr lang="en-US" sz="1700" kern="1200"/>
            <a:t>speaking </a:t>
          </a:r>
          <a:r>
            <a:rPr lang="en-US" sz="1700" b="1" kern="1200"/>
            <a:t>English</a:t>
          </a:r>
          <a:r>
            <a:rPr lang="en-US" sz="1700" kern="1200"/>
            <a:t> as a first </a:t>
          </a:r>
          <a:r>
            <a:rPr lang="en-US" sz="1700" b="1" kern="1200"/>
            <a:t>language</a:t>
          </a:r>
          <a:r>
            <a:rPr lang="en-US" sz="1700" kern="1200"/>
            <a:t> and more than 430 million speaking it as a second </a:t>
          </a:r>
          <a:r>
            <a:rPr lang="en-US" sz="1700" b="1" kern="1200"/>
            <a:t>language.</a:t>
          </a:r>
          <a:endParaRPr lang="en-US" sz="1700" kern="1200"/>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5382F-9535-424F-AB07-682AD865802C}">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3D9F5-29C3-4089-92ED-D28606B95D2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DA7865-C3E3-4893-9F4D-78DAB02E7940}">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a:t>Sign Language is a language which uses to convey a message by hand movements, facial expression and body language to communication. </a:t>
          </a:r>
        </a:p>
      </dsp:txBody>
      <dsp:txXfrm>
        <a:off x="1209819" y="2066"/>
        <a:ext cx="5418984" cy="1047462"/>
      </dsp:txXfrm>
    </dsp:sp>
    <dsp:sp modelId="{5B844109-6810-46FB-AFBC-455A2A6F4E13}">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AD1CA-86B6-4862-92AD-036DE2CE369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94DAE3-2067-4737-93E2-844075AAD73F}">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a:t>It is mainly used by deaf and people who can hear but cannot speak. </a:t>
          </a:r>
        </a:p>
      </dsp:txBody>
      <dsp:txXfrm>
        <a:off x="1209819" y="1311395"/>
        <a:ext cx="5418984" cy="1047462"/>
      </dsp:txXfrm>
    </dsp:sp>
    <dsp:sp modelId="{BE367144-A99F-4649-8E6B-DFBBB1739D9C}">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D4E43-29E7-46A3-B950-749948344BC1}">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AB15BC-40C3-42CB-940D-E61BE8E82395}">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a:t>Sometime family member and relatives must learn sign language to interpreters which enable deaf and wider communities to communicate with each other.</a:t>
          </a:r>
        </a:p>
      </dsp:txBody>
      <dsp:txXfrm>
        <a:off x="1209819" y="2620723"/>
        <a:ext cx="5418984" cy="1047462"/>
      </dsp:txXfrm>
    </dsp:sp>
    <dsp:sp modelId="{ABD790AE-6339-413C-8383-D956D661F2BC}">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00CE-7D39-464E-969C-17CAB8CF6F26}">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AD4422-9DF2-4433-8853-29664FE3067A}">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CA" sz="1700" kern="1200"/>
            <a:t>In fact, there are somewhere between </a:t>
          </a:r>
          <a:r>
            <a:rPr lang="en-CA" sz="1700" b="1" kern="1200"/>
            <a:t>138</a:t>
          </a:r>
          <a:r>
            <a:rPr lang="en-CA" sz="1700" kern="1200"/>
            <a:t> and </a:t>
          </a:r>
          <a:r>
            <a:rPr lang="en-CA" sz="1700" b="1" kern="1200"/>
            <a:t>300</a:t>
          </a:r>
          <a:r>
            <a:rPr lang="en-CA" sz="1700" kern="1200"/>
            <a:t> different types of sign language used throughout the world today</a:t>
          </a:r>
          <a:endParaRPr lang="en-US" sz="1700" kern="1200"/>
        </a:p>
      </dsp:txBody>
      <dsp:txXfrm>
        <a:off x="1209819" y="3930051"/>
        <a:ext cx="5418984"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937A7-2C46-492A-BC17-C4B36525AC42}">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C6872-0E88-4656-B76E-C85D1990D4C3}">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E1D7FF-CCD0-4BAD-AA74-215AD8204C61}">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Similar to spoken language. </a:t>
          </a:r>
        </a:p>
      </dsp:txBody>
      <dsp:txXfrm>
        <a:off x="1209819" y="2066"/>
        <a:ext cx="5418984" cy="1047462"/>
      </dsp:txXfrm>
    </dsp:sp>
    <dsp:sp modelId="{39631317-2783-42A6-9AD6-0C7F1E1FE8D0}">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1F927-05B3-42CF-9105-111A73DF0E36}">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FE50E2-B1E3-4C36-BA3D-11905673FCD7}">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Unique language all over the world.</a:t>
          </a:r>
        </a:p>
      </dsp:txBody>
      <dsp:txXfrm>
        <a:off x="1209819" y="1311395"/>
        <a:ext cx="5418984" cy="1047462"/>
      </dsp:txXfrm>
    </dsp:sp>
    <dsp:sp modelId="{1E1C4FE0-A829-49A2-911A-AF7099892227}">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D120A-B8AC-430D-ABC8-21FB55B8BDE4}">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5D385-C2E2-4C24-ACAA-34364CC35AE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learn. </a:t>
          </a:r>
        </a:p>
      </dsp:txBody>
      <dsp:txXfrm>
        <a:off x="1209819" y="2620723"/>
        <a:ext cx="5418984" cy="1047462"/>
      </dsp:txXfrm>
    </dsp:sp>
    <dsp:sp modelId="{F1430133-BC80-4626-8145-A77DFF010CFE}">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7800A-6F4C-4F24-89AE-D9D530B97085}">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FEACF-7348-4011-B72A-3DB8EA79B37E}">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communicate.</a:t>
          </a:r>
        </a:p>
      </dsp:txBody>
      <dsp:txXfrm>
        <a:off x="1209819" y="3930051"/>
        <a:ext cx="5418984" cy="1047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3B419-C1D2-4F1D-A18B-C79C1B3BF873}">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B28BA-373D-4A6B-B2C5-7FDA8C6EA9CE}">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2F406C-3D15-43EA-9893-95B6B87398DC}">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Implemented from French sign language.</a:t>
          </a:r>
          <a:endParaRPr lang="en-US" sz="2200" kern="1200"/>
        </a:p>
      </dsp:txBody>
      <dsp:txXfrm>
        <a:off x="1209819" y="2066"/>
        <a:ext cx="5418984" cy="1047462"/>
      </dsp:txXfrm>
    </dsp:sp>
    <dsp:sp modelId="{86045CA9-DD4F-4F50-883B-6EF026423B6C}">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82543-EE44-4292-8CA7-122DAFC0FAE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0BE01-65D6-4910-8CCA-5DC518B9733A}">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Introduced by Thomas Hopins in the United States. </a:t>
          </a:r>
          <a:endParaRPr lang="en-US" sz="2200" kern="1200"/>
        </a:p>
      </dsp:txBody>
      <dsp:txXfrm>
        <a:off x="1209819" y="1311395"/>
        <a:ext cx="5418984" cy="1047462"/>
      </dsp:txXfrm>
    </dsp:sp>
    <dsp:sp modelId="{9AAA9B48-EF5E-4575-B461-25139E1BCE71}">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B92E9-0973-4116-9052-4A5146530588}">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1CE053-DD70-48F1-A925-014561490B6E}">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ASL is similar to French sign language.</a:t>
          </a:r>
          <a:endParaRPr lang="en-US" sz="2200" kern="1200"/>
        </a:p>
      </dsp:txBody>
      <dsp:txXfrm>
        <a:off x="1209819" y="2620723"/>
        <a:ext cx="5418984" cy="1047462"/>
      </dsp:txXfrm>
    </dsp:sp>
    <dsp:sp modelId="{F9E33133-86BF-4225-A28A-CE10E58C9153}">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9CAC1-3103-4DC7-907C-A449B1706787}">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9CE031-17D3-4749-A43B-116D0CE86801}">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 variation of American Sign Language also exits.</a:t>
          </a:r>
          <a:endParaRPr lang="en-US" sz="2200" kern="1200"/>
        </a:p>
      </dsp:txBody>
      <dsp:txXfrm>
        <a:off x="1209819" y="3930051"/>
        <a:ext cx="5418984" cy="1047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403FC-6F9D-4ABB-829E-06D2AF08198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2C86-EB5F-4FE5-8BDF-30704E9593C2}">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B73F90-541F-4B71-8239-0EC1137BCA51}">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22300">
            <a:lnSpc>
              <a:spcPct val="90000"/>
            </a:lnSpc>
            <a:spcBef>
              <a:spcPct val="0"/>
            </a:spcBef>
            <a:spcAft>
              <a:spcPct val="35000"/>
            </a:spcAft>
            <a:buNone/>
          </a:pPr>
          <a:r>
            <a:rPr lang="en-US" sz="1400" kern="1200"/>
            <a:t>My thesis main objective to help the deaf community to increases their self-esteem and IQ level and improve their communication skill. A student who is deaf or has a deaf parent or has a close relative with deaf individual will learn by themselves about sign language alphabets and numbers.</a:t>
          </a:r>
        </a:p>
      </dsp:txBody>
      <dsp:txXfrm>
        <a:off x="1642860" y="607"/>
        <a:ext cx="4985943" cy="1422390"/>
      </dsp:txXfrm>
    </dsp:sp>
    <dsp:sp modelId="{06CE123A-6453-4D1A-AAE5-3C6C55BBA7ED}">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83931-FE9C-4F5B-A1C0-83E8905DA30C}">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13DFC2-A9FC-489E-822C-2AA082B9FC5F}">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22300">
            <a:lnSpc>
              <a:spcPct val="90000"/>
            </a:lnSpc>
            <a:spcBef>
              <a:spcPct val="0"/>
            </a:spcBef>
            <a:spcAft>
              <a:spcPct val="35000"/>
            </a:spcAft>
            <a:buNone/>
          </a:pPr>
          <a:r>
            <a:rPr lang="en-US" sz="1400" kern="1200"/>
            <a:t>Deaf community will learn their first step toward to American sign language. Although the correct usage of sign gesture plays a very important part in effective communication. </a:t>
          </a:r>
        </a:p>
      </dsp:txBody>
      <dsp:txXfrm>
        <a:off x="1642860" y="1778595"/>
        <a:ext cx="4985943" cy="1422390"/>
      </dsp:txXfrm>
    </dsp:sp>
    <dsp:sp modelId="{8B29EBE6-C6D0-44D1-8B65-C1021CB99825}">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EA454-4EF4-4FE5-B8D7-A5D08BF109B5}">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68B227-2CFF-4B22-9277-7C5E83A21ABD}">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622300">
            <a:lnSpc>
              <a:spcPct val="90000"/>
            </a:lnSpc>
            <a:spcBef>
              <a:spcPct val="0"/>
            </a:spcBef>
            <a:spcAft>
              <a:spcPct val="35000"/>
            </a:spcAft>
            <a:buNone/>
          </a:pPr>
          <a:r>
            <a:rPr lang="en-US" sz="1400" kern="1200"/>
            <a:t>A deaf student also encouraged to establish a connection to the deaf community and to carry their new knowledge and skill beyond the classroom and into the community at large. </a:t>
          </a:r>
        </a:p>
      </dsp:txBody>
      <dsp:txXfrm>
        <a:off x="1642860" y="3556583"/>
        <a:ext cx="4985943" cy="14223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EB2E8-1544-42A6-BAFE-CB7B5D512FA2}">
      <dsp:nvSpPr>
        <dsp:cNvPr id="0" name=""/>
        <dsp:cNvSpPr/>
      </dsp:nvSpPr>
      <dsp:spPr>
        <a:xfrm>
          <a:off x="0" y="135598"/>
          <a:ext cx="6628804" cy="902508"/>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 have created my own data set. This dataset was a collection of 36 which contain A to Z alphabet and 0 to 9 numbers digit.</a:t>
          </a:r>
        </a:p>
      </dsp:txBody>
      <dsp:txXfrm>
        <a:off x="44057" y="179655"/>
        <a:ext cx="6540690" cy="814394"/>
      </dsp:txXfrm>
    </dsp:sp>
    <dsp:sp modelId="{0DFC54EB-028C-4D4D-BC3B-DE0B837BB4D4}">
      <dsp:nvSpPr>
        <dsp:cNvPr id="0" name=""/>
        <dsp:cNvSpPr/>
      </dsp:nvSpPr>
      <dsp:spPr>
        <a:xfrm>
          <a:off x="0" y="1087067"/>
          <a:ext cx="6628804" cy="902508"/>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my dataset consist of A to Z alphabet and 0 to 9 numbers where I have used right hand to capture 1200 images for specific alphabet and numbers.</a:t>
          </a:r>
        </a:p>
      </dsp:txBody>
      <dsp:txXfrm>
        <a:off x="44057" y="1131124"/>
        <a:ext cx="6540690" cy="814394"/>
      </dsp:txXfrm>
    </dsp:sp>
    <dsp:sp modelId="{1FDA7DEC-578E-48A1-9610-A4A8A3A561B9}">
      <dsp:nvSpPr>
        <dsp:cNvPr id="0" name=""/>
        <dsp:cNvSpPr/>
      </dsp:nvSpPr>
      <dsp:spPr>
        <a:xfrm>
          <a:off x="0" y="2038536"/>
          <a:ext cx="6628804" cy="902508"/>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After that, I implement code which converts flip image to  the right to the left-hand image. </a:t>
          </a:r>
        </a:p>
      </dsp:txBody>
      <dsp:txXfrm>
        <a:off x="44057" y="2082593"/>
        <a:ext cx="6540690" cy="814394"/>
      </dsp:txXfrm>
    </dsp:sp>
    <dsp:sp modelId="{F3A94CD3-9E4E-4DE9-811C-60DDC0389F9C}">
      <dsp:nvSpPr>
        <dsp:cNvPr id="0" name=""/>
        <dsp:cNvSpPr/>
      </dsp:nvSpPr>
      <dsp:spPr>
        <a:xfrm>
          <a:off x="0" y="2990004"/>
          <a:ext cx="6628804" cy="902508"/>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height and width ratios vary significantly but average approximately 50X50 pixel. </a:t>
          </a:r>
        </a:p>
      </dsp:txBody>
      <dsp:txXfrm>
        <a:off x="44057" y="3034061"/>
        <a:ext cx="6540690" cy="814394"/>
      </dsp:txXfrm>
    </dsp:sp>
    <dsp:sp modelId="{4BB46919-D8BF-4003-899E-C48F7D7FACEE}">
      <dsp:nvSpPr>
        <dsp:cNvPr id="0" name=""/>
        <dsp:cNvSpPr/>
      </dsp:nvSpPr>
      <dsp:spPr>
        <a:xfrm>
          <a:off x="0" y="3941473"/>
          <a:ext cx="6628804" cy="902508"/>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dataset contains over 84,600 images in grayscale color. Additionally, People who want to add their images to this dataset than they can add.</a:t>
          </a:r>
        </a:p>
      </dsp:txBody>
      <dsp:txXfrm>
        <a:off x="44057" y="3985530"/>
        <a:ext cx="6540690" cy="814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315D-7A05-4868-858A-49E94EBEAC31}" type="datetimeFigureOut">
              <a:rPr lang="en-CA" smtClean="0"/>
              <a:t>2019-04-07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79C43-6360-465A-814F-6164A4A154A1}" type="slidenum">
              <a:rPr lang="en-CA" smtClean="0"/>
              <a:t>‹#›</a:t>
            </a:fld>
            <a:endParaRPr lang="en-CA"/>
          </a:p>
        </p:txBody>
      </p:sp>
    </p:spTree>
    <p:extLst>
      <p:ext uri="{BB962C8B-B14F-4D97-AF65-F5344CB8AC3E}">
        <p14:creationId xmlns:p14="http://schemas.microsoft.com/office/powerpoint/2010/main" val="428342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Gaussian filter is</a:t>
            </a:r>
            <a:r>
              <a:rPr lang="en-US" sz="1200" b="0" i="0" kern="1200" dirty="0">
                <a:solidFill>
                  <a:schemeClr val="tx1"/>
                </a:solidFill>
                <a:effectLst/>
                <a:latin typeface="+mn-lt"/>
                <a:ea typeface="+mn-ea"/>
                <a:cs typeface="+mn-cs"/>
              </a:rPr>
              <a:t> a linear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It's usually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the image or to reduce noise. ... The </a:t>
            </a:r>
            <a:r>
              <a:rPr lang="en-US" sz="1200" b="1" i="0" kern="1200" dirty="0">
                <a:solidFill>
                  <a:schemeClr val="tx1"/>
                </a:solidFill>
                <a:effectLst/>
                <a:latin typeface="+mn-lt"/>
                <a:ea typeface="+mn-ea"/>
                <a:cs typeface="+mn-cs"/>
              </a:rPr>
              <a:t>Gaussian filter</a:t>
            </a:r>
            <a:r>
              <a:rPr lang="en-US" sz="1200" b="0" i="0" kern="1200" dirty="0">
                <a:solidFill>
                  <a:schemeClr val="tx1"/>
                </a:solidFill>
                <a:effectLst/>
                <a:latin typeface="+mn-lt"/>
                <a:ea typeface="+mn-ea"/>
                <a:cs typeface="+mn-cs"/>
              </a:rPr>
              <a:t> alone </a:t>
            </a:r>
            <a:r>
              <a:rPr lang="en-US" sz="1200" b="1" i="0" kern="1200" dirty="0">
                <a:solidFill>
                  <a:schemeClr val="tx1"/>
                </a:solidFill>
                <a:effectLst/>
                <a:latin typeface="+mn-lt"/>
                <a:ea typeface="+mn-ea"/>
                <a:cs typeface="+mn-cs"/>
              </a:rPr>
              <a:t>will blur</a:t>
            </a:r>
            <a:r>
              <a:rPr lang="en-US" sz="1200" b="0" i="0" kern="1200" dirty="0">
                <a:solidFill>
                  <a:schemeClr val="tx1"/>
                </a:solidFill>
                <a:effectLst/>
                <a:latin typeface="+mn-lt"/>
                <a:ea typeface="+mn-ea"/>
                <a:cs typeface="+mn-cs"/>
              </a:rPr>
              <a:t> edges and reduce contrast. In </a:t>
            </a:r>
            <a:r>
              <a:rPr lang="en-US" sz="1200" b="1" i="0" kern="1200" dirty="0">
                <a:solidFill>
                  <a:schemeClr val="tx1"/>
                </a:solidFill>
                <a:effectLst/>
                <a:latin typeface="+mn-lt"/>
                <a:ea typeface="+mn-ea"/>
                <a:cs typeface="+mn-cs"/>
              </a:rPr>
              <a:t>blurring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simple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looks more sharp or more detailed if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are able to perceive all the objects and their shapes correctly in it. ... This shape of an object is due to its edges. </a:t>
            </a:r>
            <a:endParaRPr lang="en-CA" dirty="0"/>
          </a:p>
        </p:txBody>
      </p:sp>
      <p:sp>
        <p:nvSpPr>
          <p:cNvPr id="4" name="Slide Number Placeholder 3"/>
          <p:cNvSpPr>
            <a:spLocks noGrp="1"/>
          </p:cNvSpPr>
          <p:nvPr>
            <p:ph type="sldNum" sz="quarter" idx="5"/>
          </p:nvPr>
        </p:nvSpPr>
        <p:spPr/>
        <p:txBody>
          <a:bodyPr/>
          <a:lstStyle/>
          <a:p>
            <a:fld id="{31B79C43-6360-465A-814F-6164A4A154A1}" type="slidenum">
              <a:rPr lang="en-CA" smtClean="0"/>
              <a:t>24</a:t>
            </a:fld>
            <a:endParaRPr lang="en-CA"/>
          </a:p>
        </p:txBody>
      </p:sp>
    </p:spTree>
    <p:extLst>
      <p:ext uri="{BB962C8B-B14F-4D97-AF65-F5344CB8AC3E}">
        <p14:creationId xmlns:p14="http://schemas.microsoft.com/office/powerpoint/2010/main" val="415475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a:xfrm>
            <a:off x="1507067" y="4050833"/>
            <a:ext cx="7766936" cy="1096899"/>
          </a:xfrm>
        </p:spPr>
        <p:txBody>
          <a:bodyPr>
            <a:normAutofit/>
          </a:bodyPr>
          <a:lstStyle/>
          <a:p>
            <a:r>
              <a:rPr lang="en-CA"/>
              <a:t>From: Sandipgiri Goswami </a:t>
            </a:r>
          </a:p>
          <a:p>
            <a:r>
              <a:rPr lang="en-CA"/>
              <a:t>Supervisor : Dr.Kalpdurm Passi</a:t>
            </a:r>
          </a:p>
          <a:p>
            <a:endParaRPr lang="en-CA" dirty="0"/>
          </a:p>
        </p:txBody>
      </p:sp>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a:xfrm>
            <a:off x="1507067" y="1397000"/>
            <a:ext cx="7766936" cy="2653836"/>
          </a:xfrm>
        </p:spPr>
        <p:txBody>
          <a:bodyPr>
            <a:normAutofit/>
          </a:bodyPr>
          <a:lstStyle/>
          <a:p>
            <a:r>
              <a:rPr lang="en-CA"/>
              <a:t>Real-time static gesture detection using Machine Learning</a:t>
            </a:r>
            <a:endParaRPr lang="en-CA" dirty="0"/>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Similar Sign Gesture</a:t>
            </a:r>
          </a:p>
        </p:txBody>
      </p:sp>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2"/>
          <a:stretch>
            <a:fillRect/>
          </a:stretch>
        </p:blipFill>
        <p:spPr>
          <a:xfrm>
            <a:off x="985965" y="1765377"/>
            <a:ext cx="1899666" cy="1655423"/>
          </a:xfrm>
          <a:prstGeom prst="rect">
            <a:avLst/>
          </a:prstGeo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3114231" y="1765377"/>
            <a:ext cx="1899666" cy="1655423"/>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4"/>
          <a:stretch>
            <a:fillRect/>
          </a:stretch>
        </p:blipFill>
        <p:spPr>
          <a:xfrm>
            <a:off x="5242497" y="1765377"/>
            <a:ext cx="1899666" cy="1655423"/>
          </a:xfrm>
          <a:prstGeom prst="rect">
            <a:avLst/>
          </a:prstGeom>
        </p:spPr>
      </p:pic>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5"/>
          <a:stretch>
            <a:fillRect/>
          </a:stretch>
        </p:blipFill>
        <p:spPr>
          <a:xfrm>
            <a:off x="7374332" y="1765377"/>
            <a:ext cx="1899666" cy="1655423"/>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2973481" y="934222"/>
            <a:ext cx="4313006" cy="3299450"/>
          </a:xfrm>
          <a:prstGeom prst="rect">
            <a:avLst/>
          </a:prstGeom>
        </p:spPr>
      </p:pic>
    </p:spTree>
    <p:extLst>
      <p:ext uri="{BB962C8B-B14F-4D97-AF65-F5344CB8AC3E}">
        <p14:creationId xmlns:p14="http://schemas.microsoft.com/office/powerpoint/2010/main" val="28753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2380442" y="934222"/>
            <a:ext cx="5499084" cy="3299450"/>
          </a:xfrm>
          <a:prstGeom prst="rect">
            <a:avLst/>
          </a:prstGeom>
        </p:spPr>
      </p:pic>
    </p:spTree>
    <p:extLst>
      <p:ext uri="{BB962C8B-B14F-4D97-AF65-F5344CB8AC3E}">
        <p14:creationId xmlns:p14="http://schemas.microsoft.com/office/powerpoint/2010/main" val="23315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C619BA4-AF6A-4251-AEE9-8E1AC8348412}"/>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A few words in Sign language</a:t>
            </a:r>
          </a:p>
        </p:txBody>
      </p:sp>
      <p:pic>
        <p:nvPicPr>
          <p:cNvPr id="5" name="Content Placeholder 4" descr="A drawing of a person&#10;&#10;Description automatically generated">
            <a:extLst>
              <a:ext uri="{FF2B5EF4-FFF2-40B4-BE49-F238E27FC236}">
                <a16:creationId xmlns:a16="http://schemas.microsoft.com/office/drawing/2014/main" id="{0BAE548B-EAB1-43BE-941C-192C9D3C0418}"/>
              </a:ext>
            </a:extLst>
          </p:cNvPr>
          <p:cNvPicPr>
            <a:picLocks noGrp="1" noChangeAspect="1"/>
          </p:cNvPicPr>
          <p:nvPr>
            <p:ph idx="1"/>
          </p:nvPr>
        </p:nvPicPr>
        <p:blipFill rotWithShape="1">
          <a:blip r:embed="rId2"/>
          <a:srcRect r="2" b="30547"/>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92333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ABFF35-7BD9-4D64-BB42-5BEA0C1B4CC2}"/>
              </a:ext>
            </a:extLst>
          </p:cNvPr>
          <p:cNvSpPr>
            <a:spLocks noGrp="1"/>
          </p:cNvSpPr>
          <p:nvPr>
            <p:ph type="title"/>
          </p:nvPr>
        </p:nvSpPr>
        <p:spPr>
          <a:xfrm>
            <a:off x="677334" y="4765972"/>
            <a:ext cx="8596668" cy="1320800"/>
          </a:xfrm>
        </p:spPr>
        <p:txBody>
          <a:bodyPr anchor="ctr">
            <a:normAutofit/>
          </a:bodyPr>
          <a:lstStyle/>
          <a:p>
            <a:pPr>
              <a:lnSpc>
                <a:spcPct val="90000"/>
              </a:lnSpc>
            </a:pPr>
            <a:r>
              <a:rPr lang="en-CA" sz="4400" b="1">
                <a:solidFill>
                  <a:schemeClr val="bg1"/>
                </a:solidFill>
              </a:rPr>
              <a:t>Statistics</a:t>
            </a:r>
            <a:r>
              <a:rPr lang="en-CA" sz="4400">
                <a:solidFill>
                  <a:schemeClr val="bg1"/>
                </a:solidFill>
              </a:rPr>
              <a:t> </a:t>
            </a:r>
            <a:r>
              <a:rPr lang="en-US" sz="4400" b="1">
                <a:solidFill>
                  <a:schemeClr val="bg1"/>
                </a:solidFill>
              </a:rPr>
              <a:t>about sign language use in Canada</a:t>
            </a:r>
            <a:endParaRPr lang="en-CA" sz="440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372769-C047-4C7E-86B6-C2738E2FC72B}"/>
              </a:ext>
            </a:extLst>
          </p:cNvPr>
          <p:cNvGraphicFramePr>
            <a:graphicFrameLocks noGrp="1"/>
          </p:cNvGraphicFramePr>
          <p:nvPr>
            <p:ph idx="1"/>
            <p:extLst>
              <p:ext uri="{D42A27DB-BD31-4B8C-83A1-F6EECF244321}">
                <p14:modId xmlns:p14="http://schemas.microsoft.com/office/powerpoint/2010/main" val="2007570840"/>
              </p:ext>
            </p:extLst>
          </p:nvPr>
        </p:nvGraphicFramePr>
        <p:xfrm>
          <a:off x="2784848" y="1363875"/>
          <a:ext cx="6622306" cy="1844252"/>
        </p:xfrm>
        <a:graphic>
          <a:graphicData uri="http://schemas.openxmlformats.org/drawingml/2006/table">
            <a:tbl>
              <a:tblPr firstRow="1" firstCol="1" bandRow="1">
                <a:tableStyleId>{5C22544A-7EE6-4342-B048-85BDC9FD1C3A}</a:tableStyleId>
              </a:tblPr>
              <a:tblGrid>
                <a:gridCol w="5140787">
                  <a:extLst>
                    <a:ext uri="{9D8B030D-6E8A-4147-A177-3AD203B41FA5}">
                      <a16:colId xmlns:a16="http://schemas.microsoft.com/office/drawing/2014/main" val="2074078805"/>
                    </a:ext>
                  </a:extLst>
                </a:gridCol>
                <a:gridCol w="1481519">
                  <a:extLst>
                    <a:ext uri="{9D8B030D-6E8A-4147-A177-3AD203B41FA5}">
                      <a16:colId xmlns:a16="http://schemas.microsoft.com/office/drawing/2014/main" val="101703679"/>
                    </a:ext>
                  </a:extLst>
                </a:gridCol>
              </a:tblGrid>
              <a:tr h="922126">
                <a:tc>
                  <a:txBody>
                    <a:bodyPr/>
                    <a:lstStyle/>
                    <a:p>
                      <a:pPr algn="just">
                        <a:lnSpc>
                          <a:spcPct val="200000"/>
                        </a:lnSpc>
                        <a:spcAft>
                          <a:spcPts val="0"/>
                        </a:spcAft>
                      </a:pPr>
                      <a:r>
                        <a:rPr lang="en-CA" sz="3300" b="0">
                          <a:effectLst/>
                        </a:rPr>
                        <a:t>American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2,485</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4041640824"/>
                  </a:ext>
                </a:extLst>
              </a:tr>
              <a:tr h="922126">
                <a:tc>
                  <a:txBody>
                    <a:bodyPr/>
                    <a:lstStyle/>
                    <a:p>
                      <a:pPr algn="just">
                        <a:lnSpc>
                          <a:spcPct val="200000"/>
                        </a:lnSpc>
                        <a:spcAft>
                          <a:spcPts val="0"/>
                        </a:spcAft>
                      </a:pPr>
                      <a:r>
                        <a:rPr lang="en-CA" sz="3300" b="0">
                          <a:effectLst/>
                        </a:rPr>
                        <a:t>Quebec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730</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214370088"/>
                  </a:ext>
                </a:extLst>
              </a:tr>
            </a:tbl>
          </a:graphicData>
        </a:graphic>
      </p:graphicFrame>
    </p:spTree>
    <p:extLst>
      <p:ext uri="{BB962C8B-B14F-4D97-AF65-F5344CB8AC3E}">
        <p14:creationId xmlns:p14="http://schemas.microsoft.com/office/powerpoint/2010/main" val="250259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18FDA6-5187-4E4B-96AB-A1DAEF9C66D1}"/>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Statics about Knowledge of Sign Languages </a:t>
            </a:r>
            <a:endParaRPr lang="en-CA" sz="440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F141BE-F598-4D93-A026-708684ED5FBF}"/>
              </a:ext>
            </a:extLst>
          </p:cNvPr>
          <p:cNvGraphicFramePr>
            <a:graphicFrameLocks noGrp="1"/>
          </p:cNvGraphicFramePr>
          <p:nvPr>
            <p:ph idx="1"/>
            <p:extLst>
              <p:ext uri="{D42A27DB-BD31-4B8C-83A1-F6EECF244321}">
                <p14:modId xmlns:p14="http://schemas.microsoft.com/office/powerpoint/2010/main" val="982067315"/>
              </p:ext>
            </p:extLst>
          </p:nvPr>
        </p:nvGraphicFramePr>
        <p:xfrm>
          <a:off x="1915827" y="941387"/>
          <a:ext cx="8360349" cy="2689228"/>
        </p:xfrm>
        <a:graphic>
          <a:graphicData uri="http://schemas.openxmlformats.org/drawingml/2006/table">
            <a:tbl>
              <a:tblPr firstRow="1" firstCol="1" bandRow="1">
                <a:noFill/>
                <a:tableStyleId>{5C22544A-7EE6-4342-B048-85BDC9FD1C3A}</a:tableStyleId>
              </a:tblPr>
              <a:tblGrid>
                <a:gridCol w="6276722">
                  <a:extLst>
                    <a:ext uri="{9D8B030D-6E8A-4147-A177-3AD203B41FA5}">
                      <a16:colId xmlns:a16="http://schemas.microsoft.com/office/drawing/2014/main" val="1862004795"/>
                    </a:ext>
                  </a:extLst>
                </a:gridCol>
                <a:gridCol w="2083627">
                  <a:extLst>
                    <a:ext uri="{9D8B030D-6E8A-4147-A177-3AD203B41FA5}">
                      <a16:colId xmlns:a16="http://schemas.microsoft.com/office/drawing/2014/main" val="4244150839"/>
                    </a:ext>
                  </a:extLst>
                </a:gridCol>
              </a:tblGrid>
              <a:tr h="1344614">
                <a:tc>
                  <a:txBody>
                    <a:bodyPr/>
                    <a:lstStyle/>
                    <a:p>
                      <a:pPr algn="r">
                        <a:lnSpc>
                          <a:spcPct val="200000"/>
                        </a:lnSpc>
                        <a:spcAft>
                          <a:spcPts val="0"/>
                        </a:spcAft>
                      </a:pPr>
                      <a:r>
                        <a:rPr lang="en-CA" sz="3300" b="1">
                          <a:solidFill>
                            <a:schemeClr val="tx1">
                              <a:lumMod val="75000"/>
                              <a:lumOff val="25000"/>
                            </a:schemeClr>
                          </a:solidFill>
                          <a:effectLst/>
                        </a:rPr>
                        <a:t>American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just">
                        <a:lnSpc>
                          <a:spcPct val="200000"/>
                        </a:lnSpc>
                        <a:spcAft>
                          <a:spcPts val="0"/>
                        </a:spcAft>
                      </a:pPr>
                      <a:r>
                        <a:rPr lang="en-CA" sz="3300" b="1">
                          <a:solidFill>
                            <a:schemeClr val="tx1">
                              <a:lumMod val="75000"/>
                              <a:lumOff val="25000"/>
                            </a:schemeClr>
                          </a:solidFill>
                          <a:effectLst/>
                        </a:rPr>
                        <a:t>11,110</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262715748"/>
                  </a:ext>
                </a:extLst>
              </a:tr>
              <a:tr h="1344614">
                <a:tc>
                  <a:txBody>
                    <a:bodyPr/>
                    <a:lstStyle/>
                    <a:p>
                      <a:pPr algn="r">
                        <a:lnSpc>
                          <a:spcPct val="200000"/>
                        </a:lnSpc>
                        <a:spcAft>
                          <a:spcPts val="0"/>
                        </a:spcAft>
                      </a:pPr>
                      <a:r>
                        <a:rPr lang="en-CA" sz="3300" b="1">
                          <a:solidFill>
                            <a:schemeClr val="tx1">
                              <a:lumMod val="75000"/>
                              <a:lumOff val="25000"/>
                            </a:schemeClr>
                          </a:solidFill>
                          <a:effectLst/>
                        </a:rPr>
                        <a:t>Quebec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gn="just">
                        <a:lnSpc>
                          <a:spcPct val="200000"/>
                        </a:lnSpc>
                        <a:spcAft>
                          <a:spcPts val="0"/>
                        </a:spcAft>
                      </a:pPr>
                      <a:r>
                        <a:rPr lang="en-CA" sz="3300">
                          <a:solidFill>
                            <a:schemeClr val="tx1">
                              <a:lumMod val="75000"/>
                              <a:lumOff val="25000"/>
                            </a:schemeClr>
                          </a:solidFill>
                          <a:effectLst/>
                        </a:rPr>
                        <a:t>730</a:t>
                      </a:r>
                      <a:endParaRPr lang="en-CA" sz="3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050206415"/>
                  </a:ext>
                </a:extLst>
              </a:tr>
            </a:tbl>
          </a:graphicData>
        </a:graphic>
      </p:graphicFrame>
    </p:spTree>
    <p:extLst>
      <p:ext uri="{BB962C8B-B14F-4D97-AF65-F5344CB8AC3E}">
        <p14:creationId xmlns:p14="http://schemas.microsoft.com/office/powerpoint/2010/main" val="13205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a:xfrm>
            <a:off x="652481" y="1382486"/>
            <a:ext cx="3547581" cy="4093028"/>
          </a:xfrm>
        </p:spPr>
        <p:txBody>
          <a:bodyPr anchor="ctr">
            <a:normAutofit/>
          </a:bodyPr>
          <a:lstStyle/>
          <a:p>
            <a:r>
              <a:rPr lang="en-CA" sz="4400"/>
              <a:t>Objective:</a:t>
            </a:r>
          </a:p>
        </p:txBody>
      </p:sp>
      <p:grpSp>
        <p:nvGrpSpPr>
          <p:cNvPr id="31"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11040A-2E2C-40FC-9784-6809AA31B827}"/>
              </a:ext>
            </a:extLst>
          </p:cNvPr>
          <p:cNvGraphicFramePr>
            <a:graphicFrameLocks noGrp="1"/>
          </p:cNvGraphicFramePr>
          <p:nvPr>
            <p:ph idx="1"/>
            <p:extLst>
              <p:ext uri="{D42A27DB-BD31-4B8C-83A1-F6EECF244321}">
                <p14:modId xmlns:p14="http://schemas.microsoft.com/office/powerpoint/2010/main" val="28920101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5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a:xfrm>
            <a:off x="652481" y="1382486"/>
            <a:ext cx="3547581" cy="4093028"/>
          </a:xfrm>
        </p:spPr>
        <p:txBody>
          <a:bodyPr anchor="ctr">
            <a:normAutofit/>
          </a:bodyPr>
          <a:lstStyle/>
          <a:p>
            <a:r>
              <a:rPr lang="en-US" sz="4400" b="1"/>
              <a:t>Dataset and variables:</a:t>
            </a:r>
            <a:br>
              <a:rPr lang="en-CA" sz="4400"/>
            </a:br>
            <a:endParaRPr lang="en-CA" sz="44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3761D2-3B66-4DE9-A894-52B5E1D0FE6A}"/>
              </a:ext>
            </a:extLst>
          </p:cNvPr>
          <p:cNvGraphicFramePr>
            <a:graphicFrameLocks noGrp="1"/>
          </p:cNvGraphicFramePr>
          <p:nvPr>
            <p:ph idx="1"/>
            <p:extLst>
              <p:ext uri="{D42A27DB-BD31-4B8C-83A1-F6EECF244321}">
                <p14:modId xmlns:p14="http://schemas.microsoft.com/office/powerpoint/2010/main" val="224759315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72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2369062994"/>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a:xfrm>
            <a:off x="677334" y="609600"/>
            <a:ext cx="8596668" cy="1320800"/>
          </a:xfrm>
        </p:spPr>
        <p:txBody>
          <a:bodyPr>
            <a:normAutofit/>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2547296234"/>
              </p:ext>
            </p:extLst>
          </p:nvPr>
        </p:nvGraphicFramePr>
        <p:xfrm>
          <a:off x="1074985" y="2160588"/>
          <a:ext cx="7802067" cy="3881440"/>
        </p:xfrm>
        <a:graphic>
          <a:graphicData uri="http://schemas.openxmlformats.org/drawingml/2006/table">
            <a:tbl>
              <a:tblPr firstRow="1" bandRow="1">
                <a:tableStyleId>{5C22544A-7EE6-4342-B048-85BDC9FD1C3A}</a:tableStyleId>
              </a:tblPr>
              <a:tblGrid>
                <a:gridCol w="3533802">
                  <a:extLst>
                    <a:ext uri="{9D8B030D-6E8A-4147-A177-3AD203B41FA5}">
                      <a16:colId xmlns:a16="http://schemas.microsoft.com/office/drawing/2014/main" val="4093353539"/>
                    </a:ext>
                  </a:extLst>
                </a:gridCol>
                <a:gridCol w="4268265">
                  <a:extLst>
                    <a:ext uri="{9D8B030D-6E8A-4147-A177-3AD203B41FA5}">
                      <a16:colId xmlns:a16="http://schemas.microsoft.com/office/drawing/2014/main" val="192631477"/>
                    </a:ext>
                  </a:extLst>
                </a:gridCol>
              </a:tblGrid>
              <a:tr h="637954">
                <a:tc>
                  <a:txBody>
                    <a:bodyPr/>
                    <a:lstStyle/>
                    <a:p>
                      <a:pPr algn="just">
                        <a:lnSpc>
                          <a:spcPct val="115000"/>
                        </a:lnSpc>
                        <a:spcAft>
                          <a:spcPts val="0"/>
                        </a:spcAft>
                      </a:pPr>
                      <a:r>
                        <a:rPr lang="en-US" sz="36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6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3061997906"/>
                  </a:ext>
                </a:extLst>
              </a:tr>
              <a:tr h="540581">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1845085455"/>
                  </a:ext>
                </a:extLst>
              </a:tr>
              <a:tr h="540581">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4268433134"/>
                  </a:ext>
                </a:extLst>
              </a:tr>
              <a:tr h="540581">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3947931428"/>
                  </a:ext>
                </a:extLst>
              </a:tr>
              <a:tr h="540581">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4262545063"/>
                  </a:ext>
                </a:extLst>
              </a:tr>
              <a:tr h="540581">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1700325835"/>
                  </a:ext>
                </a:extLst>
              </a:tr>
              <a:tr h="540581">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tc>
                  <a:txBody>
                    <a:bodyPr/>
                    <a:lstStyle/>
                    <a:p>
                      <a:pPr algn="just">
                        <a:lnSpc>
                          <a:spcPct val="115000"/>
                        </a:lnSpc>
                        <a:spcAft>
                          <a:spcPts val="0"/>
                        </a:spcAft>
                      </a:pPr>
                      <a:r>
                        <a:rPr lang="en-US" sz="30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700">
                        <a:effectLst/>
                        <a:latin typeface="Calibri" panose="020F0502020204030204" pitchFamily="34" charset="0"/>
                        <a:ea typeface="Calibri" panose="020F0502020204030204" pitchFamily="34" charset="0"/>
                        <a:cs typeface="Times New Roman" panose="02020603050405020304" pitchFamily="18" charset="0"/>
                      </a:endParaRPr>
                    </a:p>
                  </a:txBody>
                  <a:tcPr marL="101606" marR="101606"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a:xfrm>
            <a:off x="652481" y="1382486"/>
            <a:ext cx="3547581" cy="4093028"/>
          </a:xfrm>
        </p:spPr>
        <p:txBody>
          <a:bodyPr anchor="ctr">
            <a:normAutofit/>
          </a:bodyPr>
          <a:lstStyle/>
          <a:p>
            <a:r>
              <a:rPr lang="en-CA" sz="4400"/>
              <a:t>Contents	</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642F13-42D9-4353-AB06-421B42843839}"/>
              </a:ext>
            </a:extLst>
          </p:cNvPr>
          <p:cNvGraphicFramePr>
            <a:graphicFrameLocks noGrp="1"/>
          </p:cNvGraphicFramePr>
          <p:nvPr>
            <p:ph idx="1"/>
            <p:extLst>
              <p:ext uri="{D42A27DB-BD31-4B8C-83A1-F6EECF244321}">
                <p14:modId xmlns:p14="http://schemas.microsoft.com/office/powerpoint/2010/main" val="3450676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2195143501"/>
              </p:ext>
            </p:extLst>
          </p:nvPr>
        </p:nvGraphicFramePr>
        <p:xfrm>
          <a:off x="754603" y="1318334"/>
          <a:ext cx="7767961" cy="1490265"/>
        </p:xfrm>
        <a:graphic>
          <a:graphicData uri="http://schemas.openxmlformats.org/drawingml/2006/table">
            <a:tbl>
              <a:tblPr firstRow="1" firstCol="1" bandRow="1">
                <a:tableStyleId>{5C22544A-7EE6-4342-B048-85BDC9FD1C3A}</a:tableStyleId>
              </a:tblPr>
              <a:tblGrid>
                <a:gridCol w="2563020">
                  <a:extLst>
                    <a:ext uri="{9D8B030D-6E8A-4147-A177-3AD203B41FA5}">
                      <a16:colId xmlns:a16="http://schemas.microsoft.com/office/drawing/2014/main" val="1753821633"/>
                    </a:ext>
                  </a:extLst>
                </a:gridCol>
                <a:gridCol w="5204941">
                  <a:extLst>
                    <a:ext uri="{9D8B030D-6E8A-4147-A177-3AD203B41FA5}">
                      <a16:colId xmlns:a16="http://schemas.microsoft.com/office/drawing/2014/main" val="2165445967"/>
                    </a:ext>
                  </a:extLst>
                </a:gridCol>
              </a:tblGrid>
              <a:tr h="496755">
                <a:tc>
                  <a:txBody>
                    <a:bodyPr/>
                    <a:lstStyle/>
                    <a:p>
                      <a:pPr algn="just">
                        <a:lnSpc>
                          <a:spcPct val="200000"/>
                        </a:lnSpc>
                        <a:spcAft>
                          <a:spcPts val="0"/>
                        </a:spcAft>
                      </a:pPr>
                      <a:r>
                        <a:rPr lang="en-CA" sz="1600">
                          <a:effectLst/>
                        </a:rPr>
                        <a:t>GPU</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a:effectLst/>
                        </a:rPr>
                        <a:t>GeForce GTX 1080 4GB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496755">
                <a:tc>
                  <a:txBody>
                    <a:bodyPr/>
                    <a:lstStyle/>
                    <a:p>
                      <a:pPr algn="just">
                        <a:lnSpc>
                          <a:spcPct val="200000"/>
                        </a:lnSpc>
                        <a:spcAft>
                          <a:spcPts val="0"/>
                        </a:spcAft>
                      </a:pPr>
                      <a:r>
                        <a:rPr lang="en-CA" sz="1600" dirty="0">
                          <a:effectLst/>
                        </a:rPr>
                        <a:t>CPU</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Intel(R) Core(TM) i7-8550 CPU @ 2.00GHz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496755">
                <a:tc>
                  <a:txBody>
                    <a:bodyPr/>
                    <a:lstStyle/>
                    <a:p>
                      <a:pPr algn="just">
                        <a:lnSpc>
                          <a:spcPct val="200000"/>
                        </a:lnSpc>
                        <a:spcAft>
                          <a:spcPts val="0"/>
                        </a:spcAft>
                      </a:pPr>
                      <a:r>
                        <a:rPr lang="en-CA" sz="1600">
                          <a:effectLst/>
                        </a:rPr>
                        <a:t>Memory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DIMM 1333MHz 8GB</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pic>
        <p:nvPicPr>
          <p:cNvPr id="5" name="Picture 4" descr="A close up of a camera&#10;&#10;Description automatically generated">
            <a:extLst>
              <a:ext uri="{FF2B5EF4-FFF2-40B4-BE49-F238E27FC236}">
                <a16:creationId xmlns:a16="http://schemas.microsoft.com/office/drawing/2014/main" id="{B3714955-C8FA-41A2-834E-22885C1A55C1}"/>
              </a:ext>
            </a:extLst>
          </p:cNvPr>
          <p:cNvPicPr>
            <a:picLocks noChangeAspect="1"/>
          </p:cNvPicPr>
          <p:nvPr/>
        </p:nvPicPr>
        <p:blipFill>
          <a:blip r:embed="rId2"/>
          <a:stretch>
            <a:fillRect/>
          </a:stretch>
        </p:blipFill>
        <p:spPr>
          <a:xfrm>
            <a:off x="754603" y="3027343"/>
            <a:ext cx="5195564" cy="2921806"/>
          </a:xfrm>
          <a:prstGeom prst="rect">
            <a:avLst/>
          </a:prstGeom>
        </p:spPr>
      </p:pic>
    </p:spTree>
    <p:extLst>
      <p:ext uri="{BB962C8B-B14F-4D97-AF65-F5344CB8AC3E}">
        <p14:creationId xmlns:p14="http://schemas.microsoft.com/office/powerpoint/2010/main" val="34753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a:xfrm>
            <a:off x="677334" y="609600"/>
            <a:ext cx="8596668" cy="1320800"/>
          </a:xfrm>
        </p:spPr>
        <p:txBody>
          <a:bodyPr>
            <a:normAutofit/>
          </a:bodyPr>
          <a:lstStyle/>
          <a:p>
            <a:r>
              <a:rPr lang="en-CA" dirty="0"/>
              <a:t>Software </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3907541339"/>
              </p:ext>
            </p:extLst>
          </p:nvPr>
        </p:nvGraphicFramePr>
        <p:xfrm>
          <a:off x="856509" y="2160588"/>
          <a:ext cx="8239021" cy="3881440"/>
        </p:xfrm>
        <a:graphic>
          <a:graphicData uri="http://schemas.openxmlformats.org/drawingml/2006/table">
            <a:tbl>
              <a:tblPr firstRow="1" firstCol="1" bandRow="1">
                <a:tableStyleId>{5C22544A-7EE6-4342-B048-85BDC9FD1C3A}</a:tableStyleId>
              </a:tblPr>
              <a:tblGrid>
                <a:gridCol w="4911483">
                  <a:extLst>
                    <a:ext uri="{9D8B030D-6E8A-4147-A177-3AD203B41FA5}">
                      <a16:colId xmlns:a16="http://schemas.microsoft.com/office/drawing/2014/main" val="977280215"/>
                    </a:ext>
                  </a:extLst>
                </a:gridCol>
                <a:gridCol w="3327538">
                  <a:extLst>
                    <a:ext uri="{9D8B030D-6E8A-4147-A177-3AD203B41FA5}">
                      <a16:colId xmlns:a16="http://schemas.microsoft.com/office/drawing/2014/main" val="1410330848"/>
                    </a:ext>
                  </a:extLst>
                </a:gridCol>
              </a:tblGrid>
              <a:tr h="776288">
                <a:tc>
                  <a:txBody>
                    <a:bodyPr/>
                    <a:lstStyle/>
                    <a:p>
                      <a:pPr algn="just">
                        <a:lnSpc>
                          <a:spcPct val="200000"/>
                        </a:lnSpc>
                        <a:spcAft>
                          <a:spcPts val="0"/>
                        </a:spcAft>
                      </a:pPr>
                      <a:r>
                        <a:rPr lang="en-CA" sz="2800">
                          <a:effectLst/>
                        </a:rPr>
                        <a:t>Keras</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2.04</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2928657123"/>
                  </a:ext>
                </a:extLst>
              </a:tr>
              <a:tr h="776288">
                <a:tc>
                  <a:txBody>
                    <a:bodyPr/>
                    <a:lstStyle/>
                    <a:p>
                      <a:pPr algn="just">
                        <a:lnSpc>
                          <a:spcPct val="200000"/>
                        </a:lnSpc>
                        <a:spcAft>
                          <a:spcPts val="0"/>
                        </a:spcAft>
                      </a:pPr>
                      <a:r>
                        <a:rPr lang="en-CA" sz="2800">
                          <a:effectLst/>
                        </a:rPr>
                        <a:t>Tensor flow</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1.1.0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3392974257"/>
                  </a:ext>
                </a:extLst>
              </a:tr>
              <a:tr h="776288">
                <a:tc>
                  <a:txBody>
                    <a:bodyPr/>
                    <a:lstStyle/>
                    <a:p>
                      <a:pPr algn="just">
                        <a:lnSpc>
                          <a:spcPct val="200000"/>
                        </a:lnSpc>
                        <a:spcAft>
                          <a:spcPts val="0"/>
                        </a:spcAft>
                      </a:pPr>
                      <a:r>
                        <a:rPr lang="en-CA" sz="2800">
                          <a:effectLst/>
                        </a:rPr>
                        <a:t>Python</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3.53</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785600416"/>
                  </a:ext>
                </a:extLst>
              </a:tr>
              <a:tr h="776288">
                <a:tc>
                  <a:txBody>
                    <a:bodyPr/>
                    <a:lstStyle/>
                    <a:p>
                      <a:pPr algn="just">
                        <a:lnSpc>
                          <a:spcPct val="200000"/>
                        </a:lnSpc>
                        <a:spcAft>
                          <a:spcPts val="0"/>
                        </a:spcAft>
                      </a:pPr>
                      <a:r>
                        <a:rPr lang="en-CA" sz="2800">
                          <a:effectLst/>
                        </a:rPr>
                        <a:t>Operating System</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Window 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573007320"/>
                  </a:ext>
                </a:extLst>
              </a:tr>
              <a:tr h="776288">
                <a:tc>
                  <a:txBody>
                    <a:bodyPr/>
                    <a:lstStyle/>
                    <a:p>
                      <a:pPr algn="just">
                        <a:lnSpc>
                          <a:spcPct val="200000"/>
                        </a:lnSpc>
                        <a:spcAft>
                          <a:spcPts val="0"/>
                        </a:spcAft>
                      </a:pPr>
                      <a:r>
                        <a:rPr lang="en-CA" sz="2800">
                          <a:effectLst/>
                        </a:rPr>
                        <a:t>Open CV</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3A8D672-686E-4483-8411-B345B183FA74}"/>
              </a:ext>
            </a:extLst>
          </p:cNvPr>
          <p:cNvSpPr>
            <a:spLocks noGrp="1"/>
          </p:cNvSpPr>
          <p:nvPr>
            <p:ph type="title"/>
          </p:nvPr>
        </p:nvSpPr>
        <p:spPr>
          <a:xfrm>
            <a:off x="643467" y="816638"/>
            <a:ext cx="3367359" cy="5224724"/>
          </a:xfrm>
        </p:spPr>
        <p:txBody>
          <a:bodyPr anchor="ctr">
            <a:normAutofit/>
          </a:bodyPr>
          <a:lstStyle/>
          <a:p>
            <a:r>
              <a:rPr lang="en-CA"/>
              <a:t>Software Used</a:t>
            </a:r>
            <a:endParaRPr lang="en-CA" dirty="0"/>
          </a:p>
        </p:txBody>
      </p:sp>
      <p:sp>
        <p:nvSpPr>
          <p:cNvPr id="3" name="Content Placeholder 2">
            <a:extLst>
              <a:ext uri="{FF2B5EF4-FFF2-40B4-BE49-F238E27FC236}">
                <a16:creationId xmlns:a16="http://schemas.microsoft.com/office/drawing/2014/main" id="{DCABE161-FBF5-46D0-B444-9A556A1CED32}"/>
              </a:ext>
            </a:extLst>
          </p:cNvPr>
          <p:cNvSpPr>
            <a:spLocks noGrp="1"/>
          </p:cNvSpPr>
          <p:nvPr>
            <p:ph idx="1"/>
          </p:nvPr>
        </p:nvSpPr>
        <p:spPr>
          <a:xfrm>
            <a:off x="4654295" y="816638"/>
            <a:ext cx="4619706" cy="5224724"/>
          </a:xfrm>
        </p:spPr>
        <p:txBody>
          <a:bodyPr anchor="ctr">
            <a:normAutofit/>
          </a:bodyPr>
          <a:lstStyle/>
          <a:p>
            <a:r>
              <a:rPr lang="en-CA"/>
              <a:t>Python</a:t>
            </a:r>
          </a:p>
          <a:p>
            <a:r>
              <a:rPr lang="en-CA"/>
              <a:t>Tensor flow  </a:t>
            </a:r>
          </a:p>
          <a:p>
            <a:r>
              <a:rPr lang="en-CA"/>
              <a:t>Keras </a:t>
            </a:r>
          </a:p>
          <a:p>
            <a:r>
              <a:rPr lang="en-US"/>
              <a:t>OpenCV (Open Source Computer Vision Library)</a:t>
            </a:r>
            <a:endParaRPr lang="en-CA"/>
          </a:p>
        </p:txBody>
      </p:sp>
    </p:spTree>
    <p:extLst>
      <p:ext uri="{BB962C8B-B14F-4D97-AF65-F5344CB8AC3E}">
        <p14:creationId xmlns:p14="http://schemas.microsoft.com/office/powerpoint/2010/main" val="112443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B08CD94-A339-4CD7-AA41-FF2B64FD4BE3}"/>
              </a:ext>
            </a:extLst>
          </p:cNvPr>
          <p:cNvSpPr>
            <a:spLocks noGrp="1"/>
          </p:cNvSpPr>
          <p:nvPr>
            <p:ph type="title"/>
          </p:nvPr>
        </p:nvSpPr>
        <p:spPr>
          <a:xfrm>
            <a:off x="643467" y="816638"/>
            <a:ext cx="3367359" cy="5224724"/>
          </a:xfrm>
        </p:spPr>
        <p:txBody>
          <a:bodyPr anchor="ctr">
            <a:normAutofit/>
          </a:bodyPr>
          <a:lstStyle/>
          <a:p>
            <a:r>
              <a:rPr lang="en-CA" dirty="0"/>
              <a:t>Different software library</a:t>
            </a:r>
          </a:p>
        </p:txBody>
      </p:sp>
      <p:sp>
        <p:nvSpPr>
          <p:cNvPr id="3" name="Content Placeholder 2">
            <a:extLst>
              <a:ext uri="{FF2B5EF4-FFF2-40B4-BE49-F238E27FC236}">
                <a16:creationId xmlns:a16="http://schemas.microsoft.com/office/drawing/2014/main" id="{5533B14A-0458-4CFF-A72F-72A6236864FD}"/>
              </a:ext>
            </a:extLst>
          </p:cNvPr>
          <p:cNvSpPr>
            <a:spLocks noGrp="1"/>
          </p:cNvSpPr>
          <p:nvPr>
            <p:ph idx="1"/>
          </p:nvPr>
        </p:nvSpPr>
        <p:spPr>
          <a:xfrm>
            <a:off x="4654295" y="816638"/>
            <a:ext cx="4619706" cy="5224724"/>
          </a:xfrm>
        </p:spPr>
        <p:txBody>
          <a:bodyPr anchor="ctr">
            <a:normAutofit/>
          </a:bodyPr>
          <a:lstStyle/>
          <a:p>
            <a:r>
              <a:rPr lang="en-CA"/>
              <a:t>NumPy </a:t>
            </a:r>
          </a:p>
          <a:p>
            <a:r>
              <a:rPr lang="en-US"/>
              <a:t>Matplotlib</a:t>
            </a:r>
          </a:p>
          <a:p>
            <a:r>
              <a:rPr lang="en-US"/>
              <a:t>Pickle</a:t>
            </a:r>
            <a:endParaRPr lang="en-CA"/>
          </a:p>
        </p:txBody>
      </p:sp>
    </p:spTree>
    <p:extLst>
      <p:ext uri="{BB962C8B-B14F-4D97-AF65-F5344CB8AC3E}">
        <p14:creationId xmlns:p14="http://schemas.microsoft.com/office/powerpoint/2010/main" val="152102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a:xfrm>
            <a:off x="1043950" y="1179151"/>
            <a:ext cx="3300646" cy="4463889"/>
          </a:xfrm>
        </p:spPr>
        <p:txBody>
          <a:bodyPr anchor="ctr">
            <a:normAutofit/>
          </a:bodyPr>
          <a:lstStyle/>
          <a:p>
            <a:r>
              <a:rPr lang="en-CA" dirty="0"/>
              <a:t>Image Processing	</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6351DA-5162-4D74-98B0-C49B8AE9FE7F}"/>
              </a:ext>
            </a:extLst>
          </p:cNvPr>
          <p:cNvSpPr>
            <a:spLocks noGrp="1"/>
          </p:cNvSpPr>
          <p:nvPr>
            <p:ph idx="1"/>
          </p:nvPr>
        </p:nvSpPr>
        <p:spPr>
          <a:xfrm>
            <a:off x="4978918" y="1109145"/>
            <a:ext cx="6341016" cy="4603900"/>
          </a:xfrm>
        </p:spPr>
        <p:txBody>
          <a:bodyPr anchor="ctr">
            <a:normAutofit/>
          </a:bodyPr>
          <a:lstStyle/>
          <a:p>
            <a:r>
              <a:rPr lang="en-CA"/>
              <a:t>A general explanation of computer vision in image processing can be brief in the following steps: </a:t>
            </a:r>
          </a:p>
          <a:p>
            <a:r>
              <a:rPr lang="en-CA"/>
              <a:t>Image capture - Image is captured using a camera or similar device and digitized.</a:t>
            </a:r>
          </a:p>
          <a:p>
            <a:r>
              <a:rPr lang="en-CA"/>
              <a:t>Pre-processing – A captured image is modified to highlight important features such as noise reduction, contrast normalization etc.</a:t>
            </a:r>
          </a:p>
          <a:p>
            <a:r>
              <a:rPr lang="en-CA"/>
              <a:t>Segmentation detection - Selection of region of interest like edges, similar surfaces. </a:t>
            </a:r>
          </a:p>
          <a:p>
            <a:r>
              <a:rPr lang="en-CA"/>
              <a:t> Description – Feature extraction of radiometric, photometric descriptors and so on. </a:t>
            </a:r>
          </a:p>
          <a:p>
            <a:r>
              <a:rPr lang="en-CA"/>
              <a:t>Classification - Some means to categorize the object.</a:t>
            </a:r>
          </a:p>
          <a:p>
            <a:endParaRPr lang="en-CA"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768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8B222F-893D-4C63-941D-45F7457101A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Color Image</a:t>
            </a:r>
          </a:p>
        </p:txBody>
      </p:sp>
      <p:pic>
        <p:nvPicPr>
          <p:cNvPr id="5" name="Content Placeholder 4" descr="A view of a city&#10;&#10;Description automatically generated">
            <a:extLst>
              <a:ext uri="{FF2B5EF4-FFF2-40B4-BE49-F238E27FC236}">
                <a16:creationId xmlns:a16="http://schemas.microsoft.com/office/drawing/2014/main" id="{2BFD605A-B2B5-4CA0-A155-B1937B34B43F}"/>
              </a:ext>
            </a:extLst>
          </p:cNvPr>
          <p:cNvPicPr>
            <a:picLocks noGrp="1" noChangeAspect="1"/>
          </p:cNvPicPr>
          <p:nvPr>
            <p:ph idx="1"/>
          </p:nvPr>
        </p:nvPicPr>
        <p:blipFill>
          <a:blip r:embed="rId2"/>
          <a:stretch>
            <a:fillRect/>
          </a:stretch>
        </p:blipFill>
        <p:spPr>
          <a:xfrm>
            <a:off x="2694966" y="934222"/>
            <a:ext cx="4870036" cy="3299450"/>
          </a:xfrm>
          <a:prstGeom prst="rect">
            <a:avLst/>
          </a:prstGeom>
        </p:spPr>
      </p:pic>
    </p:spTree>
    <p:extLst>
      <p:ext uri="{BB962C8B-B14F-4D97-AF65-F5344CB8AC3E}">
        <p14:creationId xmlns:p14="http://schemas.microsoft.com/office/powerpoint/2010/main" val="18727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F171CDB-4B79-4A07-8086-65C246AA440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latin typeface="+mj-lt"/>
                <a:ea typeface="+mj-ea"/>
                <a:cs typeface="+mj-cs"/>
              </a:rPr>
              <a:t>How Does A Computer Read an Image?</a:t>
            </a:r>
            <a:br>
              <a:rPr lang="en-US" sz="3400" kern="1200">
                <a:solidFill>
                  <a:schemeClr val="accent1"/>
                </a:solidFill>
                <a:latin typeface="+mj-lt"/>
                <a:ea typeface="+mj-ea"/>
                <a:cs typeface="+mj-cs"/>
              </a:rPr>
            </a:br>
            <a:endParaRPr lang="en-US" sz="3400" kern="1200">
              <a:solidFill>
                <a:schemeClr val="accent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A6F057D0-1EA9-47DA-B310-ECB60603998B}"/>
              </a:ext>
            </a:extLst>
          </p:cNvPr>
          <p:cNvPicPr>
            <a:picLocks noGrp="1" noChangeAspect="1"/>
          </p:cNvPicPr>
          <p:nvPr>
            <p:ph idx="1"/>
          </p:nvPr>
        </p:nvPicPr>
        <p:blipFill>
          <a:blip r:embed="rId2"/>
          <a:stretch>
            <a:fillRect/>
          </a:stretch>
        </p:blipFill>
        <p:spPr>
          <a:xfrm>
            <a:off x="1005673" y="934222"/>
            <a:ext cx="8248623" cy="3299450"/>
          </a:xfrm>
          <a:prstGeom prst="rect">
            <a:avLst/>
          </a:prstGeom>
        </p:spPr>
      </p:pic>
    </p:spTree>
    <p:extLst>
      <p:ext uri="{BB962C8B-B14F-4D97-AF65-F5344CB8AC3E}">
        <p14:creationId xmlns:p14="http://schemas.microsoft.com/office/powerpoint/2010/main" val="203119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BEA0-0566-46A8-BB87-019420B50221}"/>
              </a:ext>
            </a:extLst>
          </p:cNvPr>
          <p:cNvSpPr>
            <a:spLocks noGrp="1"/>
          </p:cNvSpPr>
          <p:nvPr>
            <p:ph type="title"/>
          </p:nvPr>
        </p:nvSpPr>
        <p:spPr>
          <a:xfrm>
            <a:off x="677334" y="609600"/>
            <a:ext cx="8596668" cy="793072"/>
          </a:xfrm>
        </p:spPr>
        <p:txBody>
          <a:bodyPr/>
          <a:lstStyle/>
          <a:p>
            <a:r>
              <a:rPr lang="en-CA" dirty="0"/>
              <a:t>Gray Scale image</a:t>
            </a:r>
          </a:p>
        </p:txBody>
      </p:sp>
      <p:pic>
        <p:nvPicPr>
          <p:cNvPr id="5" name="Content Placeholder 4" descr="A close up of a logo&#10;&#10;Description automatically generated">
            <a:extLst>
              <a:ext uri="{FF2B5EF4-FFF2-40B4-BE49-F238E27FC236}">
                <a16:creationId xmlns:a16="http://schemas.microsoft.com/office/drawing/2014/main" id="{91125DA6-19A9-4406-B7DD-F61B90946311}"/>
              </a:ext>
            </a:extLst>
          </p:cNvPr>
          <p:cNvPicPr>
            <a:picLocks noGrp="1" noChangeAspect="1"/>
          </p:cNvPicPr>
          <p:nvPr>
            <p:ph idx="1"/>
          </p:nvPr>
        </p:nvPicPr>
        <p:blipFill>
          <a:blip r:embed="rId2"/>
          <a:stretch>
            <a:fillRect/>
          </a:stretch>
        </p:blipFill>
        <p:spPr>
          <a:xfrm>
            <a:off x="677333" y="1473695"/>
            <a:ext cx="6007551" cy="4190258"/>
          </a:xfrm>
        </p:spPr>
      </p:pic>
    </p:spTree>
    <p:extLst>
      <p:ext uri="{BB962C8B-B14F-4D97-AF65-F5344CB8AC3E}">
        <p14:creationId xmlns:p14="http://schemas.microsoft.com/office/powerpoint/2010/main" val="291299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2AFF-0D8A-481F-A8AE-071BDBA4AA0F}"/>
              </a:ext>
            </a:extLst>
          </p:cNvPr>
          <p:cNvSpPr>
            <a:spLocks noGrp="1"/>
          </p:cNvSpPr>
          <p:nvPr>
            <p:ph type="title"/>
          </p:nvPr>
        </p:nvSpPr>
        <p:spPr>
          <a:xfrm>
            <a:off x="677334" y="609600"/>
            <a:ext cx="8596668" cy="846338"/>
          </a:xfrm>
        </p:spPr>
        <p:txBody>
          <a:bodyPr/>
          <a:lstStyle/>
          <a:p>
            <a:r>
              <a:rPr lang="en-CA" dirty="0"/>
              <a:t>Gray scale image to 2D matrix</a:t>
            </a:r>
          </a:p>
        </p:txBody>
      </p:sp>
      <p:pic>
        <p:nvPicPr>
          <p:cNvPr id="5" name="Content Placeholder 4">
            <a:extLst>
              <a:ext uri="{FF2B5EF4-FFF2-40B4-BE49-F238E27FC236}">
                <a16:creationId xmlns:a16="http://schemas.microsoft.com/office/drawing/2014/main" id="{E50BBD33-C1BE-44CB-8013-E1FB36ECE1C1}"/>
              </a:ext>
            </a:extLst>
          </p:cNvPr>
          <p:cNvPicPr>
            <a:picLocks noGrp="1" noChangeAspect="1"/>
          </p:cNvPicPr>
          <p:nvPr>
            <p:ph idx="1"/>
          </p:nvPr>
        </p:nvPicPr>
        <p:blipFill>
          <a:blip r:embed="rId2"/>
          <a:stretch>
            <a:fillRect/>
          </a:stretch>
        </p:blipFill>
        <p:spPr>
          <a:xfrm>
            <a:off x="993880" y="1544638"/>
            <a:ext cx="7964277" cy="4497387"/>
          </a:xfrm>
        </p:spPr>
      </p:pic>
    </p:spTree>
    <p:extLst>
      <p:ext uri="{BB962C8B-B14F-4D97-AF65-F5344CB8AC3E}">
        <p14:creationId xmlns:p14="http://schemas.microsoft.com/office/powerpoint/2010/main" val="278625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10F3605-A4FD-40C2-B1A3-E278B8CB2629}"/>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4100" kern="1200" dirty="0">
                <a:solidFill>
                  <a:schemeClr val="accent1"/>
                </a:solidFill>
                <a:latin typeface="+mj-lt"/>
                <a:ea typeface="+mj-ea"/>
                <a:cs typeface="+mj-cs"/>
              </a:rPr>
              <a:t>Gray scale image to 2D matrix</a:t>
            </a:r>
          </a:p>
        </p:txBody>
      </p:sp>
      <p:pic>
        <p:nvPicPr>
          <p:cNvPr id="5" name="Content Placeholder 4" descr="A picture containing armor, light, sheep&#10;&#10;Description automatically generated">
            <a:extLst>
              <a:ext uri="{FF2B5EF4-FFF2-40B4-BE49-F238E27FC236}">
                <a16:creationId xmlns:a16="http://schemas.microsoft.com/office/drawing/2014/main" id="{B45AFA61-417C-4D02-8DA2-0D00BA1AEACB}"/>
              </a:ext>
            </a:extLst>
          </p:cNvPr>
          <p:cNvPicPr>
            <a:picLocks noGrp="1" noChangeAspect="1"/>
          </p:cNvPicPr>
          <p:nvPr>
            <p:ph idx="1"/>
          </p:nvPr>
        </p:nvPicPr>
        <p:blipFill>
          <a:blip r:embed="rId2"/>
          <a:stretch>
            <a:fillRect/>
          </a:stretch>
        </p:blipFill>
        <p:spPr>
          <a:xfrm>
            <a:off x="1600201" y="609600"/>
            <a:ext cx="6555075" cy="3642357"/>
          </a:xfrm>
          <a:prstGeom prst="rect">
            <a:avLst/>
          </a:prstGeom>
        </p:spPr>
      </p:pic>
    </p:spTree>
    <p:extLst>
      <p:ext uri="{BB962C8B-B14F-4D97-AF65-F5344CB8AC3E}">
        <p14:creationId xmlns:p14="http://schemas.microsoft.com/office/powerpoint/2010/main" val="186599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68550-6236-4FE3-9DBF-99404840C517}"/>
              </a:ext>
            </a:extLst>
          </p:cNvPr>
          <p:cNvSpPr>
            <a:spLocks noGrp="1"/>
          </p:cNvSpPr>
          <p:nvPr>
            <p:ph type="title"/>
          </p:nvPr>
        </p:nvSpPr>
        <p:spPr>
          <a:xfrm>
            <a:off x="652481" y="1382486"/>
            <a:ext cx="3547581" cy="4093028"/>
          </a:xfrm>
        </p:spPr>
        <p:txBody>
          <a:bodyPr anchor="ctr">
            <a:normAutofit/>
          </a:bodyPr>
          <a:lstStyle/>
          <a:p>
            <a:r>
              <a:rPr lang="en-CA" sz="4400"/>
              <a:t>About Language:	</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92732A0-C6F8-460D-8A99-F531BCD98B6E}"/>
              </a:ext>
            </a:extLst>
          </p:cNvPr>
          <p:cNvGraphicFramePr>
            <a:graphicFrameLocks noGrp="1"/>
          </p:cNvGraphicFramePr>
          <p:nvPr>
            <p:ph idx="1"/>
            <p:extLst>
              <p:ext uri="{D42A27DB-BD31-4B8C-83A1-F6EECF244321}">
                <p14:modId xmlns:p14="http://schemas.microsoft.com/office/powerpoint/2010/main" val="127851638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3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r>
              <a:rPr lang="en-CA" b="1" dirty="0"/>
              <a:t>Hand posture detection steps</a:t>
            </a:r>
            <a:br>
              <a:rPr lang="en-CA" dirty="0"/>
            </a:br>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39192C4-A85A-46FE-A879-AD076C2B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237" y="2160589"/>
            <a:ext cx="8596668" cy="2324100"/>
          </a:xfrm>
          <a:prstGeom prst="rect">
            <a:avLst/>
          </a:prstGeom>
          <a:noFill/>
          <a:ln>
            <a:noFill/>
          </a:ln>
        </p:spPr>
      </p:pic>
    </p:spTree>
    <p:extLst>
      <p:ext uri="{BB962C8B-B14F-4D97-AF65-F5344CB8AC3E}">
        <p14:creationId xmlns:p14="http://schemas.microsoft.com/office/powerpoint/2010/main" val="238827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8A71A-58BE-4046-AC57-ACE8B5D0B067}"/>
              </a:ext>
            </a:extLst>
          </p:cNvPr>
          <p:cNvSpPr>
            <a:spLocks noGrp="1"/>
          </p:cNvSpPr>
          <p:nvPr>
            <p:ph type="title"/>
          </p:nvPr>
        </p:nvSpPr>
        <p:spPr>
          <a:xfrm>
            <a:off x="1043950" y="1179151"/>
            <a:ext cx="3300646" cy="4463889"/>
          </a:xfrm>
        </p:spPr>
        <p:txBody>
          <a:bodyPr anchor="ctr">
            <a:normAutofit/>
          </a:bodyPr>
          <a:lstStyle/>
          <a:p>
            <a:r>
              <a:rPr lang="en-US" cap="small"/>
              <a:t>My Approach for Hand Detection</a:t>
            </a:r>
            <a:br>
              <a:rPr lang="en-CA"/>
            </a:br>
            <a:endParaRPr lang="en-CA" dirty="0"/>
          </a:p>
        </p:txBody>
      </p:sp>
      <p:sp>
        <p:nvSpPr>
          <p:cNvPr id="25"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DFC1DE-5FE4-4491-A2C3-3553A99C84E3}"/>
              </a:ext>
            </a:extLst>
          </p:cNvPr>
          <p:cNvSpPr>
            <a:spLocks noGrp="1"/>
          </p:cNvSpPr>
          <p:nvPr>
            <p:ph idx="1"/>
          </p:nvPr>
        </p:nvSpPr>
        <p:spPr>
          <a:xfrm>
            <a:off x="4978918" y="1109145"/>
            <a:ext cx="6341016" cy="4603900"/>
          </a:xfrm>
        </p:spPr>
        <p:txBody>
          <a:bodyPr anchor="ctr">
            <a:normAutofit/>
          </a:bodyPr>
          <a:lstStyle/>
          <a:p>
            <a:r>
              <a:rPr lang="en-CA"/>
              <a:t>Skin Detection </a:t>
            </a:r>
          </a:p>
          <a:p>
            <a:r>
              <a:rPr lang="en-CA"/>
              <a:t>Contour Comparisons </a:t>
            </a:r>
          </a:p>
          <a:p>
            <a:endParaRPr lang="en-CA" dirty="0"/>
          </a:p>
          <a:p>
            <a:endParaRPr lang="en-CA"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3298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a:xfrm>
            <a:off x="1043950" y="1179151"/>
            <a:ext cx="3300646" cy="4463889"/>
          </a:xfrm>
        </p:spPr>
        <p:txBody>
          <a:bodyPr anchor="ctr">
            <a:normAutofit/>
          </a:bodyPr>
          <a:lstStyle/>
          <a:p>
            <a:r>
              <a:rPr lang="en-CA" b="1" dirty="0"/>
              <a:t>Machine Learning Approach</a:t>
            </a:r>
            <a:endParaRPr lang="en-CA"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38311-37A1-46E5-A450-55A3351EBF0E}"/>
              </a:ext>
            </a:extLst>
          </p:cNvPr>
          <p:cNvSpPr>
            <a:spLocks noGrp="1"/>
          </p:cNvSpPr>
          <p:nvPr>
            <p:ph idx="1"/>
          </p:nvPr>
        </p:nvSpPr>
        <p:spPr>
          <a:xfrm>
            <a:off x="4978918" y="1109145"/>
            <a:ext cx="6341016" cy="4603900"/>
          </a:xfrm>
        </p:spPr>
        <p:txBody>
          <a:bodyPr anchor="ctr">
            <a:normAutofit/>
          </a:bodyPr>
          <a:lstStyle/>
          <a:p>
            <a:r>
              <a:rPr lang="en-CA"/>
              <a:t>Unsupervised Learning </a:t>
            </a:r>
          </a:p>
          <a:p>
            <a:r>
              <a:rPr lang="en-CA"/>
              <a:t>Supervised Learning </a:t>
            </a:r>
          </a:p>
          <a:p>
            <a:endParaRPr lang="en-CA"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2968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a:xfrm>
            <a:off x="1043950" y="1179151"/>
            <a:ext cx="3300646" cy="4463889"/>
          </a:xfrm>
        </p:spPr>
        <p:txBody>
          <a:bodyPr anchor="ctr">
            <a:normAutofit/>
          </a:bodyPr>
          <a:lstStyle/>
          <a:p>
            <a:r>
              <a:rPr lang="en-CA" dirty="0"/>
              <a:t>Unsupervised Learning </a:t>
            </a:r>
            <a:br>
              <a:rPr lang="en-CA" dirty="0"/>
            </a:br>
            <a:endParaRPr lang="en-CA"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D9E7C3-3F40-487E-99B2-F376718070BA}"/>
              </a:ext>
            </a:extLst>
          </p:cNvPr>
          <p:cNvSpPr>
            <a:spLocks noGrp="1"/>
          </p:cNvSpPr>
          <p:nvPr>
            <p:ph idx="1"/>
          </p:nvPr>
        </p:nvSpPr>
        <p:spPr>
          <a:xfrm>
            <a:off x="4978918" y="1109145"/>
            <a:ext cx="6341016" cy="4603900"/>
          </a:xfrm>
        </p:spPr>
        <p:txBody>
          <a:bodyPr anchor="ctr">
            <a:normAutofit/>
          </a:bodyPr>
          <a:lstStyle/>
          <a:p>
            <a:r>
              <a:rPr lang="en-CA" dirty="0"/>
              <a:t>In the unsupervised learning method, the model is trained by detecting new data and take out patterns in the data without being instructed on what they are.</a:t>
            </a:r>
          </a:p>
          <a:p>
            <a:r>
              <a:rPr lang="en-CA" dirty="0"/>
              <a:t>The model can learn from data without supervision.</a:t>
            </a:r>
          </a:p>
          <a:p>
            <a:r>
              <a:rPr lang="en-CA" dirty="0"/>
              <a:t>This means that there is no need for input data to be explained.</a:t>
            </a:r>
          </a:p>
          <a:p>
            <a:r>
              <a:rPr lang="en-CA" dirty="0"/>
              <a:t>Required smaller time and resource's to deploy.</a:t>
            </a:r>
          </a:p>
          <a:p>
            <a:r>
              <a:rPr lang="en-CA" dirty="0"/>
              <a:t>The mainstream of unsupervised learning procedures belongs to a group called clustering algorithms.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4296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a:xfrm>
            <a:off x="643467" y="816638"/>
            <a:ext cx="3367359" cy="5224724"/>
          </a:xfrm>
        </p:spPr>
        <p:txBody>
          <a:bodyPr anchor="ctr">
            <a:normAutofit/>
          </a:bodyPr>
          <a:lstStyle/>
          <a:p>
            <a:r>
              <a:rPr lang="en-CA" dirty="0"/>
              <a:t>Unsupervised learning models methods:</a:t>
            </a:r>
            <a:br>
              <a:rPr lang="en-CA" dirty="0"/>
            </a:br>
            <a:endParaRPr lang="en-CA" dirty="0"/>
          </a:p>
        </p:txBody>
      </p:sp>
      <p:sp>
        <p:nvSpPr>
          <p:cNvPr id="3" name="Content Placeholder 2">
            <a:extLst>
              <a:ext uri="{FF2B5EF4-FFF2-40B4-BE49-F238E27FC236}">
                <a16:creationId xmlns:a16="http://schemas.microsoft.com/office/drawing/2014/main" id="{32892662-FB7D-4DD0-A035-50335D7045FE}"/>
              </a:ext>
            </a:extLst>
          </p:cNvPr>
          <p:cNvSpPr>
            <a:spLocks noGrp="1"/>
          </p:cNvSpPr>
          <p:nvPr>
            <p:ph idx="1"/>
          </p:nvPr>
        </p:nvSpPr>
        <p:spPr>
          <a:xfrm>
            <a:off x="4654295" y="816638"/>
            <a:ext cx="4619706" cy="5224724"/>
          </a:xfrm>
        </p:spPr>
        <p:txBody>
          <a:bodyPr anchor="ctr">
            <a:normAutofit/>
          </a:bodyPr>
          <a:lstStyle/>
          <a:p>
            <a:r>
              <a:rPr lang="en-CA" dirty="0"/>
              <a:t>K-means -clustering model </a:t>
            </a:r>
          </a:p>
          <a:p>
            <a:r>
              <a:rPr lang="en-CA" dirty="0"/>
              <a:t>Self Organizing Maps (SOMs) </a:t>
            </a:r>
          </a:p>
          <a:p>
            <a:r>
              <a:rPr lang="en-CA" dirty="0"/>
              <a:t>Principal Component Analysis (PCA) - dimensionality reduction </a:t>
            </a:r>
          </a:p>
          <a:p>
            <a:endParaRPr lang="en-CA" dirty="0"/>
          </a:p>
        </p:txBody>
      </p:sp>
    </p:spTree>
    <p:extLst>
      <p:ext uri="{BB962C8B-B14F-4D97-AF65-F5344CB8AC3E}">
        <p14:creationId xmlns:p14="http://schemas.microsoft.com/office/powerpoint/2010/main" val="3630248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rotWithShape="1">
          <a:blip r:embed="rId2"/>
          <a:srcRect t="11092" r="2" b="11158"/>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694281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p:txBody>
          <a:bodyPr/>
          <a:lstStyle/>
          <a:p>
            <a:r>
              <a:rPr lang="en-CA" dirty="0"/>
              <a:t>Supervised Learning </a:t>
            </a:r>
            <a:br>
              <a:rPr lang="en-CA" dirty="0"/>
            </a:br>
            <a:endParaRPr lang="en-CA" dirty="0"/>
          </a:p>
        </p:txBody>
      </p:sp>
      <p:sp>
        <p:nvSpPr>
          <p:cNvPr id="3" name="Content Placeholder 2">
            <a:extLst>
              <a:ext uri="{FF2B5EF4-FFF2-40B4-BE49-F238E27FC236}">
                <a16:creationId xmlns:a16="http://schemas.microsoft.com/office/drawing/2014/main" id="{10757602-AE7B-406D-ABAF-9E21D287ECDB}"/>
              </a:ext>
            </a:extLst>
          </p:cNvPr>
          <p:cNvSpPr>
            <a:spLocks noGrp="1"/>
          </p:cNvSpPr>
          <p:nvPr>
            <p:ph idx="1"/>
          </p:nvPr>
        </p:nvSpPr>
        <p:spPr>
          <a:xfrm>
            <a:off x="455392" y="1488613"/>
            <a:ext cx="8596668" cy="4956575"/>
          </a:xfrm>
        </p:spPr>
        <p:txBody>
          <a:bodyPr>
            <a:normAutofit/>
          </a:bodyPr>
          <a:lstStyle/>
          <a:p>
            <a:r>
              <a:rPr lang="en-CA" dirty="0"/>
              <a:t>The supervised learning method is more commonly used.</a:t>
            </a:r>
          </a:p>
          <a:p>
            <a:r>
              <a:rPr lang="en-CA" dirty="0"/>
              <a:t>This method needs training data with a specific format. Each instance must have assigned label. </a:t>
            </a:r>
          </a:p>
          <a:p>
            <a:pPr fontAlgn="base"/>
            <a:r>
              <a:rPr lang="en-US" dirty="0"/>
              <a:t>Supervised learning problems can be further grouped into regression and classification problems.</a:t>
            </a:r>
          </a:p>
          <a:p>
            <a:pPr lvl="1" fontAlgn="base"/>
            <a:r>
              <a:rPr lang="en-US" b="1" dirty="0"/>
              <a:t>Classification</a:t>
            </a:r>
            <a:r>
              <a:rPr lang="en-US" dirty="0"/>
              <a:t>: A classification problem is when the output variable is a category, such as “red” or “blue” or “disease” and “no disease”.</a:t>
            </a:r>
          </a:p>
          <a:p>
            <a:pPr lvl="1" fontAlgn="base"/>
            <a:r>
              <a:rPr lang="en-US" b="1" dirty="0"/>
              <a:t>Regression</a:t>
            </a:r>
            <a:r>
              <a:rPr lang="en-US" dirty="0"/>
              <a:t>: A regression problem is when the output variable is a real value, such as “dollars” or “weight”.</a:t>
            </a:r>
            <a:endParaRPr lang="en-CA" dirty="0"/>
          </a:p>
          <a:p>
            <a:r>
              <a:rPr lang="en-CA" dirty="0"/>
              <a:t>The training process of supervised learning as follows </a:t>
            </a:r>
          </a:p>
          <a:p>
            <a:pPr lvl="1"/>
            <a:r>
              <a:rPr lang="en-CA" dirty="0"/>
              <a:t>First, the training data are fed into the model to produce estimates of output. </a:t>
            </a:r>
          </a:p>
          <a:p>
            <a:pPr lvl="1"/>
            <a:r>
              <a:rPr lang="en-CA" dirty="0"/>
              <a:t>This estimate is compared to the assigned label of the training data in order to evaluate model error. </a:t>
            </a:r>
          </a:p>
          <a:p>
            <a:pPr lvl="1"/>
            <a:r>
              <a:rPr lang="en-CA" dirty="0"/>
              <a:t>Based on this error the learning algorithm alters model’s parameters in order to reduce it.</a:t>
            </a:r>
          </a:p>
          <a:p>
            <a:pPr lvl="1"/>
            <a:endParaRPr lang="en-CA" dirty="0"/>
          </a:p>
          <a:p>
            <a:pPr marL="457200" lvl="1" indent="0">
              <a:buNone/>
            </a:pPr>
            <a:endParaRPr lang="en-CA" dirty="0"/>
          </a:p>
          <a:p>
            <a:pPr lvl="1"/>
            <a:endParaRPr lang="en-CA" dirty="0"/>
          </a:p>
        </p:txBody>
      </p:sp>
    </p:spTree>
    <p:extLst>
      <p:ext uri="{BB962C8B-B14F-4D97-AF65-F5344CB8AC3E}">
        <p14:creationId xmlns:p14="http://schemas.microsoft.com/office/powerpoint/2010/main" val="966455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18BA03-DB52-4B9A-A8B6-E3AACBBE5B06}"/>
              </a:ext>
            </a:extLst>
          </p:cNvPr>
          <p:cNvSpPr>
            <a:spLocks noGrp="1"/>
          </p:cNvSpPr>
          <p:nvPr>
            <p:ph type="title"/>
          </p:nvPr>
        </p:nvSpPr>
        <p:spPr>
          <a:xfrm>
            <a:off x="643467" y="816638"/>
            <a:ext cx="3367359" cy="5224724"/>
          </a:xfrm>
        </p:spPr>
        <p:txBody>
          <a:bodyPr anchor="ctr">
            <a:normAutofit/>
          </a:bodyPr>
          <a:lstStyle/>
          <a:p>
            <a:r>
              <a:rPr lang="en-CA" dirty="0"/>
              <a:t>Supervised learning models methods:</a:t>
            </a:r>
            <a:br>
              <a:rPr lang="en-CA" dirty="0"/>
            </a:br>
            <a:endParaRPr lang="en-CA" dirty="0"/>
          </a:p>
        </p:txBody>
      </p:sp>
      <p:sp>
        <p:nvSpPr>
          <p:cNvPr id="3" name="Content Placeholder 2">
            <a:extLst>
              <a:ext uri="{FF2B5EF4-FFF2-40B4-BE49-F238E27FC236}">
                <a16:creationId xmlns:a16="http://schemas.microsoft.com/office/drawing/2014/main" id="{0325B507-7ADD-437A-9318-26687D141E08}"/>
              </a:ext>
            </a:extLst>
          </p:cNvPr>
          <p:cNvSpPr>
            <a:spLocks noGrp="1"/>
          </p:cNvSpPr>
          <p:nvPr>
            <p:ph idx="1"/>
          </p:nvPr>
        </p:nvSpPr>
        <p:spPr>
          <a:xfrm>
            <a:off x="4654295" y="816638"/>
            <a:ext cx="4619706" cy="5224724"/>
          </a:xfrm>
        </p:spPr>
        <p:txBody>
          <a:bodyPr anchor="ctr">
            <a:normAutofit/>
          </a:bodyPr>
          <a:lstStyle/>
          <a:p>
            <a:pPr fontAlgn="base"/>
            <a:r>
              <a:rPr lang="en-US" dirty="0"/>
              <a:t>Some popular examples of supervised machine learning algorithms are:</a:t>
            </a:r>
          </a:p>
          <a:p>
            <a:pPr lvl="1" fontAlgn="base"/>
            <a:r>
              <a:rPr lang="en-US" dirty="0"/>
              <a:t>Linear regression for regression problems.</a:t>
            </a:r>
          </a:p>
          <a:p>
            <a:pPr lvl="1" fontAlgn="base"/>
            <a:r>
              <a:rPr lang="en-US" dirty="0"/>
              <a:t>Random forest for classification and regression problems.</a:t>
            </a:r>
          </a:p>
          <a:p>
            <a:pPr lvl="1" fontAlgn="base"/>
            <a:r>
              <a:rPr lang="en-US" dirty="0"/>
              <a:t>Support vector machines for classification problems.</a:t>
            </a:r>
          </a:p>
          <a:p>
            <a:endParaRPr lang="en-CA" dirty="0"/>
          </a:p>
        </p:txBody>
      </p:sp>
    </p:spTree>
    <p:extLst>
      <p:ext uri="{BB962C8B-B14F-4D97-AF65-F5344CB8AC3E}">
        <p14:creationId xmlns:p14="http://schemas.microsoft.com/office/powerpoint/2010/main" val="340143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9FB3EBF-6555-412E-A18E-929AADF74A10}"/>
              </a:ext>
            </a:extLst>
          </p:cNvPr>
          <p:cNvSpPr>
            <a:spLocks noGrp="1"/>
          </p:cNvSpPr>
          <p:nvPr>
            <p:ph type="title"/>
          </p:nvPr>
        </p:nvSpPr>
        <p:spPr>
          <a:xfrm>
            <a:off x="643467" y="816638"/>
            <a:ext cx="3367359" cy="5224724"/>
          </a:xfrm>
        </p:spPr>
        <p:txBody>
          <a:bodyPr anchor="ctr">
            <a:normAutofit/>
          </a:bodyPr>
          <a:lstStyle/>
          <a:p>
            <a:r>
              <a:rPr lang="en-CA" b="1"/>
              <a:t>Structure of Machine Learning Algorithm</a:t>
            </a:r>
            <a:br>
              <a:rPr lang="en-CA"/>
            </a:br>
            <a:endParaRPr lang="en-CA" dirty="0"/>
          </a:p>
        </p:txBody>
      </p:sp>
      <p:sp>
        <p:nvSpPr>
          <p:cNvPr id="3" name="Content Placeholder 2">
            <a:extLst>
              <a:ext uri="{FF2B5EF4-FFF2-40B4-BE49-F238E27FC236}">
                <a16:creationId xmlns:a16="http://schemas.microsoft.com/office/drawing/2014/main" id="{E97D2C2C-46E7-4EC8-B6C1-F19852BAFEDD}"/>
              </a:ext>
            </a:extLst>
          </p:cNvPr>
          <p:cNvSpPr>
            <a:spLocks noGrp="1"/>
          </p:cNvSpPr>
          <p:nvPr>
            <p:ph idx="1"/>
          </p:nvPr>
        </p:nvSpPr>
        <p:spPr>
          <a:xfrm>
            <a:off x="4654295" y="816638"/>
            <a:ext cx="4619706" cy="5224724"/>
          </a:xfrm>
        </p:spPr>
        <p:txBody>
          <a:bodyPr anchor="ctr">
            <a:normAutofit/>
          </a:bodyPr>
          <a:lstStyle/>
          <a:p>
            <a:r>
              <a:rPr lang="en-CA"/>
              <a:t>Dataset description </a:t>
            </a:r>
          </a:p>
          <a:p>
            <a:r>
              <a:rPr lang="en-CA"/>
              <a:t>Model </a:t>
            </a:r>
          </a:p>
          <a:p>
            <a:r>
              <a:rPr lang="en-CA"/>
              <a:t>Cost function </a:t>
            </a:r>
          </a:p>
          <a:p>
            <a:r>
              <a:rPr lang="en-CA"/>
              <a:t>Optimization technique </a:t>
            </a:r>
          </a:p>
        </p:txBody>
      </p:sp>
    </p:spTree>
    <p:extLst>
      <p:ext uri="{BB962C8B-B14F-4D97-AF65-F5344CB8AC3E}">
        <p14:creationId xmlns:p14="http://schemas.microsoft.com/office/powerpoint/2010/main" val="150758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87C24-210D-47CD-8434-649E2AA58A1B}"/>
              </a:ext>
            </a:extLst>
          </p:cNvPr>
          <p:cNvSpPr>
            <a:spLocks noGrp="1"/>
          </p:cNvSpPr>
          <p:nvPr>
            <p:ph type="title"/>
          </p:nvPr>
        </p:nvSpPr>
        <p:spPr>
          <a:xfrm>
            <a:off x="1043950" y="1179151"/>
            <a:ext cx="3300646" cy="4463889"/>
          </a:xfrm>
        </p:spPr>
        <p:txBody>
          <a:bodyPr anchor="ctr">
            <a:normAutofit/>
          </a:bodyPr>
          <a:lstStyle/>
          <a:p>
            <a:r>
              <a:rPr lang="en-CA" dirty="0"/>
              <a:t>Dataset Description and  Model</a:t>
            </a:r>
          </a:p>
        </p:txBody>
      </p:sp>
      <p:sp>
        <p:nvSpPr>
          <p:cNvPr id="30" name="Isosceles Triangle 2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DF3D39-10EB-4DFA-B455-3909EF961E78}"/>
                  </a:ext>
                </a:extLst>
              </p:cNvPr>
              <p:cNvSpPr>
                <a:spLocks noGrp="1"/>
              </p:cNvSpPr>
              <p:nvPr>
                <p:ph idx="1"/>
              </p:nvPr>
            </p:nvSpPr>
            <p:spPr>
              <a:xfrm>
                <a:off x="4978918" y="1109145"/>
                <a:ext cx="6341016" cy="4603900"/>
              </a:xfrm>
            </p:spPr>
            <p:txBody>
              <a:bodyPr anchor="ctr">
                <a:normAutofit/>
              </a:bodyPr>
              <a:lstStyle/>
              <a:p>
                <a:pPr marL="0" indent="0">
                  <a:buNone/>
                </a:pPr>
                <a:r>
                  <a:rPr lang="en-CA"/>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𝑥</m:t>
                        </m:r>
                      </m:e>
                      <m:sub>
                        <m:r>
                          <a:rPr lang="en-CA" i="1">
                            <a:latin typeface="Cambria Math" panose="02040503050406030204" pitchFamily="18" charset="0"/>
                          </a:rPr>
                          <m:t>𝑖</m:t>
                        </m:r>
                      </m:sub>
                      <m:sup>
                        <m:r>
                          <a:rPr lang="en-CA" i="1">
                            <a:latin typeface="Cambria Math" panose="02040503050406030204" pitchFamily="18" charset="0"/>
                          </a:rPr>
                          <m:t>𝑇</m:t>
                        </m:r>
                      </m:sup>
                    </m:sSub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𝑝</m:t>
                            </m:r>
                          </m:sub>
                        </m:sSub>
                      </m:e>
                    </m:d>
                    <m:r>
                      <a:rPr lang="en-CA" i="1">
                        <a:latin typeface="Cambria Math" panose="02040503050406030204" pitchFamily="18" charset="0"/>
                      </a:rPr>
                      <m:t>,</m:t>
                    </m:r>
                  </m:oMath>
                </a14:m>
                <a:r>
                  <a:rPr lang="en-CA"/>
                  <a:t> (Dataset)</a:t>
                </a:r>
              </a:p>
              <a:p>
                <a:pPr marL="0" indent="0">
                  <a:buNone/>
                </a:pPr>
                <a:endParaRPr lang="en-CA"/>
              </a:p>
              <a:p>
                <a:pPr marL="0" indent="0">
                  <a:buNone/>
                </a:pP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𝜃</m:t>
                        </m:r>
                      </m:e>
                      <m:sup>
                        <m:r>
                          <a:rPr lang="en-CA" i="1">
                            <a:latin typeface="Cambria Math" panose="02040503050406030204" pitchFamily="18" charset="0"/>
                          </a:rPr>
                          <m:t>𝑇</m:t>
                        </m:r>
                      </m:sup>
                    </m:s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𝑝</m:t>
                            </m:r>
                          </m:sub>
                        </m:sSub>
                      </m:e>
                    </m:d>
                  </m:oMath>
                </a14:m>
                <a:r>
                  <a:rPr lang="en-CA" i="1"/>
                  <a:t>, (Model)</a:t>
                </a:r>
              </a:p>
              <a:p>
                <a:pPr marL="0" indent="0">
                  <a:buNone/>
                </a:pPr>
                <a:endParaRPr lang="en-CA" i="1"/>
              </a:p>
              <a:p>
                <a:pPr marL="0" indent="0">
                  <a:buNone/>
                </a:pP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a:t>=</a:t>
                </a:r>
                <a14:m>
                  <m:oMath xmlns:m="http://schemas.openxmlformats.org/officeDocument/2006/math">
                    <m:nary>
                      <m:naryPr>
                        <m:chr m:val="∑"/>
                        <m:limLoc m:val="undOvr"/>
                        <m:ctrlPr>
                          <a:rPr lang="en-CA" i="1">
                            <a:latin typeface="Cambria Math" panose="02040503050406030204" pitchFamily="18" charset="0"/>
                          </a:rPr>
                        </m:ctrlPr>
                      </m:naryPr>
                      <m:sub>
                        <m:r>
                          <a:rPr lang="en-CA" i="1">
                            <a:latin typeface="Cambria Math" panose="02040503050406030204" pitchFamily="18" charset="0"/>
                          </a:rPr>
                          <m:t>𝑗</m:t>
                        </m:r>
                        <m:r>
                          <a:rPr lang="en-CA" i="1">
                            <a:latin typeface="Cambria Math" panose="02040503050406030204" pitchFamily="18" charset="0"/>
                          </a:rPr>
                          <m:t>=1</m:t>
                        </m:r>
                      </m:sub>
                      <m:sup>
                        <m:r>
                          <a:rPr lang="en-CA" i="1">
                            <a:latin typeface="Cambria Math" panose="02040503050406030204" pitchFamily="18" charset="0"/>
                          </a:rPr>
                          <m:t>𝑝</m:t>
                        </m:r>
                      </m:sup>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𝑖𝑗</m:t>
                            </m:r>
                          </m:sub>
                        </m:sSub>
                      </m:e>
                    </m:nary>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𝑗</m:t>
                        </m:r>
                      </m:sub>
                    </m:sSub>
                  </m:oMath>
                </a14:m>
                <a:endParaRPr lang="en-CA" i="1"/>
              </a:p>
              <a:p>
                <a:pPr marL="0" indent="0">
                  <a:buNone/>
                </a:pPr>
                <a:endParaRPr lang="en-CA" dirty="0"/>
              </a:p>
            </p:txBody>
          </p:sp>
        </mc:Choice>
        <mc:Fallback>
          <p:sp>
            <p:nvSpPr>
              <p:cNvPr id="3" name="Content Placeholder 2">
                <a:extLst>
                  <a:ext uri="{FF2B5EF4-FFF2-40B4-BE49-F238E27FC236}">
                    <a16:creationId xmlns:a16="http://schemas.microsoft.com/office/drawing/2014/main" id="{F7DF3D39-10EB-4DFA-B455-3909EF961E78}"/>
                  </a:ext>
                </a:extLst>
              </p:cNvPr>
              <p:cNvSpPr>
                <a:spLocks noGrp="1" noRot="1" noChangeAspect="1" noMove="1" noResize="1" noEditPoints="1" noAdjustHandles="1" noChangeArrowheads="1" noChangeShapeType="1" noTextEdit="1"/>
              </p:cNvSpPr>
              <p:nvPr>
                <p:ph idx="1"/>
              </p:nvPr>
            </p:nvSpPr>
            <p:spPr>
              <a:xfrm>
                <a:off x="4978918" y="1109145"/>
                <a:ext cx="6341016" cy="4603900"/>
              </a:xfrm>
              <a:blipFill>
                <a:blip r:embed="rId2"/>
                <a:stretch>
                  <a:fillRect l="-385"/>
                </a:stretch>
              </a:blipFill>
            </p:spPr>
            <p:txBody>
              <a:bodyPr/>
              <a:lstStyle/>
              <a:p>
                <a:r>
                  <a:rPr lang="en-CA">
                    <a:noFill/>
                  </a:rPr>
                  <a:t> </a:t>
                </a:r>
              </a:p>
            </p:txBody>
          </p:sp>
        </mc:Fallback>
      </mc:AlternateContent>
      <p:sp>
        <p:nvSpPr>
          <p:cNvPr id="34" name="Isosceles Triangle 3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88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a:xfrm>
            <a:off x="652481" y="1382486"/>
            <a:ext cx="3547581" cy="4093028"/>
          </a:xfrm>
        </p:spPr>
        <p:txBody>
          <a:bodyPr anchor="ctr">
            <a:normAutofit/>
          </a:bodyPr>
          <a:lstStyle/>
          <a:p>
            <a:r>
              <a:rPr lang="en-CA" sz="4400"/>
              <a:t>About Sign Language</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D0B2B6-B68F-4BAF-A8E2-7A4BE54AECD2}"/>
              </a:ext>
            </a:extLst>
          </p:cNvPr>
          <p:cNvGraphicFramePr>
            <a:graphicFrameLocks noGrp="1"/>
          </p:cNvGraphicFramePr>
          <p:nvPr>
            <p:ph idx="1"/>
            <p:extLst>
              <p:ext uri="{D42A27DB-BD31-4B8C-83A1-F6EECF244321}">
                <p14:modId xmlns:p14="http://schemas.microsoft.com/office/powerpoint/2010/main" val="372204488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391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a:xfrm>
            <a:off x="643467" y="816638"/>
            <a:ext cx="3367359" cy="5224724"/>
          </a:xfrm>
        </p:spPr>
        <p:txBody>
          <a:bodyPr anchor="ctr">
            <a:normAutofit/>
          </a:bodyPr>
          <a:lstStyle/>
          <a:p>
            <a:r>
              <a:rPr lang="en-CA" b="1" dirty="0"/>
              <a:t>Neural Network Architecture</a:t>
            </a:r>
            <a:endParaRPr lang="en-CA" dirty="0"/>
          </a:p>
        </p:txBody>
      </p:sp>
      <p:sp>
        <p:nvSpPr>
          <p:cNvPr id="3" name="Content Placeholder 2">
            <a:extLst>
              <a:ext uri="{FF2B5EF4-FFF2-40B4-BE49-F238E27FC236}">
                <a16:creationId xmlns:a16="http://schemas.microsoft.com/office/drawing/2014/main" id="{E3204F0C-4879-4DE1-8E99-3ABC78FE7D26}"/>
              </a:ext>
            </a:extLst>
          </p:cNvPr>
          <p:cNvSpPr>
            <a:spLocks noGrp="1"/>
          </p:cNvSpPr>
          <p:nvPr>
            <p:ph idx="1"/>
          </p:nvPr>
        </p:nvSpPr>
        <p:spPr>
          <a:xfrm>
            <a:off x="4654295" y="816638"/>
            <a:ext cx="4619706" cy="5224724"/>
          </a:xfrm>
        </p:spPr>
        <p:txBody>
          <a:bodyPr anchor="ctr">
            <a:normAutofit/>
          </a:bodyPr>
          <a:lstStyle/>
          <a:p>
            <a:pPr lvl="0"/>
            <a:r>
              <a:rPr lang="en-CA" dirty="0"/>
              <a:t>Single layer feed forward network.</a:t>
            </a:r>
            <a:endParaRPr lang="en-CA"/>
          </a:p>
          <a:p>
            <a:pPr lvl="1"/>
            <a:r>
              <a:rPr lang="en-CA" dirty="0"/>
              <a:t>Learning in feed-forward networks use for supervised learning, in which pairs of input and output values are supplies into the network for many loops, so that the network trained the interconnection between the input and output.</a:t>
            </a:r>
            <a:endParaRPr lang="en-CA"/>
          </a:p>
          <a:p>
            <a:pPr lvl="0"/>
            <a:r>
              <a:rPr lang="en-CA" dirty="0"/>
              <a:t>Multilayer Feed Forward Network</a:t>
            </a:r>
            <a:endParaRPr lang="en-CA"/>
          </a:p>
          <a:p>
            <a:pPr lvl="1"/>
            <a:r>
              <a:rPr lang="en-CA" b="1" dirty="0"/>
              <a:t>Backpropagation</a:t>
            </a:r>
            <a:r>
              <a:rPr lang="en-CA" dirty="0"/>
              <a:t> is a method used in artificial neural networks to calculate a gradient that is needed in the calculation of the weights to be used in the network</a:t>
            </a:r>
            <a:endParaRPr lang="en-CA"/>
          </a:p>
          <a:p>
            <a:pPr lvl="1"/>
            <a:r>
              <a:rPr lang="en-CA" dirty="0"/>
              <a:t>Self Organizing Map(Unsupervised Learning)</a:t>
            </a:r>
            <a:endParaRPr lang="en-CA"/>
          </a:p>
          <a:p>
            <a:endParaRPr lang="en-CA" dirty="0"/>
          </a:p>
        </p:txBody>
      </p:sp>
    </p:spTree>
    <p:extLst>
      <p:ext uri="{BB962C8B-B14F-4D97-AF65-F5344CB8AC3E}">
        <p14:creationId xmlns:p14="http://schemas.microsoft.com/office/powerpoint/2010/main" val="106781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100" b="1" kern="1200">
                <a:solidFill>
                  <a:schemeClr val="accent1"/>
                </a:solidFill>
                <a:latin typeface="+mj-lt"/>
                <a:ea typeface="+mj-ea"/>
                <a:cs typeface="+mj-cs"/>
              </a:rPr>
              <a:t>Single Layer feed forward network</a:t>
            </a:r>
            <a:br>
              <a:rPr lang="en-US" sz="4100" kern="1200">
                <a:solidFill>
                  <a:schemeClr val="accent1"/>
                </a:solidFill>
                <a:latin typeface="+mj-lt"/>
                <a:ea typeface="+mj-ea"/>
                <a:cs typeface="+mj-cs"/>
              </a:rPr>
            </a:br>
            <a:endParaRPr lang="en-US" sz="41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3711" y="1261330"/>
            <a:ext cx="4302245" cy="4335340"/>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000" b="1" kern="1200" dirty="0">
                <a:solidFill>
                  <a:schemeClr val="accent1"/>
                </a:solidFill>
                <a:latin typeface="+mj-lt"/>
                <a:ea typeface="+mj-ea"/>
                <a:cs typeface="+mj-cs"/>
              </a:rPr>
              <a:t>Multilayer feed forward network</a:t>
            </a:r>
            <a:br>
              <a:rPr lang="en-US" sz="5000" kern="1200" dirty="0">
                <a:solidFill>
                  <a:schemeClr val="accent1"/>
                </a:solidFill>
                <a:latin typeface="+mj-lt"/>
                <a:ea typeface="+mj-ea"/>
                <a:cs typeface="+mj-cs"/>
              </a:rPr>
            </a:br>
            <a:endParaRPr lang="en-US" sz="50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88604" y="1849857"/>
            <a:ext cx="3765692" cy="316625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F6E050-36F1-46F9-A688-400EA5CCBB2D}"/>
              </a:ext>
            </a:extLst>
          </p:cNvPr>
          <p:cNvSpPr>
            <a:spLocks noGrp="1"/>
          </p:cNvSpPr>
          <p:nvPr>
            <p:ph type="title"/>
          </p:nvPr>
        </p:nvSpPr>
        <p:spPr>
          <a:xfrm>
            <a:off x="643467" y="816638"/>
            <a:ext cx="3367359" cy="5224724"/>
          </a:xfrm>
        </p:spPr>
        <p:txBody>
          <a:bodyPr anchor="ctr">
            <a:normAutofit/>
          </a:bodyPr>
          <a:lstStyle/>
          <a:p>
            <a:r>
              <a:rPr lang="en-CA" b="1"/>
              <a:t>Multilayer feed forward network</a:t>
            </a:r>
            <a:endParaRPr lang="en-CA" dirty="0"/>
          </a:p>
        </p:txBody>
      </p:sp>
      <p:sp>
        <p:nvSpPr>
          <p:cNvPr id="3" name="Content Placeholder 2">
            <a:extLst>
              <a:ext uri="{FF2B5EF4-FFF2-40B4-BE49-F238E27FC236}">
                <a16:creationId xmlns:a16="http://schemas.microsoft.com/office/drawing/2014/main" id="{BC62E3AC-67BD-4DCE-AC01-754CB62C6361}"/>
              </a:ext>
            </a:extLst>
          </p:cNvPr>
          <p:cNvSpPr>
            <a:spLocks noGrp="1"/>
          </p:cNvSpPr>
          <p:nvPr>
            <p:ph idx="1"/>
          </p:nvPr>
        </p:nvSpPr>
        <p:spPr>
          <a:xfrm>
            <a:off x="4654295" y="816638"/>
            <a:ext cx="4619706" cy="5224724"/>
          </a:xfrm>
        </p:spPr>
        <p:txBody>
          <a:bodyPr anchor="ctr">
            <a:normAutofit/>
          </a:bodyPr>
          <a:lstStyle/>
          <a:p>
            <a:pPr>
              <a:lnSpc>
                <a:spcPct val="90000"/>
              </a:lnSpc>
            </a:pPr>
            <a:r>
              <a:rPr lang="en-GB"/>
              <a:t>Input layer-It contains those units (Artificial neurons) which get contribution from the outside world on which system will learn, perceive about or generally process.</a:t>
            </a:r>
            <a:endParaRPr lang="en-CA"/>
          </a:p>
          <a:p>
            <a:pPr>
              <a:lnSpc>
                <a:spcPct val="90000"/>
              </a:lnSpc>
            </a:pPr>
            <a:r>
              <a:rPr lang="en-GB"/>
              <a:t>Output layer — It contains units that react to the data about how it’s learned any task.</a:t>
            </a:r>
            <a:endParaRPr lang="en-CA"/>
          </a:p>
          <a:p>
            <a:pPr>
              <a:lnSpc>
                <a:spcPct val="90000"/>
              </a:lnSpc>
            </a:pPr>
            <a:r>
              <a:rPr lang="en-GB"/>
              <a:t>Hidden layer</a:t>
            </a:r>
            <a:r>
              <a:rPr lang="en-GB" b="1"/>
              <a:t> — </a:t>
            </a:r>
            <a:r>
              <a:rPr lang="en-GB"/>
              <a:t>These layers are in between input and output layers</a:t>
            </a:r>
            <a:r>
              <a:rPr lang="en-GB" b="1"/>
              <a:t>. </a:t>
            </a:r>
            <a:r>
              <a:rPr lang="en-GB"/>
              <a:t>The main objective of the hidden layer is to transfer the input into something that output unit can use and analyse.</a:t>
            </a:r>
            <a:endParaRPr lang="en-CA"/>
          </a:p>
          <a:p>
            <a:pPr>
              <a:lnSpc>
                <a:spcPct val="90000"/>
              </a:lnSpc>
            </a:pPr>
            <a:r>
              <a:rPr lang="en-GB"/>
              <a:t>Neural networks are fully connected when every node in a hidden layer is fully connected to every node in its previous layer(input) and to the next layer (output) layer.</a:t>
            </a:r>
            <a:endParaRPr lang="en-CA"/>
          </a:p>
          <a:p>
            <a:pPr>
              <a:lnSpc>
                <a:spcPct val="90000"/>
              </a:lnSpc>
            </a:pPr>
            <a:endParaRPr lang="en-CA"/>
          </a:p>
        </p:txBody>
      </p:sp>
    </p:spTree>
    <p:extLst>
      <p:ext uri="{BB962C8B-B14F-4D97-AF65-F5344CB8AC3E}">
        <p14:creationId xmlns:p14="http://schemas.microsoft.com/office/powerpoint/2010/main" val="4179676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DD29BE-6B3C-4B30-A9D1-1F9CFAE5B986}"/>
              </a:ext>
            </a:extLst>
          </p:cNvPr>
          <p:cNvSpPr>
            <a:spLocks noGrp="1"/>
          </p:cNvSpPr>
          <p:nvPr>
            <p:ph type="title"/>
          </p:nvPr>
        </p:nvSpPr>
        <p:spPr>
          <a:xfrm>
            <a:off x="643467" y="816638"/>
            <a:ext cx="3367359" cy="5224724"/>
          </a:xfrm>
        </p:spPr>
        <p:txBody>
          <a:bodyPr anchor="ctr">
            <a:normAutofit/>
          </a:bodyPr>
          <a:lstStyle/>
          <a:p>
            <a:r>
              <a:rPr lang="en-CA" b="1"/>
              <a:t>Model Structure</a:t>
            </a:r>
            <a:br>
              <a:rPr lang="en-CA"/>
            </a:br>
            <a:endParaRPr lang="en-CA" dirty="0"/>
          </a:p>
        </p:txBody>
      </p:sp>
      <p:sp>
        <p:nvSpPr>
          <p:cNvPr id="3" name="Content Placeholder 2">
            <a:extLst>
              <a:ext uri="{FF2B5EF4-FFF2-40B4-BE49-F238E27FC236}">
                <a16:creationId xmlns:a16="http://schemas.microsoft.com/office/drawing/2014/main" id="{00A36169-288A-41F3-862E-5C61D58AFE6A}"/>
              </a:ext>
            </a:extLst>
          </p:cNvPr>
          <p:cNvSpPr>
            <a:spLocks noGrp="1"/>
          </p:cNvSpPr>
          <p:nvPr>
            <p:ph idx="1"/>
          </p:nvPr>
        </p:nvSpPr>
        <p:spPr>
          <a:xfrm>
            <a:off x="4654295" y="816638"/>
            <a:ext cx="4619706" cy="5224724"/>
          </a:xfrm>
        </p:spPr>
        <p:txBody>
          <a:bodyPr anchor="ctr">
            <a:normAutofit/>
          </a:bodyPr>
          <a:lstStyle/>
          <a:p>
            <a:r>
              <a:rPr lang="en-CA" b="1"/>
              <a:t>Inputs</a:t>
            </a:r>
            <a:endParaRPr lang="en-CA"/>
          </a:p>
          <a:p>
            <a:r>
              <a:rPr lang="en-CA" b="1"/>
              <a:t>Weights </a:t>
            </a:r>
            <a:endParaRPr lang="en-CA"/>
          </a:p>
          <a:p>
            <a:r>
              <a:rPr lang="en-CA" b="1"/>
              <a:t>Bias </a:t>
            </a:r>
          </a:p>
          <a:p>
            <a:r>
              <a:rPr lang="en-CA" b="1"/>
              <a:t>Pooling Layer</a:t>
            </a:r>
            <a:endParaRPr lang="en-CA"/>
          </a:p>
          <a:p>
            <a:r>
              <a:rPr lang="en-CA" b="1"/>
              <a:t>Activation Function</a:t>
            </a:r>
          </a:p>
          <a:p>
            <a:r>
              <a:rPr lang="en-CA" b="1"/>
              <a:t>Fully Connected Layer</a:t>
            </a:r>
            <a:endParaRPr lang="en-CA"/>
          </a:p>
          <a:p>
            <a:r>
              <a:rPr lang="en-CA" b="1"/>
              <a:t>Dropout </a:t>
            </a:r>
            <a:endParaRPr lang="en-CA"/>
          </a:p>
          <a:p>
            <a:r>
              <a:rPr lang="en-CA" b="1"/>
              <a:t>Flatten  </a:t>
            </a:r>
          </a:p>
          <a:p>
            <a:endParaRPr lang="en-CA"/>
          </a:p>
          <a:p>
            <a:endParaRPr lang="en-CA" dirty="0"/>
          </a:p>
        </p:txBody>
      </p:sp>
    </p:spTree>
    <p:extLst>
      <p:ext uri="{BB962C8B-B14F-4D97-AF65-F5344CB8AC3E}">
        <p14:creationId xmlns:p14="http://schemas.microsoft.com/office/powerpoint/2010/main" val="2306190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Max  pooling layer</a:t>
            </a:r>
          </a:p>
        </p:txBody>
      </p:sp>
      <p:pic>
        <p:nvPicPr>
          <p:cNvPr id="5" name="Content Placeholder 4" descr="A close up of a clock&#10;&#10;Description automatically generated">
            <a:extLst>
              <a:ext uri="{FF2B5EF4-FFF2-40B4-BE49-F238E27FC236}">
                <a16:creationId xmlns:a16="http://schemas.microsoft.com/office/drawing/2014/main" id="{BE0E0AE2-E210-436E-B7BB-4250C8880BB4}"/>
              </a:ext>
            </a:extLst>
          </p:cNvPr>
          <p:cNvPicPr>
            <a:picLocks noGrp="1" noChangeAspect="1"/>
          </p:cNvPicPr>
          <p:nvPr>
            <p:ph idx="1"/>
          </p:nvPr>
        </p:nvPicPr>
        <p:blipFill>
          <a:blip r:embed="rId2"/>
          <a:stretch>
            <a:fillRect/>
          </a:stretch>
        </p:blipFill>
        <p:spPr>
          <a:xfrm>
            <a:off x="1178546" y="934222"/>
            <a:ext cx="7902876" cy="3299450"/>
          </a:xfrm>
          <a:prstGeom prst="rect">
            <a:avLst/>
          </a:prstGeom>
        </p:spPr>
      </p:pic>
    </p:spTree>
    <p:extLst>
      <p:ext uri="{BB962C8B-B14F-4D97-AF65-F5344CB8AC3E}">
        <p14:creationId xmlns:p14="http://schemas.microsoft.com/office/powerpoint/2010/main" val="1419410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Activation Function</a:t>
            </a:r>
          </a:p>
        </p:txBody>
      </p:sp>
      <p:pic>
        <p:nvPicPr>
          <p:cNvPr id="35" name="Content Placeholder 4">
            <a:extLst>
              <a:ext uri="{FF2B5EF4-FFF2-40B4-BE49-F238E27FC236}">
                <a16:creationId xmlns:a16="http://schemas.microsoft.com/office/drawing/2014/main" id="{CF3BB4F6-6505-4094-8576-ABACA5AE0F02}"/>
              </a:ext>
            </a:extLst>
          </p:cNvPr>
          <p:cNvPicPr>
            <a:picLocks noGrp="1" noChangeAspect="1"/>
          </p:cNvPicPr>
          <p:nvPr>
            <p:ph idx="1"/>
          </p:nvPr>
        </p:nvPicPr>
        <p:blipFill>
          <a:blip r:embed="rId2"/>
          <a:stretch>
            <a:fillRect/>
          </a:stretch>
        </p:blipFill>
        <p:spPr>
          <a:xfrm>
            <a:off x="1656880" y="704850"/>
            <a:ext cx="6946209" cy="3528822"/>
          </a:xfrm>
          <a:prstGeom prst="rect">
            <a:avLst/>
          </a:prstGeom>
        </p:spPr>
      </p:pic>
    </p:spTree>
    <p:extLst>
      <p:ext uri="{BB962C8B-B14F-4D97-AF65-F5344CB8AC3E}">
        <p14:creationId xmlns:p14="http://schemas.microsoft.com/office/powerpoint/2010/main" val="1615779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Flatten Layer</a:t>
            </a:r>
            <a:endParaRPr lang="en-US" sz="4400" kern="1200" dirty="0">
              <a:solidFill>
                <a:schemeClr val="accent1"/>
              </a:solidFill>
              <a:latin typeface="+mj-lt"/>
              <a:ea typeface="+mj-ea"/>
              <a:cs typeface="+mj-cs"/>
            </a:endParaRPr>
          </a:p>
        </p:txBody>
      </p:sp>
      <p:sp>
        <p:nvSpPr>
          <p:cNvPr id="39" name="Isosceles Triangle 3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close up of a device&#10;&#10;Description automatically generated">
            <a:extLst>
              <a:ext uri="{FF2B5EF4-FFF2-40B4-BE49-F238E27FC236}">
                <a16:creationId xmlns:a16="http://schemas.microsoft.com/office/drawing/2014/main" id="{31B72D93-A027-4B47-9BA7-569965EA6779}"/>
              </a:ext>
            </a:extLst>
          </p:cNvPr>
          <p:cNvPicPr>
            <a:picLocks noGrp="1" noChangeAspect="1"/>
          </p:cNvPicPr>
          <p:nvPr>
            <p:ph idx="1"/>
          </p:nvPr>
        </p:nvPicPr>
        <p:blipFill>
          <a:blip r:embed="rId2"/>
          <a:stretch>
            <a:fillRect/>
          </a:stretch>
        </p:blipFill>
        <p:spPr>
          <a:xfrm>
            <a:off x="888603" y="1412966"/>
            <a:ext cx="4887354" cy="4032067"/>
          </a:xfrm>
          <a:prstGeom prst="rect">
            <a:avLst/>
          </a:prstGeom>
        </p:spPr>
      </p:pic>
    </p:spTree>
    <p:extLst>
      <p:ext uri="{BB962C8B-B14F-4D97-AF65-F5344CB8AC3E}">
        <p14:creationId xmlns:p14="http://schemas.microsoft.com/office/powerpoint/2010/main" val="2506756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7E95-D272-47D9-8F82-D6916C149F0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2740018-3A7C-47BC-AB8B-B125FCEDAECF}"/>
              </a:ext>
            </a:extLst>
          </p:cNvPr>
          <p:cNvPicPr>
            <a:picLocks noGrp="1" noChangeAspect="1"/>
          </p:cNvPicPr>
          <p:nvPr>
            <p:ph idx="1"/>
          </p:nvPr>
        </p:nvPicPr>
        <p:blipFill>
          <a:blip r:embed="rId2"/>
          <a:stretch>
            <a:fillRect/>
          </a:stretch>
        </p:blipFill>
        <p:spPr>
          <a:xfrm>
            <a:off x="677334" y="2171701"/>
            <a:ext cx="8504765" cy="4467224"/>
          </a:xfrm>
        </p:spPr>
      </p:pic>
    </p:spTree>
    <p:extLst>
      <p:ext uri="{BB962C8B-B14F-4D97-AF65-F5344CB8AC3E}">
        <p14:creationId xmlns:p14="http://schemas.microsoft.com/office/powerpoint/2010/main" val="1421124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4E4-1755-44A8-A804-2A9F794CC851}"/>
              </a:ext>
            </a:extLst>
          </p:cNvPr>
          <p:cNvSpPr>
            <a:spLocks noGrp="1"/>
          </p:cNvSpPr>
          <p:nvPr>
            <p:ph type="title"/>
          </p:nvPr>
        </p:nvSpPr>
        <p:spPr>
          <a:xfrm>
            <a:off x="677334" y="609600"/>
            <a:ext cx="8596668" cy="827314"/>
          </a:xfrm>
        </p:spPr>
        <p:txBody>
          <a:bodyPr/>
          <a:lstStyle/>
          <a:p>
            <a:r>
              <a:rPr lang="en-CA" dirty="0"/>
              <a:t>CNN Architecture</a:t>
            </a:r>
          </a:p>
        </p:txBody>
      </p:sp>
      <p:pic>
        <p:nvPicPr>
          <p:cNvPr id="5" name="Content Placeholder 4" descr="A screenshot of a cell phone&#10;&#10;Description automatically generated">
            <a:extLst>
              <a:ext uri="{FF2B5EF4-FFF2-40B4-BE49-F238E27FC236}">
                <a16:creationId xmlns:a16="http://schemas.microsoft.com/office/drawing/2014/main" id="{37500925-BA25-4DA8-B2D9-AC977DF2BA2F}"/>
              </a:ext>
            </a:extLst>
          </p:cNvPr>
          <p:cNvPicPr>
            <a:picLocks noGrp="1" noChangeAspect="1"/>
          </p:cNvPicPr>
          <p:nvPr>
            <p:ph idx="1"/>
          </p:nvPr>
        </p:nvPicPr>
        <p:blipFill>
          <a:blip r:embed="rId2"/>
          <a:stretch>
            <a:fillRect/>
          </a:stretch>
        </p:blipFill>
        <p:spPr>
          <a:xfrm>
            <a:off x="1914526" y="1287463"/>
            <a:ext cx="5286374" cy="4754562"/>
          </a:xfrm>
        </p:spPr>
      </p:pic>
    </p:spTree>
    <p:extLst>
      <p:ext uri="{BB962C8B-B14F-4D97-AF65-F5344CB8AC3E}">
        <p14:creationId xmlns:p14="http://schemas.microsoft.com/office/powerpoint/2010/main" val="310185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i="1" kern="1200">
                <a:solidFill>
                  <a:schemeClr val="accent1"/>
                </a:solidFill>
                <a:latin typeface="+mj-lt"/>
                <a:ea typeface="+mj-ea"/>
                <a:cs typeface="+mj-cs"/>
              </a:rPr>
              <a:t>Different Sign Language in the Americas </a:t>
            </a:r>
            <a:endParaRPr lang="en-US" sz="3400" kern="120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2505716258"/>
              </p:ext>
            </p:extLst>
          </p:nvPr>
        </p:nvGraphicFramePr>
        <p:xfrm>
          <a:off x="1862833" y="609600"/>
          <a:ext cx="7099899" cy="3688915"/>
        </p:xfrm>
        <a:graphic>
          <a:graphicData uri="http://schemas.openxmlformats.org/drawingml/2006/table">
            <a:tbl>
              <a:tblPr firstRow="1" bandRow="1">
                <a:tableStyleId>{5C22544A-7EE6-4342-B048-85BDC9FD1C3A}</a:tableStyleId>
              </a:tblPr>
              <a:tblGrid>
                <a:gridCol w="2404459">
                  <a:extLst>
                    <a:ext uri="{9D8B030D-6E8A-4147-A177-3AD203B41FA5}">
                      <a16:colId xmlns:a16="http://schemas.microsoft.com/office/drawing/2014/main" val="358197312"/>
                    </a:ext>
                  </a:extLst>
                </a:gridCol>
                <a:gridCol w="2347720">
                  <a:extLst>
                    <a:ext uri="{9D8B030D-6E8A-4147-A177-3AD203B41FA5}">
                      <a16:colId xmlns:a16="http://schemas.microsoft.com/office/drawing/2014/main" val="3137119087"/>
                    </a:ext>
                  </a:extLst>
                </a:gridCol>
                <a:gridCol w="2347720">
                  <a:extLst>
                    <a:ext uri="{9D8B030D-6E8A-4147-A177-3AD203B41FA5}">
                      <a16:colId xmlns:a16="http://schemas.microsoft.com/office/drawing/2014/main" val="1483656795"/>
                    </a:ext>
                  </a:extLst>
                </a:gridCol>
              </a:tblGrid>
              <a:tr h="668029">
                <a:tc>
                  <a:txBody>
                    <a:bodyPr/>
                    <a:lstStyle/>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069396054"/>
                  </a:ext>
                </a:extLst>
              </a:tr>
              <a:tr h="2974329">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B52E-6F80-4918-A9F1-3BEC55566EE4}"/>
              </a:ext>
            </a:extLst>
          </p:cNvPr>
          <p:cNvSpPr>
            <a:spLocks noGrp="1"/>
          </p:cNvSpPr>
          <p:nvPr>
            <p:ph type="title"/>
          </p:nvPr>
        </p:nvSpPr>
        <p:spPr/>
        <p:txBody>
          <a:bodyPr/>
          <a:lstStyle/>
          <a:p>
            <a:r>
              <a:rPr lang="en-CA" dirty="0"/>
              <a:t>Result about alphabets</a:t>
            </a:r>
          </a:p>
        </p:txBody>
      </p:sp>
      <p:pic>
        <p:nvPicPr>
          <p:cNvPr id="4" name="Content Placeholder 3">
            <a:extLst>
              <a:ext uri="{FF2B5EF4-FFF2-40B4-BE49-F238E27FC236}">
                <a16:creationId xmlns:a16="http://schemas.microsoft.com/office/drawing/2014/main" id="{2AA19315-12AB-4509-8D5C-358A42451C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950" y="1514476"/>
            <a:ext cx="7810499" cy="4333484"/>
          </a:xfrm>
          <a:prstGeom prst="rect">
            <a:avLst/>
          </a:prstGeom>
          <a:noFill/>
          <a:ln>
            <a:noFill/>
          </a:ln>
        </p:spPr>
      </p:pic>
    </p:spTree>
    <p:extLst>
      <p:ext uri="{BB962C8B-B14F-4D97-AF65-F5344CB8AC3E}">
        <p14:creationId xmlns:p14="http://schemas.microsoft.com/office/powerpoint/2010/main" val="1383980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943-75E9-4D3B-9C47-3C641FB25079}"/>
              </a:ext>
            </a:extLst>
          </p:cNvPr>
          <p:cNvSpPr>
            <a:spLocks noGrp="1"/>
          </p:cNvSpPr>
          <p:nvPr>
            <p:ph type="title"/>
          </p:nvPr>
        </p:nvSpPr>
        <p:spPr/>
        <p:txBody>
          <a:bodyPr/>
          <a:lstStyle/>
          <a:p>
            <a:r>
              <a:rPr lang="en-CA" dirty="0"/>
              <a:t>Result about digits</a:t>
            </a:r>
          </a:p>
        </p:txBody>
      </p:sp>
      <p:pic>
        <p:nvPicPr>
          <p:cNvPr id="4" name="Content Placeholder 3">
            <a:extLst>
              <a:ext uri="{FF2B5EF4-FFF2-40B4-BE49-F238E27FC236}">
                <a16:creationId xmlns:a16="http://schemas.microsoft.com/office/drawing/2014/main" id="{1D4F2F65-14C3-4787-9397-5BF56D7B56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826" y="1930400"/>
            <a:ext cx="8201024" cy="4111625"/>
          </a:xfrm>
          <a:prstGeom prst="rect">
            <a:avLst/>
          </a:prstGeom>
          <a:noFill/>
          <a:ln>
            <a:noFill/>
          </a:ln>
        </p:spPr>
      </p:pic>
    </p:spTree>
    <p:extLst>
      <p:ext uri="{BB962C8B-B14F-4D97-AF65-F5344CB8AC3E}">
        <p14:creationId xmlns:p14="http://schemas.microsoft.com/office/powerpoint/2010/main" val="3398368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E1FD-BFBD-4133-B856-99F1C5112031}"/>
              </a:ext>
            </a:extLst>
          </p:cNvPr>
          <p:cNvSpPr>
            <a:spLocks noGrp="1"/>
          </p:cNvSpPr>
          <p:nvPr>
            <p:ph type="title"/>
          </p:nvPr>
        </p:nvSpPr>
        <p:spPr/>
        <p:txBody>
          <a:bodyPr/>
          <a:lstStyle/>
          <a:p>
            <a:r>
              <a:rPr lang="en-CA" dirty="0"/>
              <a:t>Confusion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41EC8A-5855-4979-B861-3E5B302D4FE7}"/>
                  </a:ext>
                </a:extLst>
              </p:cNvPr>
              <p:cNvSpPr>
                <a:spLocks noGrp="1"/>
              </p:cNvSpPr>
              <p:nvPr>
                <p:ph idx="1"/>
              </p:nvPr>
            </p:nvSpPr>
            <p:spPr/>
            <p:txBody>
              <a:bodyPr>
                <a:normAutofit fontScale="62500" lnSpcReduction="20000"/>
              </a:bodyPr>
              <a:lstStyle/>
              <a:p>
                <a:pPr marL="0" indent="0" algn="ctr">
                  <a:buNone/>
                </a:pPr>
                <a:endParaRPr lang="en-CA" sz="4400" i="1" dirty="0"/>
              </a:p>
              <a:p>
                <a:pPr marL="0" indent="0" algn="ctr">
                  <a:buNone/>
                </a:pPr>
                <a:endParaRPr lang="en-CA" sz="4400" i="1" dirty="0"/>
              </a:p>
              <a:p>
                <a:pPr marL="0" indent="0" algn="ctr">
                  <a:buNone/>
                </a:pPr>
                <a:r>
                  <a:rPr lang="en-CA" sz="4400" i="1" dirty="0"/>
                  <a:t>Recall =</a:t>
                </a:r>
                <a14:m>
                  <m:oMath xmlns:m="http://schemas.openxmlformats.org/officeDocument/2006/math">
                    <m:f>
                      <m:fPr>
                        <m:ctrlPr>
                          <a:rPr lang="en-CA" sz="4400" i="1"/>
                        </m:ctrlPr>
                      </m:fPr>
                      <m:num>
                        <m:r>
                          <a:rPr lang="en-CA" sz="4400" i="1"/>
                          <m:t>𝑡𝑟𝑢𝑒</m:t>
                        </m:r>
                        <m:r>
                          <a:rPr lang="en-CA" sz="4400" i="1"/>
                          <m:t> </m:t>
                        </m:r>
                        <m:r>
                          <a:rPr lang="en-CA" sz="4400" i="1"/>
                          <m:t>𝑝𝑜𝑠𝑖𝑡𝑖𝑣𝑒𝑠</m:t>
                        </m:r>
                      </m:num>
                      <m:den>
                        <m:r>
                          <a:rPr lang="en-CA" sz="4400" i="1"/>
                          <m:t>𝑡𝑟𝑢𝑒</m:t>
                        </m:r>
                        <m:r>
                          <a:rPr lang="en-CA" sz="4400" i="1"/>
                          <m:t> </m:t>
                        </m:r>
                        <m:r>
                          <a:rPr lang="en-CA" sz="4400" i="1"/>
                          <m:t>𝑝𝑜𝑠𝑖𝑡𝑖𝑣𝑒𝑠</m:t>
                        </m:r>
                        <m:r>
                          <a:rPr lang="en-CA" sz="4400" i="1"/>
                          <m:t>+</m:t>
                        </m:r>
                        <m:r>
                          <a:rPr lang="en-CA" sz="4400" i="1"/>
                          <m:t>𝑓𝑎𝑙𝑠𝑒</m:t>
                        </m:r>
                        <m:r>
                          <a:rPr lang="en-CA" sz="4400" i="1"/>
                          <m:t> </m:t>
                        </m:r>
                        <m:r>
                          <a:rPr lang="en-CA" sz="4400" i="1"/>
                          <m:t>𝑛𝑒𝑔𝑎𝑡𝑖𝑣𝑒𝑠</m:t>
                        </m:r>
                      </m:den>
                    </m:f>
                  </m:oMath>
                </a14:m>
                <a:r>
                  <a:rPr lang="en-CA" sz="4400" i="1" dirty="0"/>
                  <a:t> </a:t>
                </a:r>
              </a:p>
              <a:p>
                <a:pPr marL="0" indent="0" algn="ctr">
                  <a:buNone/>
                </a:pPr>
                <a:r>
                  <a:rPr lang="en-CA" sz="4400" i="1" dirty="0"/>
                  <a:t>                                                      </a:t>
                </a:r>
                <a:endParaRPr lang="en-CA" sz="4400" dirty="0"/>
              </a:p>
              <a:p>
                <a:pPr marL="0" indent="0" algn="ctr">
                  <a:buNone/>
                </a:pPr>
                <a:r>
                  <a:rPr lang="en-CA" sz="4400" i="1" dirty="0"/>
                  <a:t>Precision =</a:t>
                </a:r>
                <a14:m>
                  <m:oMath xmlns:m="http://schemas.openxmlformats.org/officeDocument/2006/math">
                    <m:f>
                      <m:fPr>
                        <m:ctrlPr>
                          <a:rPr lang="en-CA" sz="4400" i="1"/>
                        </m:ctrlPr>
                      </m:fPr>
                      <m:num>
                        <m:r>
                          <a:rPr lang="en-CA" sz="4400" i="1"/>
                          <m:t>𝑡𝑟𝑢𝑒</m:t>
                        </m:r>
                        <m:r>
                          <a:rPr lang="en-CA" sz="4400" i="1"/>
                          <m:t> </m:t>
                        </m:r>
                        <m:r>
                          <a:rPr lang="en-CA" sz="4400" i="1"/>
                          <m:t>𝑝𝑜𝑠𝑖𝑡𝑖𝑣𝑒𝑠</m:t>
                        </m:r>
                      </m:num>
                      <m:den>
                        <m:r>
                          <a:rPr lang="en-CA" sz="4400" i="1"/>
                          <m:t>𝑡𝑟𝑢𝑒</m:t>
                        </m:r>
                        <m:r>
                          <a:rPr lang="en-CA" sz="4400" i="1"/>
                          <m:t> </m:t>
                        </m:r>
                        <m:r>
                          <a:rPr lang="en-CA" sz="4400" i="1"/>
                          <m:t>𝑝𝑜𝑠𝑖𝑡𝑖𝑣𝑒𝑠</m:t>
                        </m:r>
                        <m:r>
                          <a:rPr lang="en-CA" sz="4400" i="1"/>
                          <m:t>+</m:t>
                        </m:r>
                        <m:r>
                          <a:rPr lang="en-CA" sz="4400" i="1"/>
                          <m:t>𝑓𝑎𝑙𝑠𝑒</m:t>
                        </m:r>
                        <m:r>
                          <a:rPr lang="en-CA" sz="4400" i="1"/>
                          <m:t> </m:t>
                        </m:r>
                        <m:r>
                          <a:rPr lang="en-CA" sz="4400" i="1"/>
                          <m:t>𝑝𝑜𝑠𝑖𝑡𝑖𝑣𝑒𝑠</m:t>
                        </m:r>
                      </m:den>
                    </m:f>
                  </m:oMath>
                </a14:m>
                <a:r>
                  <a:rPr lang="en-CA" i="1" dirty="0"/>
                  <a:t>                                                  </a:t>
                </a:r>
                <a:endParaRPr lang="en-CA" dirty="0"/>
              </a:p>
              <a:p>
                <a:endParaRPr lang="en-CA" dirty="0"/>
              </a:p>
            </p:txBody>
          </p:sp>
        </mc:Choice>
        <mc:Fallback>
          <p:sp>
            <p:nvSpPr>
              <p:cNvPr id="3" name="Content Placeholder 2">
                <a:extLst>
                  <a:ext uri="{FF2B5EF4-FFF2-40B4-BE49-F238E27FC236}">
                    <a16:creationId xmlns:a16="http://schemas.microsoft.com/office/drawing/2014/main" id="{0741EC8A-5855-4979-B861-3E5B302D4FE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160813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D065-F17E-4B43-873F-81BA8E66FE4E}"/>
              </a:ext>
            </a:extLst>
          </p:cNvPr>
          <p:cNvSpPr>
            <a:spLocks noGrp="1"/>
          </p:cNvSpPr>
          <p:nvPr>
            <p:ph type="title"/>
          </p:nvPr>
        </p:nvSpPr>
        <p:spPr/>
        <p:txBody>
          <a:bodyPr/>
          <a:lstStyle/>
          <a:p>
            <a:r>
              <a:rPr lang="en-CA" i="1" dirty="0"/>
              <a:t>Confusion matrix for 0 to 9 digits</a:t>
            </a:r>
            <a:endParaRPr lang="en-CA" dirty="0"/>
          </a:p>
        </p:txBody>
      </p:sp>
      <p:pic>
        <p:nvPicPr>
          <p:cNvPr id="4" name="Content Placeholder 3">
            <a:extLst>
              <a:ext uri="{FF2B5EF4-FFF2-40B4-BE49-F238E27FC236}">
                <a16:creationId xmlns:a16="http://schemas.microsoft.com/office/drawing/2014/main" id="{3316433C-AAD2-4E32-9FC5-076906D7E4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26" y="1567543"/>
            <a:ext cx="7629524" cy="4437159"/>
          </a:xfrm>
          <a:prstGeom prst="rect">
            <a:avLst/>
          </a:prstGeom>
          <a:noFill/>
          <a:ln>
            <a:noFill/>
          </a:ln>
        </p:spPr>
      </p:pic>
    </p:spTree>
    <p:extLst>
      <p:ext uri="{BB962C8B-B14F-4D97-AF65-F5344CB8AC3E}">
        <p14:creationId xmlns:p14="http://schemas.microsoft.com/office/powerpoint/2010/main" val="1675988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9F05-8835-4C4B-A788-2819840538C4}"/>
              </a:ext>
            </a:extLst>
          </p:cNvPr>
          <p:cNvSpPr>
            <a:spLocks noGrp="1"/>
          </p:cNvSpPr>
          <p:nvPr>
            <p:ph type="title"/>
          </p:nvPr>
        </p:nvSpPr>
        <p:spPr>
          <a:xfrm>
            <a:off x="677334" y="609600"/>
            <a:ext cx="8596668" cy="911290"/>
          </a:xfrm>
        </p:spPr>
        <p:txBody>
          <a:bodyPr/>
          <a:lstStyle/>
          <a:p>
            <a:r>
              <a:rPr lang="en-CA" i="1" dirty="0"/>
              <a:t>Confusion matrix for A to Z alphabets</a:t>
            </a:r>
            <a:endParaRPr lang="en-CA" dirty="0"/>
          </a:p>
        </p:txBody>
      </p:sp>
      <p:pic>
        <p:nvPicPr>
          <p:cNvPr id="4" name="Content Placeholder 3">
            <a:extLst>
              <a:ext uri="{FF2B5EF4-FFF2-40B4-BE49-F238E27FC236}">
                <a16:creationId xmlns:a16="http://schemas.microsoft.com/office/drawing/2014/main" id="{C6F60676-B825-43BA-8919-91AA3EBABC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96955"/>
            <a:ext cx="8359602" cy="5332445"/>
          </a:xfrm>
          <a:prstGeom prst="rect">
            <a:avLst/>
          </a:prstGeom>
          <a:noFill/>
          <a:ln>
            <a:noFill/>
          </a:ln>
        </p:spPr>
      </p:pic>
    </p:spTree>
    <p:extLst>
      <p:ext uri="{BB962C8B-B14F-4D97-AF65-F5344CB8AC3E}">
        <p14:creationId xmlns:p14="http://schemas.microsoft.com/office/powerpoint/2010/main" val="2025295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2F0A-A26B-4DBF-8517-691121C7B15B}"/>
              </a:ext>
            </a:extLst>
          </p:cNvPr>
          <p:cNvSpPr>
            <a:spLocks noGrp="1"/>
          </p:cNvSpPr>
          <p:nvPr>
            <p:ph type="title"/>
          </p:nvPr>
        </p:nvSpPr>
        <p:spPr/>
        <p:txBody>
          <a:bodyPr/>
          <a:lstStyle/>
          <a:p>
            <a:r>
              <a:rPr lang="en-CA" b="1" dirty="0"/>
              <a:t>Future work</a:t>
            </a:r>
            <a:br>
              <a:rPr lang="en-CA" dirty="0"/>
            </a:br>
            <a:endParaRPr lang="en-CA" dirty="0"/>
          </a:p>
        </p:txBody>
      </p:sp>
      <p:sp>
        <p:nvSpPr>
          <p:cNvPr id="3" name="Content Placeholder 2">
            <a:extLst>
              <a:ext uri="{FF2B5EF4-FFF2-40B4-BE49-F238E27FC236}">
                <a16:creationId xmlns:a16="http://schemas.microsoft.com/office/drawing/2014/main" id="{3C1BDFFF-8053-4363-8EDA-DED8D6C762E3}"/>
              </a:ext>
            </a:extLst>
          </p:cNvPr>
          <p:cNvSpPr>
            <a:spLocks noGrp="1"/>
          </p:cNvSpPr>
          <p:nvPr>
            <p:ph idx="1"/>
          </p:nvPr>
        </p:nvSpPr>
        <p:spPr/>
        <p:txBody>
          <a:bodyPr/>
          <a:lstStyle/>
          <a:p>
            <a:r>
              <a:rPr lang="en-CA" b="1" dirty="0"/>
              <a:t>Dynamic Sign Gesture Recognition</a:t>
            </a:r>
            <a:endParaRPr lang="en-CA" dirty="0"/>
          </a:p>
          <a:p>
            <a:r>
              <a:rPr lang="en-CA" b="1" dirty="0"/>
              <a:t>Sign Gesture Recognition from a video</a:t>
            </a:r>
          </a:p>
          <a:p>
            <a:r>
              <a:rPr lang="en-CA" b="1" dirty="0"/>
              <a:t>Apply to 3 Dimension</a:t>
            </a:r>
            <a:r>
              <a:rPr lang="en-CA" dirty="0"/>
              <a:t> </a:t>
            </a:r>
            <a:r>
              <a:rPr lang="en-CA" b="1" dirty="0"/>
              <a:t>technique </a:t>
            </a:r>
            <a:endParaRPr lang="en-CA" dirty="0"/>
          </a:p>
          <a:p>
            <a:r>
              <a:rPr lang="en-CA" b="1" dirty="0"/>
              <a:t>Add more gesture in the dataset</a:t>
            </a:r>
            <a:endParaRPr lang="en-CA" dirty="0"/>
          </a:p>
        </p:txBody>
      </p:sp>
    </p:spTree>
    <p:extLst>
      <p:ext uri="{BB962C8B-B14F-4D97-AF65-F5344CB8AC3E}">
        <p14:creationId xmlns:p14="http://schemas.microsoft.com/office/powerpoint/2010/main" val="2556270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a:xfrm>
            <a:off x="748355" y="2216458"/>
            <a:ext cx="8596668" cy="1320800"/>
          </a:xfrm>
        </p:spPr>
        <p:txBody>
          <a:bodyPr>
            <a:normAutofit fontScale="90000"/>
          </a:bodyPr>
          <a:lstStyle/>
          <a:p>
            <a:pPr algn="ctr"/>
            <a:r>
              <a:rPr lang="en-CA" sz="8800" dirty="0"/>
              <a:t>Thank you</a:t>
            </a:r>
          </a:p>
        </p:txBody>
      </p:sp>
    </p:spTree>
    <p:extLst>
      <p:ext uri="{BB962C8B-B14F-4D97-AF65-F5344CB8AC3E}">
        <p14:creationId xmlns:p14="http://schemas.microsoft.com/office/powerpoint/2010/main" val="97388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a:xfrm>
            <a:off x="652481" y="1382486"/>
            <a:ext cx="3547581" cy="4093028"/>
          </a:xfrm>
        </p:spPr>
        <p:txBody>
          <a:bodyPr anchor="ctr">
            <a:normAutofit/>
          </a:bodyPr>
          <a:lstStyle/>
          <a:p>
            <a:r>
              <a:rPr lang="en-US" sz="2800" b="1"/>
              <a:t>Misunderstandings about Sign Language</a:t>
            </a:r>
            <a:endParaRPr lang="en-CA" sz="28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7911AAD-D143-4C87-868F-D2752D28F46D}"/>
              </a:ext>
            </a:extLst>
          </p:cNvPr>
          <p:cNvGraphicFramePr>
            <a:graphicFrameLocks noGrp="1"/>
          </p:cNvGraphicFramePr>
          <p:nvPr>
            <p:ph idx="1"/>
            <p:extLst>
              <p:ext uri="{D42A27DB-BD31-4B8C-83A1-F6EECF244321}">
                <p14:modId xmlns:p14="http://schemas.microsoft.com/office/powerpoint/2010/main" val="3635697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4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a:xfrm>
            <a:off x="652481" y="1382486"/>
            <a:ext cx="3547581" cy="4093028"/>
          </a:xfrm>
        </p:spPr>
        <p:txBody>
          <a:bodyPr anchor="ctr">
            <a:normAutofit/>
          </a:bodyPr>
          <a:lstStyle/>
          <a:p>
            <a:r>
              <a:rPr lang="en-CA" sz="3700"/>
              <a:t>About American Sign Language(ASL)</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20EE5905-485A-4875-AA52-E216083D336D}"/>
              </a:ext>
            </a:extLst>
          </p:cNvPr>
          <p:cNvGraphicFramePr>
            <a:graphicFrameLocks noGrp="1"/>
          </p:cNvGraphicFramePr>
          <p:nvPr>
            <p:ph idx="1"/>
            <p:extLst>
              <p:ext uri="{D42A27DB-BD31-4B8C-83A1-F6EECF244321}">
                <p14:modId xmlns:p14="http://schemas.microsoft.com/office/powerpoint/2010/main" val="30471048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1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67828" y="934222"/>
            <a:ext cx="4124312" cy="3299450"/>
          </a:xfrm>
          <a:prstGeom prst="rect">
            <a:avLst/>
          </a:prstGeom>
          <a:noFill/>
        </p:spPr>
      </p:pic>
    </p:spTree>
    <p:extLst>
      <p:ext uri="{BB962C8B-B14F-4D97-AF65-F5344CB8AC3E}">
        <p14:creationId xmlns:p14="http://schemas.microsoft.com/office/powerpoint/2010/main" val="42722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A54B49-504A-4AEF-979B-A23AC2EC705A}"/>
              </a:ext>
            </a:extLst>
          </p:cNvPr>
          <p:cNvSpPr>
            <a:spLocks noGrp="1"/>
          </p:cNvSpPr>
          <p:nvPr>
            <p:ph type="title"/>
          </p:nvPr>
        </p:nvSpPr>
        <p:spPr>
          <a:xfrm>
            <a:off x="985969" y="4473227"/>
            <a:ext cx="8288032" cy="1096648"/>
          </a:xfrm>
        </p:spPr>
        <p:txBody>
          <a:bodyPr vert="horz" lIns="91440" tIns="45720" rIns="91440" bIns="45720" rtlCol="0" anchor="b">
            <a:normAutofit/>
          </a:bodyPr>
          <a:lstStyle/>
          <a:p>
            <a:pPr>
              <a:lnSpc>
                <a:spcPct val="90000"/>
              </a:lnSpc>
            </a:pPr>
            <a:r>
              <a:rPr lang="en-US" sz="4100" i="1"/>
              <a:t>American Sign language numbers</a:t>
            </a:r>
            <a:endParaRPr lang="en-US" sz="4100"/>
          </a:p>
        </p:txBody>
      </p:sp>
      <p:pic>
        <p:nvPicPr>
          <p:cNvPr id="4" name="Content Placeholder 3">
            <a:extLst>
              <a:ext uri="{FF2B5EF4-FFF2-40B4-BE49-F238E27FC236}">
                <a16:creationId xmlns:a16="http://schemas.microsoft.com/office/drawing/2014/main" id="{85D2E552-4F5D-4A3C-9617-C6915B61BBD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768" r="2" b="9036"/>
          <a:stretch/>
        </p:blipFill>
        <p:spPr bwMode="auto">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p:spPr>
      </p:pic>
    </p:spTree>
    <p:extLst>
      <p:ext uri="{BB962C8B-B14F-4D97-AF65-F5344CB8AC3E}">
        <p14:creationId xmlns:p14="http://schemas.microsoft.com/office/powerpoint/2010/main" val="36333920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1335</Words>
  <Application>Microsoft Office PowerPoint</Application>
  <PresentationFormat>Widescreen</PresentationFormat>
  <Paragraphs>243</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Times New Roman</vt:lpstr>
      <vt:lpstr>Trebuchet MS</vt:lpstr>
      <vt:lpstr>Wingdings 3</vt:lpstr>
      <vt:lpstr>Facet</vt:lpstr>
      <vt:lpstr>Real-time static gesture detection using Machine Learning</vt:lpstr>
      <vt:lpstr>Contents </vt:lpstr>
      <vt:lpstr>About Language: </vt:lpstr>
      <vt:lpstr>About Sign Language</vt:lpstr>
      <vt:lpstr>Different Sign Language in the Americas </vt:lpstr>
      <vt:lpstr>Misunderstandings about Sign Language</vt:lpstr>
      <vt:lpstr>About American Sign Language(ASL)</vt:lpstr>
      <vt:lpstr>ASL Manual Alphabet</vt:lpstr>
      <vt:lpstr>American Sign language numbers</vt:lpstr>
      <vt:lpstr>Similar Sign Gesture</vt:lpstr>
      <vt:lpstr>British Sign Language</vt:lpstr>
      <vt:lpstr>India Sign Language</vt:lpstr>
      <vt:lpstr>A few words in Sign language</vt:lpstr>
      <vt:lpstr>Statistics about sign language use in Canada</vt:lpstr>
      <vt:lpstr>Statics about Knowledge of Sign Languages </vt:lpstr>
      <vt:lpstr>Objective:</vt:lpstr>
      <vt:lpstr>Dataset and variables: </vt:lpstr>
      <vt:lpstr>Dataset Sample</vt:lpstr>
      <vt:lpstr>Dataset Description and Image property </vt:lpstr>
      <vt:lpstr>Hardware Configurations  </vt:lpstr>
      <vt:lpstr>Software </vt:lpstr>
      <vt:lpstr>Software Used</vt:lpstr>
      <vt:lpstr>Different software library</vt:lpstr>
      <vt:lpstr>Image Processing </vt:lpstr>
      <vt:lpstr>Color Image</vt:lpstr>
      <vt:lpstr>How Does A Computer Read an Image? </vt:lpstr>
      <vt:lpstr>Gray Scale image</vt:lpstr>
      <vt:lpstr>Gray scale image to 2D matrix</vt:lpstr>
      <vt:lpstr>Gray scale image to 2D matrix</vt:lpstr>
      <vt:lpstr>Hand posture detection steps </vt:lpstr>
      <vt:lpstr>My Approach for Hand Detection </vt:lpstr>
      <vt:lpstr>Machine Learning Approach</vt:lpstr>
      <vt:lpstr>Unsupervised Learning  </vt:lpstr>
      <vt:lpstr>Unsupervised learning models methods: </vt:lpstr>
      <vt:lpstr>Unsupervised Learning Image</vt:lpstr>
      <vt:lpstr>Supervised Learning  </vt:lpstr>
      <vt:lpstr>Supervised learning models methods: </vt:lpstr>
      <vt:lpstr>Structure of Machine Learning Algorithm </vt:lpstr>
      <vt:lpstr>Dataset Description and  Model</vt:lpstr>
      <vt:lpstr>Neural Network Architecture</vt:lpstr>
      <vt:lpstr>Single Layer feed forward network </vt:lpstr>
      <vt:lpstr>Multilayer feed forward network </vt:lpstr>
      <vt:lpstr>Multilayer feed forward network</vt:lpstr>
      <vt:lpstr>Model Structure </vt:lpstr>
      <vt:lpstr>Max  pooling layer</vt:lpstr>
      <vt:lpstr>Activation Function</vt:lpstr>
      <vt:lpstr>Flatten Layer</vt:lpstr>
      <vt:lpstr>PowerPoint Presentation</vt:lpstr>
      <vt:lpstr>CNN Architecture</vt:lpstr>
      <vt:lpstr>Result about alphabets</vt:lpstr>
      <vt:lpstr>Result about digits</vt:lpstr>
      <vt:lpstr>Confusion matrix</vt:lpstr>
      <vt:lpstr>Confusion matrix for 0 to 9 digits</vt:lpstr>
      <vt:lpstr>Confusion matrix for A to Z alphabets</vt:lpstr>
      <vt:lpstr>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static gesture detection using Machine Learning</dc:title>
  <dc:creator>sandip gosswami</dc:creator>
  <cp:lastModifiedBy>sandip gosswami</cp:lastModifiedBy>
  <cp:revision>1</cp:revision>
  <dcterms:created xsi:type="dcterms:W3CDTF">2019-04-07T22:19:21Z</dcterms:created>
  <dcterms:modified xsi:type="dcterms:W3CDTF">2019-04-07T22:21:38Z</dcterms:modified>
</cp:coreProperties>
</file>