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5"/>
  </p:notesMasterIdLst>
  <p:sldIdLst>
    <p:sldId id="256" r:id="rId2"/>
    <p:sldId id="276" r:id="rId3"/>
    <p:sldId id="289" r:id="rId4"/>
    <p:sldId id="259" r:id="rId5"/>
    <p:sldId id="258" r:id="rId6"/>
    <p:sldId id="260" r:id="rId7"/>
    <p:sldId id="262" r:id="rId8"/>
    <p:sldId id="263" r:id="rId9"/>
    <p:sldId id="277" r:id="rId10"/>
    <p:sldId id="288" r:id="rId11"/>
    <p:sldId id="278" r:id="rId12"/>
    <p:sldId id="279" r:id="rId13"/>
    <p:sldId id="292" r:id="rId14"/>
    <p:sldId id="290" r:id="rId15"/>
    <p:sldId id="291" r:id="rId16"/>
    <p:sldId id="325" r:id="rId17"/>
    <p:sldId id="261" r:id="rId18"/>
    <p:sldId id="266" r:id="rId19"/>
    <p:sldId id="265" r:id="rId20"/>
    <p:sldId id="280" r:id="rId21"/>
    <p:sldId id="281" r:id="rId22"/>
    <p:sldId id="299" r:id="rId23"/>
    <p:sldId id="293" r:id="rId24"/>
    <p:sldId id="282" r:id="rId25"/>
    <p:sldId id="294" r:id="rId26"/>
    <p:sldId id="295" r:id="rId27"/>
    <p:sldId id="296" r:id="rId28"/>
    <p:sldId id="297" r:id="rId29"/>
    <p:sldId id="269" r:id="rId30"/>
    <p:sldId id="302" r:id="rId31"/>
    <p:sldId id="283" r:id="rId32"/>
    <p:sldId id="284" r:id="rId33"/>
    <p:sldId id="285" r:id="rId34"/>
    <p:sldId id="286" r:id="rId35"/>
    <p:sldId id="287" r:id="rId36"/>
    <p:sldId id="324" r:id="rId37"/>
    <p:sldId id="298" r:id="rId38"/>
    <p:sldId id="300" r:id="rId39"/>
    <p:sldId id="307" r:id="rId40"/>
    <p:sldId id="271" r:id="rId41"/>
    <p:sldId id="272" r:id="rId42"/>
    <p:sldId id="273" r:id="rId43"/>
    <p:sldId id="316" r:id="rId44"/>
    <p:sldId id="303" r:id="rId45"/>
    <p:sldId id="317" r:id="rId46"/>
    <p:sldId id="301" r:id="rId47"/>
    <p:sldId id="318" r:id="rId48"/>
    <p:sldId id="319" r:id="rId49"/>
    <p:sldId id="309" r:id="rId50"/>
    <p:sldId id="320" r:id="rId51"/>
    <p:sldId id="308" r:id="rId52"/>
    <p:sldId id="310" r:id="rId53"/>
    <p:sldId id="304" r:id="rId54"/>
    <p:sldId id="323" r:id="rId55"/>
    <p:sldId id="311" r:id="rId56"/>
    <p:sldId id="312" r:id="rId57"/>
    <p:sldId id="315" r:id="rId58"/>
    <p:sldId id="313" r:id="rId59"/>
    <p:sldId id="321" r:id="rId60"/>
    <p:sldId id="322" r:id="rId61"/>
    <p:sldId id="305" r:id="rId62"/>
    <p:sldId id="326" r:id="rId63"/>
    <p:sldId id="275"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289" autoAdjust="0"/>
  </p:normalViewPr>
  <p:slideViewPr>
    <p:cSldViewPr snapToGrid="0">
      <p:cViewPr varScale="1">
        <p:scale>
          <a:sx n="72" d="100"/>
          <a:sy n="72" d="100"/>
        </p:scale>
        <p:origin x="110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_rels/data1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svg"/><Relationship Id="rId1" Type="http://schemas.openxmlformats.org/officeDocument/2006/relationships/image" Target="../media/image67.png"/><Relationship Id="rId4" Type="http://schemas.openxmlformats.org/officeDocument/2006/relationships/image" Target="../media/image70.svg"/></Relationships>
</file>

<file path=ppt/diagrams/_rels/data1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svg"/><Relationship Id="rId1" Type="http://schemas.openxmlformats.org/officeDocument/2006/relationships/image" Target="../media/image71.png"/><Relationship Id="rId4" Type="http://schemas.openxmlformats.org/officeDocument/2006/relationships/image" Target="../media/image74.svg"/></Relationships>
</file>

<file path=ppt/diagrams/_rels/data15.xml.rels><?xml version="1.0" encoding="UTF-8" standalone="yes"?>
<Relationships xmlns="http://schemas.openxmlformats.org/package/2006/relationships"><Relationship Id="rId8" Type="http://schemas.openxmlformats.org/officeDocument/2006/relationships/image" Target="../media/image82.svg"/><Relationship Id="rId3" Type="http://schemas.openxmlformats.org/officeDocument/2006/relationships/image" Target="../media/image78.png"/><Relationship Id="rId7" Type="http://schemas.openxmlformats.org/officeDocument/2006/relationships/image" Target="../media/image81.png"/><Relationship Id="rId2" Type="http://schemas.openxmlformats.org/officeDocument/2006/relationships/image" Target="../media/image77.svg"/><Relationship Id="rId1" Type="http://schemas.openxmlformats.org/officeDocument/2006/relationships/image" Target="../media/image76.png"/><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14.svg"/></Relationships>
</file>

<file path=ppt/diagrams/_rels/data1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svg"/><Relationship Id="rId1" Type="http://schemas.openxmlformats.org/officeDocument/2006/relationships/image" Target="../media/image85.png"/><Relationship Id="rId4" Type="http://schemas.openxmlformats.org/officeDocument/2006/relationships/image" Target="../media/image80.svg"/></Relationships>
</file>

<file path=ppt/diagrams/_rels/data19.xml.rels><?xml version="1.0" encoding="UTF-8" standalone="yes"?>
<Relationships xmlns="http://schemas.openxmlformats.org/package/2006/relationships"><Relationship Id="rId8" Type="http://schemas.openxmlformats.org/officeDocument/2006/relationships/image" Target="../media/image98.svg"/><Relationship Id="rId13" Type="http://schemas.openxmlformats.org/officeDocument/2006/relationships/image" Target="../media/image103.png"/><Relationship Id="rId3" Type="http://schemas.openxmlformats.org/officeDocument/2006/relationships/image" Target="../media/image93.png"/><Relationship Id="rId7" Type="http://schemas.openxmlformats.org/officeDocument/2006/relationships/image" Target="../media/image97.png"/><Relationship Id="rId12" Type="http://schemas.openxmlformats.org/officeDocument/2006/relationships/image" Target="../media/image102.svg"/><Relationship Id="rId2" Type="http://schemas.openxmlformats.org/officeDocument/2006/relationships/image" Target="../media/image92.svg"/><Relationship Id="rId16" Type="http://schemas.openxmlformats.org/officeDocument/2006/relationships/image" Target="../media/image106.svg"/><Relationship Id="rId1" Type="http://schemas.openxmlformats.org/officeDocument/2006/relationships/image" Target="../media/image91.png"/><Relationship Id="rId6" Type="http://schemas.openxmlformats.org/officeDocument/2006/relationships/image" Target="../media/image96.svg"/><Relationship Id="rId11" Type="http://schemas.openxmlformats.org/officeDocument/2006/relationships/image" Target="../media/image101.png"/><Relationship Id="rId5" Type="http://schemas.openxmlformats.org/officeDocument/2006/relationships/image" Target="../media/image95.png"/><Relationship Id="rId15" Type="http://schemas.openxmlformats.org/officeDocument/2006/relationships/image" Target="../media/image105.png"/><Relationship Id="rId10" Type="http://schemas.openxmlformats.org/officeDocument/2006/relationships/image" Target="../media/image100.svg"/><Relationship Id="rId4" Type="http://schemas.openxmlformats.org/officeDocument/2006/relationships/image" Target="../media/image94.svg"/><Relationship Id="rId9" Type="http://schemas.openxmlformats.org/officeDocument/2006/relationships/image" Target="../media/image99.png"/><Relationship Id="rId14" Type="http://schemas.openxmlformats.org/officeDocument/2006/relationships/image" Target="../media/image104.svg"/></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0.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svg"/><Relationship Id="rId1" Type="http://schemas.openxmlformats.org/officeDocument/2006/relationships/image" Target="../media/image13.png"/><Relationship Id="rId4" Type="http://schemas.openxmlformats.org/officeDocument/2006/relationships/image" Target="../media/image120.svg"/></Relationships>
</file>

<file path=ppt/diagrams/_rels/data21.xml.rels><?xml version="1.0" encoding="UTF-8" standalone="yes"?>
<Relationships xmlns="http://schemas.openxmlformats.org/package/2006/relationships"><Relationship Id="rId8" Type="http://schemas.openxmlformats.org/officeDocument/2006/relationships/image" Target="../media/image98.svg"/><Relationship Id="rId3" Type="http://schemas.openxmlformats.org/officeDocument/2006/relationships/image" Target="../media/image123.png"/><Relationship Id="rId7" Type="http://schemas.openxmlformats.org/officeDocument/2006/relationships/image" Target="../media/image97.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126.svg"/><Relationship Id="rId5" Type="http://schemas.openxmlformats.org/officeDocument/2006/relationships/image" Target="../media/image125.png"/><Relationship Id="rId4" Type="http://schemas.openxmlformats.org/officeDocument/2006/relationships/image" Target="../media/image124.svg"/></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10.svg"/></Relationships>
</file>

<file path=ppt/diagrams/_rels/data9.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10" Type="http://schemas.openxmlformats.org/officeDocument/2006/relationships/image" Target="../media/image62.svg"/><Relationship Id="rId4" Type="http://schemas.openxmlformats.org/officeDocument/2006/relationships/image" Target="../media/image56.svg"/><Relationship Id="rId9" Type="http://schemas.openxmlformats.org/officeDocument/2006/relationships/image" Target="../media/image61.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svg"/><Relationship Id="rId1" Type="http://schemas.openxmlformats.org/officeDocument/2006/relationships/image" Target="../media/image67.png"/><Relationship Id="rId4" Type="http://schemas.openxmlformats.org/officeDocument/2006/relationships/image" Target="../media/image70.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svg"/><Relationship Id="rId1" Type="http://schemas.openxmlformats.org/officeDocument/2006/relationships/image" Target="../media/image71.png"/><Relationship Id="rId4" Type="http://schemas.openxmlformats.org/officeDocument/2006/relationships/image" Target="../media/image74.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82.svg"/><Relationship Id="rId3" Type="http://schemas.openxmlformats.org/officeDocument/2006/relationships/image" Target="../media/image78.png"/><Relationship Id="rId7" Type="http://schemas.openxmlformats.org/officeDocument/2006/relationships/image" Target="../media/image81.png"/><Relationship Id="rId2" Type="http://schemas.openxmlformats.org/officeDocument/2006/relationships/image" Target="../media/image77.svg"/><Relationship Id="rId1" Type="http://schemas.openxmlformats.org/officeDocument/2006/relationships/image" Target="../media/image76.png"/><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14.svg"/></Relationships>
</file>

<file path=ppt/diagrams/_rels/drawing1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svg"/><Relationship Id="rId1" Type="http://schemas.openxmlformats.org/officeDocument/2006/relationships/image" Target="../media/image85.png"/><Relationship Id="rId4" Type="http://schemas.openxmlformats.org/officeDocument/2006/relationships/image" Target="../media/image80.svg"/></Relationships>
</file>

<file path=ppt/diagrams/_rels/drawing19.xml.rels><?xml version="1.0" encoding="UTF-8" standalone="yes"?>
<Relationships xmlns="http://schemas.openxmlformats.org/package/2006/relationships"><Relationship Id="rId8" Type="http://schemas.openxmlformats.org/officeDocument/2006/relationships/image" Target="../media/image98.svg"/><Relationship Id="rId13" Type="http://schemas.openxmlformats.org/officeDocument/2006/relationships/image" Target="../media/image103.png"/><Relationship Id="rId3" Type="http://schemas.openxmlformats.org/officeDocument/2006/relationships/image" Target="../media/image93.png"/><Relationship Id="rId7" Type="http://schemas.openxmlformats.org/officeDocument/2006/relationships/image" Target="../media/image97.png"/><Relationship Id="rId12" Type="http://schemas.openxmlformats.org/officeDocument/2006/relationships/image" Target="../media/image102.svg"/><Relationship Id="rId2" Type="http://schemas.openxmlformats.org/officeDocument/2006/relationships/image" Target="../media/image92.svg"/><Relationship Id="rId16" Type="http://schemas.openxmlformats.org/officeDocument/2006/relationships/image" Target="../media/image106.svg"/><Relationship Id="rId1" Type="http://schemas.openxmlformats.org/officeDocument/2006/relationships/image" Target="../media/image91.png"/><Relationship Id="rId6" Type="http://schemas.openxmlformats.org/officeDocument/2006/relationships/image" Target="../media/image96.svg"/><Relationship Id="rId11" Type="http://schemas.openxmlformats.org/officeDocument/2006/relationships/image" Target="../media/image101.png"/><Relationship Id="rId5" Type="http://schemas.openxmlformats.org/officeDocument/2006/relationships/image" Target="../media/image95.png"/><Relationship Id="rId15" Type="http://schemas.openxmlformats.org/officeDocument/2006/relationships/image" Target="../media/image105.png"/><Relationship Id="rId10" Type="http://schemas.openxmlformats.org/officeDocument/2006/relationships/image" Target="../media/image100.svg"/><Relationship Id="rId4" Type="http://schemas.openxmlformats.org/officeDocument/2006/relationships/image" Target="../media/image94.svg"/><Relationship Id="rId9" Type="http://schemas.openxmlformats.org/officeDocument/2006/relationships/image" Target="../media/image99.png"/><Relationship Id="rId14" Type="http://schemas.openxmlformats.org/officeDocument/2006/relationships/image" Target="../media/image10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0.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svg"/><Relationship Id="rId1" Type="http://schemas.openxmlformats.org/officeDocument/2006/relationships/image" Target="../media/image13.png"/><Relationship Id="rId4" Type="http://schemas.openxmlformats.org/officeDocument/2006/relationships/image" Target="../media/image120.svg"/></Relationships>
</file>

<file path=ppt/diagrams/_rels/drawing21.xml.rels><?xml version="1.0" encoding="UTF-8" standalone="yes"?>
<Relationships xmlns="http://schemas.openxmlformats.org/package/2006/relationships"><Relationship Id="rId8" Type="http://schemas.openxmlformats.org/officeDocument/2006/relationships/image" Target="../media/image98.svg"/><Relationship Id="rId3" Type="http://schemas.openxmlformats.org/officeDocument/2006/relationships/image" Target="../media/image123.png"/><Relationship Id="rId7" Type="http://schemas.openxmlformats.org/officeDocument/2006/relationships/image" Target="../media/image97.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126.svg"/><Relationship Id="rId5" Type="http://schemas.openxmlformats.org/officeDocument/2006/relationships/image" Target="../media/image125.png"/><Relationship Id="rId4" Type="http://schemas.openxmlformats.org/officeDocument/2006/relationships/image" Target="../media/image12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10.svg"/></Relationships>
</file>

<file path=ppt/diagrams/_rels/drawing9.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10" Type="http://schemas.openxmlformats.org/officeDocument/2006/relationships/image" Target="../media/image62.svg"/><Relationship Id="rId4" Type="http://schemas.openxmlformats.org/officeDocument/2006/relationships/image" Target="../media/image56.svg"/><Relationship Id="rId9" Type="http://schemas.openxmlformats.org/officeDocument/2006/relationships/image" Target="../media/image6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7C5100E-2B7A-47C2-870B-2218A7EF7FAC}"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211F58E2-D81A-4399-9939-B28946F5E7EC}">
      <dgm:prSet/>
      <dgm:spPr/>
      <dgm:t>
        <a:bodyPr/>
        <a:lstStyle/>
        <a:p>
          <a:r>
            <a:rPr lang="en-CA"/>
            <a:t>About American Sign Language (ASL)</a:t>
          </a:r>
          <a:endParaRPr lang="en-US"/>
        </a:p>
      </dgm:t>
    </dgm:pt>
    <dgm:pt modelId="{5E04A250-1549-4564-BC83-25A29DFB39A3}" type="parTrans" cxnId="{66D51D70-0037-45A6-8942-3CFAD157B617}">
      <dgm:prSet/>
      <dgm:spPr/>
      <dgm:t>
        <a:bodyPr/>
        <a:lstStyle/>
        <a:p>
          <a:endParaRPr lang="en-US"/>
        </a:p>
      </dgm:t>
    </dgm:pt>
    <dgm:pt modelId="{817F8870-39D7-41DE-A9A3-8E3076362FE4}" type="sibTrans" cxnId="{66D51D70-0037-45A6-8942-3CFAD157B617}">
      <dgm:prSet/>
      <dgm:spPr/>
      <dgm:t>
        <a:bodyPr/>
        <a:lstStyle/>
        <a:p>
          <a:endParaRPr lang="en-US"/>
        </a:p>
      </dgm:t>
    </dgm:pt>
    <dgm:pt modelId="{FAAA84C0-35E5-4685-8605-E08E99749B53}">
      <dgm:prSet/>
      <dgm:spPr/>
      <dgm:t>
        <a:bodyPr/>
        <a:lstStyle/>
        <a:p>
          <a:r>
            <a:rPr lang="en-CA" dirty="0"/>
            <a:t>Objectives</a:t>
          </a:r>
          <a:endParaRPr lang="en-US" dirty="0"/>
        </a:p>
      </dgm:t>
    </dgm:pt>
    <dgm:pt modelId="{7DE87125-29CC-4842-A188-F0265EF3D94B}" type="parTrans" cxnId="{FB492385-2459-45C7-9C2D-CA737232E93B}">
      <dgm:prSet/>
      <dgm:spPr/>
      <dgm:t>
        <a:bodyPr/>
        <a:lstStyle/>
        <a:p>
          <a:endParaRPr lang="en-US"/>
        </a:p>
      </dgm:t>
    </dgm:pt>
    <dgm:pt modelId="{2FA528C5-22D9-4218-90E0-A0E973D50DC9}" type="sibTrans" cxnId="{FB492385-2459-45C7-9C2D-CA737232E93B}">
      <dgm:prSet/>
      <dgm:spPr/>
      <dgm:t>
        <a:bodyPr/>
        <a:lstStyle/>
        <a:p>
          <a:endParaRPr lang="en-US"/>
        </a:p>
      </dgm:t>
    </dgm:pt>
    <dgm:pt modelId="{BA19572A-8976-4FFD-8A64-038552B8D3F7}">
      <dgm:prSet/>
      <dgm:spPr/>
      <dgm:t>
        <a:bodyPr/>
        <a:lstStyle/>
        <a:p>
          <a:r>
            <a:rPr lang="en-CA"/>
            <a:t>Dataset</a:t>
          </a:r>
          <a:endParaRPr lang="en-US"/>
        </a:p>
      </dgm:t>
    </dgm:pt>
    <dgm:pt modelId="{DF6E025A-4777-4FD1-8744-43070D34C228}" type="parTrans" cxnId="{C328997C-F609-411A-BAE3-BDDB9FBF8101}">
      <dgm:prSet/>
      <dgm:spPr/>
      <dgm:t>
        <a:bodyPr/>
        <a:lstStyle/>
        <a:p>
          <a:endParaRPr lang="en-US"/>
        </a:p>
      </dgm:t>
    </dgm:pt>
    <dgm:pt modelId="{3B6C4CAA-B7F6-4441-B327-8D5EEF4158D7}" type="sibTrans" cxnId="{C328997C-F609-411A-BAE3-BDDB9FBF8101}">
      <dgm:prSet/>
      <dgm:spPr/>
      <dgm:t>
        <a:bodyPr/>
        <a:lstStyle/>
        <a:p>
          <a:endParaRPr lang="en-US"/>
        </a:p>
      </dgm:t>
    </dgm:pt>
    <dgm:pt modelId="{718D4CC3-9938-423A-829F-DAA27D6C3012}">
      <dgm:prSet/>
      <dgm:spPr/>
      <dgm:t>
        <a:bodyPr/>
        <a:lstStyle/>
        <a:p>
          <a:r>
            <a:rPr lang="en-CA" dirty="0"/>
            <a:t>Hardware &amp; Software used </a:t>
          </a:r>
          <a:endParaRPr lang="en-US" dirty="0"/>
        </a:p>
      </dgm:t>
    </dgm:pt>
    <dgm:pt modelId="{0DBB7D57-6E9F-42BE-9031-717C6584003A}" type="parTrans" cxnId="{F0FCAD4D-1DFA-4156-AB21-E638B3422C51}">
      <dgm:prSet/>
      <dgm:spPr/>
      <dgm:t>
        <a:bodyPr/>
        <a:lstStyle/>
        <a:p>
          <a:endParaRPr lang="en-US"/>
        </a:p>
      </dgm:t>
    </dgm:pt>
    <dgm:pt modelId="{3D186645-2250-4167-97CB-270BCC3AC0B9}" type="sibTrans" cxnId="{F0FCAD4D-1DFA-4156-AB21-E638B3422C51}">
      <dgm:prSet/>
      <dgm:spPr/>
      <dgm:t>
        <a:bodyPr/>
        <a:lstStyle/>
        <a:p>
          <a:endParaRPr lang="en-US"/>
        </a:p>
      </dgm:t>
    </dgm:pt>
    <dgm:pt modelId="{2A476356-827D-420E-B3D5-64CEE42DB71F}">
      <dgm:prSet/>
      <dgm:spPr/>
      <dgm:t>
        <a:bodyPr/>
        <a:lstStyle/>
        <a:p>
          <a:r>
            <a:rPr lang="en-CA" dirty="0"/>
            <a:t>Image Processing</a:t>
          </a:r>
          <a:endParaRPr lang="en-US" dirty="0"/>
        </a:p>
      </dgm:t>
    </dgm:pt>
    <dgm:pt modelId="{4F3F06AF-92AD-40E8-BDD3-5511D1BE33AB}" type="parTrans" cxnId="{3AEEBF2D-F42D-46E9-9CC8-FB7E2F636433}">
      <dgm:prSet/>
      <dgm:spPr/>
      <dgm:t>
        <a:bodyPr/>
        <a:lstStyle/>
        <a:p>
          <a:endParaRPr lang="en-US"/>
        </a:p>
      </dgm:t>
    </dgm:pt>
    <dgm:pt modelId="{8FFF0552-FEC7-46BE-B5E4-76890B16868B}" type="sibTrans" cxnId="{3AEEBF2D-F42D-46E9-9CC8-FB7E2F636433}">
      <dgm:prSet/>
      <dgm:spPr/>
      <dgm:t>
        <a:bodyPr/>
        <a:lstStyle/>
        <a:p>
          <a:endParaRPr lang="en-US"/>
        </a:p>
      </dgm:t>
    </dgm:pt>
    <dgm:pt modelId="{ED68FB7E-0CEB-4381-B839-D1A7E38CEF2D}">
      <dgm:prSet/>
      <dgm:spPr/>
      <dgm:t>
        <a:bodyPr/>
        <a:lstStyle/>
        <a:p>
          <a:r>
            <a:rPr lang="en-CA" dirty="0"/>
            <a:t>Machine Learning approach </a:t>
          </a:r>
          <a:endParaRPr lang="en-US" dirty="0"/>
        </a:p>
      </dgm:t>
    </dgm:pt>
    <dgm:pt modelId="{435275E6-1AF0-4C81-A28F-748243D31780}" type="parTrans" cxnId="{4C3B023B-21C2-44B6-B8EF-5A0AB6CB5550}">
      <dgm:prSet/>
      <dgm:spPr/>
      <dgm:t>
        <a:bodyPr/>
        <a:lstStyle/>
        <a:p>
          <a:endParaRPr lang="en-US"/>
        </a:p>
      </dgm:t>
    </dgm:pt>
    <dgm:pt modelId="{133FA321-B5BD-4775-B0BF-2960E6034FFE}" type="sibTrans" cxnId="{4C3B023B-21C2-44B6-B8EF-5A0AB6CB5550}">
      <dgm:prSet/>
      <dgm:spPr/>
      <dgm:t>
        <a:bodyPr/>
        <a:lstStyle/>
        <a:p>
          <a:endParaRPr lang="en-US"/>
        </a:p>
      </dgm:t>
    </dgm:pt>
    <dgm:pt modelId="{AFE26168-ABB9-4280-B420-C15BC90B83A7}">
      <dgm:prSet/>
      <dgm:spPr/>
      <dgm:t>
        <a:bodyPr/>
        <a:lstStyle/>
        <a:p>
          <a:r>
            <a:rPr lang="en-CA" dirty="0"/>
            <a:t>Results </a:t>
          </a:r>
          <a:endParaRPr lang="en-US" dirty="0"/>
        </a:p>
      </dgm:t>
    </dgm:pt>
    <dgm:pt modelId="{0DE63644-4404-489F-ABF8-79F6AAE97E54}" type="parTrans" cxnId="{CA7C14B2-A775-426E-9431-37552AD813B3}">
      <dgm:prSet/>
      <dgm:spPr/>
      <dgm:t>
        <a:bodyPr/>
        <a:lstStyle/>
        <a:p>
          <a:endParaRPr lang="en-US"/>
        </a:p>
      </dgm:t>
    </dgm:pt>
    <dgm:pt modelId="{4322174D-E03F-41C9-AB89-545698B4028F}" type="sibTrans" cxnId="{CA7C14B2-A775-426E-9431-37552AD813B3}">
      <dgm:prSet/>
      <dgm:spPr/>
      <dgm:t>
        <a:bodyPr/>
        <a:lstStyle/>
        <a:p>
          <a:endParaRPr lang="en-US"/>
        </a:p>
      </dgm:t>
    </dgm:pt>
    <dgm:pt modelId="{1F58745C-272F-4392-BE7C-297C6D37F9A0}">
      <dgm:prSet/>
      <dgm:spPr/>
      <dgm:t>
        <a:bodyPr/>
        <a:lstStyle/>
        <a:p>
          <a:r>
            <a:rPr lang="en-CA" dirty="0"/>
            <a:t>Future work</a:t>
          </a:r>
          <a:endParaRPr lang="en-US" dirty="0"/>
        </a:p>
      </dgm:t>
    </dgm:pt>
    <dgm:pt modelId="{DEAA226E-CD5C-4FFA-A3C7-BB3E2734AA0D}" type="parTrans" cxnId="{A2F6B5B0-7821-4661-A9C0-A08BB5C96F1C}">
      <dgm:prSet/>
      <dgm:spPr/>
      <dgm:t>
        <a:bodyPr/>
        <a:lstStyle/>
        <a:p>
          <a:endParaRPr lang="en-US"/>
        </a:p>
      </dgm:t>
    </dgm:pt>
    <dgm:pt modelId="{44C3F037-3FD1-4E2C-940B-2A635375DDBC}" type="sibTrans" cxnId="{A2F6B5B0-7821-4661-A9C0-A08BB5C96F1C}">
      <dgm:prSet/>
      <dgm:spPr/>
      <dgm:t>
        <a:bodyPr/>
        <a:lstStyle/>
        <a:p>
          <a:endParaRPr lang="en-US"/>
        </a:p>
      </dgm:t>
    </dgm:pt>
    <dgm:pt modelId="{A4B203F7-8952-4030-B007-668C94A94C7D}" type="pres">
      <dgm:prSet presAssocID="{57C5100E-2B7A-47C2-870B-2218A7EF7FAC}" presName="linear" presStyleCnt="0">
        <dgm:presLayoutVars>
          <dgm:animLvl val="lvl"/>
          <dgm:resizeHandles val="exact"/>
        </dgm:presLayoutVars>
      </dgm:prSet>
      <dgm:spPr/>
    </dgm:pt>
    <dgm:pt modelId="{A2EFC0E8-121D-4EB8-A849-4821107DF27A}" type="pres">
      <dgm:prSet presAssocID="{211F58E2-D81A-4399-9939-B28946F5E7EC}" presName="parentText" presStyleLbl="node1" presStyleIdx="0" presStyleCnt="8">
        <dgm:presLayoutVars>
          <dgm:chMax val="0"/>
          <dgm:bulletEnabled val="1"/>
        </dgm:presLayoutVars>
      </dgm:prSet>
      <dgm:spPr/>
    </dgm:pt>
    <dgm:pt modelId="{0FC03C00-AB79-4839-88CA-865D2EEFF12D}" type="pres">
      <dgm:prSet presAssocID="{817F8870-39D7-41DE-A9A3-8E3076362FE4}" presName="spacer" presStyleCnt="0"/>
      <dgm:spPr/>
    </dgm:pt>
    <dgm:pt modelId="{02ED9022-4129-4627-AB6F-E6E6CD77DE21}" type="pres">
      <dgm:prSet presAssocID="{FAAA84C0-35E5-4685-8605-E08E99749B53}" presName="parentText" presStyleLbl="node1" presStyleIdx="1" presStyleCnt="8">
        <dgm:presLayoutVars>
          <dgm:chMax val="0"/>
          <dgm:bulletEnabled val="1"/>
        </dgm:presLayoutVars>
      </dgm:prSet>
      <dgm:spPr/>
    </dgm:pt>
    <dgm:pt modelId="{44C0CC75-1E4E-460C-A5EB-9809BD0EBFBE}" type="pres">
      <dgm:prSet presAssocID="{2FA528C5-22D9-4218-90E0-A0E973D50DC9}" presName="spacer" presStyleCnt="0"/>
      <dgm:spPr/>
    </dgm:pt>
    <dgm:pt modelId="{9FBE785D-AD40-4EAC-A164-DE677A04C791}" type="pres">
      <dgm:prSet presAssocID="{BA19572A-8976-4FFD-8A64-038552B8D3F7}" presName="parentText" presStyleLbl="node1" presStyleIdx="2" presStyleCnt="8">
        <dgm:presLayoutVars>
          <dgm:chMax val="0"/>
          <dgm:bulletEnabled val="1"/>
        </dgm:presLayoutVars>
      </dgm:prSet>
      <dgm:spPr/>
    </dgm:pt>
    <dgm:pt modelId="{9A174F4B-DA0B-45AB-8898-1604B9DF5264}" type="pres">
      <dgm:prSet presAssocID="{3B6C4CAA-B7F6-4441-B327-8D5EEF4158D7}" presName="spacer" presStyleCnt="0"/>
      <dgm:spPr/>
    </dgm:pt>
    <dgm:pt modelId="{52F96088-3869-4D7C-B5D3-90BD85228EA8}" type="pres">
      <dgm:prSet presAssocID="{718D4CC3-9938-423A-829F-DAA27D6C3012}" presName="parentText" presStyleLbl="node1" presStyleIdx="3" presStyleCnt="8">
        <dgm:presLayoutVars>
          <dgm:chMax val="0"/>
          <dgm:bulletEnabled val="1"/>
        </dgm:presLayoutVars>
      </dgm:prSet>
      <dgm:spPr/>
    </dgm:pt>
    <dgm:pt modelId="{09FA0EC8-1601-47A9-9C7F-37725ADF2DF0}" type="pres">
      <dgm:prSet presAssocID="{3D186645-2250-4167-97CB-270BCC3AC0B9}" presName="spacer" presStyleCnt="0"/>
      <dgm:spPr/>
    </dgm:pt>
    <dgm:pt modelId="{53AF8257-CA9F-4411-96F1-6A1CB56EE449}" type="pres">
      <dgm:prSet presAssocID="{2A476356-827D-420E-B3D5-64CEE42DB71F}" presName="parentText" presStyleLbl="node1" presStyleIdx="4" presStyleCnt="8">
        <dgm:presLayoutVars>
          <dgm:chMax val="0"/>
          <dgm:bulletEnabled val="1"/>
        </dgm:presLayoutVars>
      </dgm:prSet>
      <dgm:spPr/>
    </dgm:pt>
    <dgm:pt modelId="{395D5938-4A27-497E-9486-4DD9BDE9B9B2}" type="pres">
      <dgm:prSet presAssocID="{8FFF0552-FEC7-46BE-B5E4-76890B16868B}" presName="spacer" presStyleCnt="0"/>
      <dgm:spPr/>
    </dgm:pt>
    <dgm:pt modelId="{7612F21B-841A-4DF2-BA3A-7EF3FA42ED30}" type="pres">
      <dgm:prSet presAssocID="{ED68FB7E-0CEB-4381-B839-D1A7E38CEF2D}" presName="parentText" presStyleLbl="node1" presStyleIdx="5" presStyleCnt="8">
        <dgm:presLayoutVars>
          <dgm:chMax val="0"/>
          <dgm:bulletEnabled val="1"/>
        </dgm:presLayoutVars>
      </dgm:prSet>
      <dgm:spPr/>
    </dgm:pt>
    <dgm:pt modelId="{1D2B2029-0CEB-452C-B657-DDFF4850C879}" type="pres">
      <dgm:prSet presAssocID="{133FA321-B5BD-4775-B0BF-2960E6034FFE}" presName="spacer" presStyleCnt="0"/>
      <dgm:spPr/>
    </dgm:pt>
    <dgm:pt modelId="{4AB24D68-D60F-4814-B53A-02732E799CBD}" type="pres">
      <dgm:prSet presAssocID="{AFE26168-ABB9-4280-B420-C15BC90B83A7}" presName="parentText" presStyleLbl="node1" presStyleIdx="6" presStyleCnt="8">
        <dgm:presLayoutVars>
          <dgm:chMax val="0"/>
          <dgm:bulletEnabled val="1"/>
        </dgm:presLayoutVars>
      </dgm:prSet>
      <dgm:spPr/>
    </dgm:pt>
    <dgm:pt modelId="{20E7CCAB-3B1C-4E50-8BF7-81BDF1383604}" type="pres">
      <dgm:prSet presAssocID="{4322174D-E03F-41C9-AB89-545698B4028F}" presName="spacer" presStyleCnt="0"/>
      <dgm:spPr/>
    </dgm:pt>
    <dgm:pt modelId="{5CDC7EEB-9641-4634-8885-CAEDC5E4CDC9}" type="pres">
      <dgm:prSet presAssocID="{1F58745C-272F-4392-BE7C-297C6D37F9A0}" presName="parentText" presStyleLbl="node1" presStyleIdx="7" presStyleCnt="8">
        <dgm:presLayoutVars>
          <dgm:chMax val="0"/>
          <dgm:bulletEnabled val="1"/>
        </dgm:presLayoutVars>
      </dgm:prSet>
      <dgm:spPr/>
    </dgm:pt>
  </dgm:ptLst>
  <dgm:cxnLst>
    <dgm:cxn modelId="{6CDE0C29-EB6F-4D90-A536-73A87FD776D3}" type="presOf" srcId="{57C5100E-2B7A-47C2-870B-2218A7EF7FAC}" destId="{A4B203F7-8952-4030-B007-668C94A94C7D}" srcOrd="0" destOrd="0" presId="urn:microsoft.com/office/officeart/2005/8/layout/vList2"/>
    <dgm:cxn modelId="{3AEEBF2D-F42D-46E9-9CC8-FB7E2F636433}" srcId="{57C5100E-2B7A-47C2-870B-2218A7EF7FAC}" destId="{2A476356-827D-420E-B3D5-64CEE42DB71F}" srcOrd="4" destOrd="0" parTransId="{4F3F06AF-92AD-40E8-BDD3-5511D1BE33AB}" sibTransId="{8FFF0552-FEC7-46BE-B5E4-76890B16868B}"/>
    <dgm:cxn modelId="{4C3B023B-21C2-44B6-B8EF-5A0AB6CB5550}" srcId="{57C5100E-2B7A-47C2-870B-2218A7EF7FAC}" destId="{ED68FB7E-0CEB-4381-B839-D1A7E38CEF2D}" srcOrd="5" destOrd="0" parTransId="{435275E6-1AF0-4C81-A28F-748243D31780}" sibTransId="{133FA321-B5BD-4775-B0BF-2960E6034FFE}"/>
    <dgm:cxn modelId="{8268C44B-4D47-4F60-AE4C-D9D8E5AFA08D}" type="presOf" srcId="{BA19572A-8976-4FFD-8A64-038552B8D3F7}" destId="{9FBE785D-AD40-4EAC-A164-DE677A04C791}" srcOrd="0" destOrd="0" presId="urn:microsoft.com/office/officeart/2005/8/layout/vList2"/>
    <dgm:cxn modelId="{F0FCAD4D-1DFA-4156-AB21-E638B3422C51}" srcId="{57C5100E-2B7A-47C2-870B-2218A7EF7FAC}" destId="{718D4CC3-9938-423A-829F-DAA27D6C3012}" srcOrd="3" destOrd="0" parTransId="{0DBB7D57-6E9F-42BE-9031-717C6584003A}" sibTransId="{3D186645-2250-4167-97CB-270BCC3AC0B9}"/>
    <dgm:cxn modelId="{66D51D70-0037-45A6-8942-3CFAD157B617}" srcId="{57C5100E-2B7A-47C2-870B-2218A7EF7FAC}" destId="{211F58E2-D81A-4399-9939-B28946F5E7EC}" srcOrd="0" destOrd="0" parTransId="{5E04A250-1549-4564-BC83-25A29DFB39A3}" sibTransId="{817F8870-39D7-41DE-A9A3-8E3076362FE4}"/>
    <dgm:cxn modelId="{E140F250-07B8-461C-B3A2-5E02DA1EFACC}" type="presOf" srcId="{211F58E2-D81A-4399-9939-B28946F5E7EC}" destId="{A2EFC0E8-121D-4EB8-A849-4821107DF27A}" srcOrd="0" destOrd="0" presId="urn:microsoft.com/office/officeart/2005/8/layout/vList2"/>
    <dgm:cxn modelId="{8A471379-8EDB-4F35-A624-2D30729C2397}" type="presOf" srcId="{2A476356-827D-420E-B3D5-64CEE42DB71F}" destId="{53AF8257-CA9F-4411-96F1-6A1CB56EE449}" srcOrd="0" destOrd="0" presId="urn:microsoft.com/office/officeart/2005/8/layout/vList2"/>
    <dgm:cxn modelId="{556C2F59-974A-4914-ADB7-F0900D79BE86}" type="presOf" srcId="{1F58745C-272F-4392-BE7C-297C6D37F9A0}" destId="{5CDC7EEB-9641-4634-8885-CAEDC5E4CDC9}" srcOrd="0" destOrd="0" presId="urn:microsoft.com/office/officeart/2005/8/layout/vList2"/>
    <dgm:cxn modelId="{C328997C-F609-411A-BAE3-BDDB9FBF8101}" srcId="{57C5100E-2B7A-47C2-870B-2218A7EF7FAC}" destId="{BA19572A-8976-4FFD-8A64-038552B8D3F7}" srcOrd="2" destOrd="0" parTransId="{DF6E025A-4777-4FD1-8744-43070D34C228}" sibTransId="{3B6C4CAA-B7F6-4441-B327-8D5EEF4158D7}"/>
    <dgm:cxn modelId="{FB492385-2459-45C7-9C2D-CA737232E93B}" srcId="{57C5100E-2B7A-47C2-870B-2218A7EF7FAC}" destId="{FAAA84C0-35E5-4685-8605-E08E99749B53}" srcOrd="1" destOrd="0" parTransId="{7DE87125-29CC-4842-A188-F0265EF3D94B}" sibTransId="{2FA528C5-22D9-4218-90E0-A0E973D50DC9}"/>
    <dgm:cxn modelId="{A2F6B5B0-7821-4661-A9C0-A08BB5C96F1C}" srcId="{57C5100E-2B7A-47C2-870B-2218A7EF7FAC}" destId="{1F58745C-272F-4392-BE7C-297C6D37F9A0}" srcOrd="7" destOrd="0" parTransId="{DEAA226E-CD5C-4FFA-A3C7-BB3E2734AA0D}" sibTransId="{44C3F037-3FD1-4E2C-940B-2A635375DDBC}"/>
    <dgm:cxn modelId="{CA7C14B2-A775-426E-9431-37552AD813B3}" srcId="{57C5100E-2B7A-47C2-870B-2218A7EF7FAC}" destId="{AFE26168-ABB9-4280-B420-C15BC90B83A7}" srcOrd="6" destOrd="0" parTransId="{0DE63644-4404-489F-ABF8-79F6AAE97E54}" sibTransId="{4322174D-E03F-41C9-AB89-545698B4028F}"/>
    <dgm:cxn modelId="{3E0CF0CF-5112-43F9-A89E-4CB8189D3EE3}" type="presOf" srcId="{718D4CC3-9938-423A-829F-DAA27D6C3012}" destId="{52F96088-3869-4D7C-B5D3-90BD85228EA8}" srcOrd="0" destOrd="0" presId="urn:microsoft.com/office/officeart/2005/8/layout/vList2"/>
    <dgm:cxn modelId="{BB68BDE3-43BF-4884-82FF-219BE4AE4803}" type="presOf" srcId="{ED68FB7E-0CEB-4381-B839-D1A7E38CEF2D}" destId="{7612F21B-841A-4DF2-BA3A-7EF3FA42ED30}" srcOrd="0" destOrd="0" presId="urn:microsoft.com/office/officeart/2005/8/layout/vList2"/>
    <dgm:cxn modelId="{BF6E26E8-B258-4323-B562-4DEC03074C3E}" type="presOf" srcId="{AFE26168-ABB9-4280-B420-C15BC90B83A7}" destId="{4AB24D68-D60F-4814-B53A-02732E799CBD}" srcOrd="0" destOrd="0" presId="urn:microsoft.com/office/officeart/2005/8/layout/vList2"/>
    <dgm:cxn modelId="{4614EBFF-908E-485B-93A3-4CF497C1D0BB}" type="presOf" srcId="{FAAA84C0-35E5-4685-8605-E08E99749B53}" destId="{02ED9022-4129-4627-AB6F-E6E6CD77DE21}" srcOrd="0" destOrd="0" presId="urn:microsoft.com/office/officeart/2005/8/layout/vList2"/>
    <dgm:cxn modelId="{61D15DB0-A69A-4864-8CC6-E0F113140712}" type="presParOf" srcId="{A4B203F7-8952-4030-B007-668C94A94C7D}" destId="{A2EFC0E8-121D-4EB8-A849-4821107DF27A}" srcOrd="0" destOrd="0" presId="urn:microsoft.com/office/officeart/2005/8/layout/vList2"/>
    <dgm:cxn modelId="{4F5926EB-DEA0-491B-B3CB-1FE52A40B9FF}" type="presParOf" srcId="{A4B203F7-8952-4030-B007-668C94A94C7D}" destId="{0FC03C00-AB79-4839-88CA-865D2EEFF12D}" srcOrd="1" destOrd="0" presId="urn:microsoft.com/office/officeart/2005/8/layout/vList2"/>
    <dgm:cxn modelId="{B55C2CC8-BEB5-40A6-B00D-BA19A6DB5A07}" type="presParOf" srcId="{A4B203F7-8952-4030-B007-668C94A94C7D}" destId="{02ED9022-4129-4627-AB6F-E6E6CD77DE21}" srcOrd="2" destOrd="0" presId="urn:microsoft.com/office/officeart/2005/8/layout/vList2"/>
    <dgm:cxn modelId="{DAD10C6A-EE61-4987-8915-B9288C263BB8}" type="presParOf" srcId="{A4B203F7-8952-4030-B007-668C94A94C7D}" destId="{44C0CC75-1E4E-460C-A5EB-9809BD0EBFBE}" srcOrd="3" destOrd="0" presId="urn:microsoft.com/office/officeart/2005/8/layout/vList2"/>
    <dgm:cxn modelId="{373F72E9-9F4C-4467-BEA8-299F5B035655}" type="presParOf" srcId="{A4B203F7-8952-4030-B007-668C94A94C7D}" destId="{9FBE785D-AD40-4EAC-A164-DE677A04C791}" srcOrd="4" destOrd="0" presId="urn:microsoft.com/office/officeart/2005/8/layout/vList2"/>
    <dgm:cxn modelId="{54A17356-D09A-4EBA-A8C1-83F3C3425618}" type="presParOf" srcId="{A4B203F7-8952-4030-B007-668C94A94C7D}" destId="{9A174F4B-DA0B-45AB-8898-1604B9DF5264}" srcOrd="5" destOrd="0" presId="urn:microsoft.com/office/officeart/2005/8/layout/vList2"/>
    <dgm:cxn modelId="{8C57A6E8-AEC4-4DB2-B71B-372C96B58462}" type="presParOf" srcId="{A4B203F7-8952-4030-B007-668C94A94C7D}" destId="{52F96088-3869-4D7C-B5D3-90BD85228EA8}" srcOrd="6" destOrd="0" presId="urn:microsoft.com/office/officeart/2005/8/layout/vList2"/>
    <dgm:cxn modelId="{00ED25A1-7058-4787-8227-CF734AB4FA9B}" type="presParOf" srcId="{A4B203F7-8952-4030-B007-668C94A94C7D}" destId="{09FA0EC8-1601-47A9-9C7F-37725ADF2DF0}" srcOrd="7" destOrd="0" presId="urn:microsoft.com/office/officeart/2005/8/layout/vList2"/>
    <dgm:cxn modelId="{4DD29078-70FD-404B-8FF9-827B87D3E458}" type="presParOf" srcId="{A4B203F7-8952-4030-B007-668C94A94C7D}" destId="{53AF8257-CA9F-4411-96F1-6A1CB56EE449}" srcOrd="8" destOrd="0" presId="urn:microsoft.com/office/officeart/2005/8/layout/vList2"/>
    <dgm:cxn modelId="{FF0ACDB3-6F02-4EAB-B1D5-148C1F598117}" type="presParOf" srcId="{A4B203F7-8952-4030-B007-668C94A94C7D}" destId="{395D5938-4A27-497E-9486-4DD9BDE9B9B2}" srcOrd="9" destOrd="0" presId="urn:microsoft.com/office/officeart/2005/8/layout/vList2"/>
    <dgm:cxn modelId="{25B5A3F0-C194-45D3-95C1-C6CF3E8DD45B}" type="presParOf" srcId="{A4B203F7-8952-4030-B007-668C94A94C7D}" destId="{7612F21B-841A-4DF2-BA3A-7EF3FA42ED30}" srcOrd="10" destOrd="0" presId="urn:microsoft.com/office/officeart/2005/8/layout/vList2"/>
    <dgm:cxn modelId="{2B9614A5-F784-4378-B7D2-7479618A8E6E}" type="presParOf" srcId="{A4B203F7-8952-4030-B007-668C94A94C7D}" destId="{1D2B2029-0CEB-452C-B657-DDFF4850C879}" srcOrd="11" destOrd="0" presId="urn:microsoft.com/office/officeart/2005/8/layout/vList2"/>
    <dgm:cxn modelId="{1882F7B7-D72D-4C21-AC72-14C27C4F0208}" type="presParOf" srcId="{A4B203F7-8952-4030-B007-668C94A94C7D}" destId="{4AB24D68-D60F-4814-B53A-02732E799CBD}" srcOrd="12" destOrd="0" presId="urn:microsoft.com/office/officeart/2005/8/layout/vList2"/>
    <dgm:cxn modelId="{FDD4D15C-A5D2-48FF-A7B1-AF6CA436B359}" type="presParOf" srcId="{A4B203F7-8952-4030-B007-668C94A94C7D}" destId="{20E7CCAB-3B1C-4E50-8BF7-81BDF1383604}" srcOrd="13" destOrd="0" presId="urn:microsoft.com/office/officeart/2005/8/layout/vList2"/>
    <dgm:cxn modelId="{FA77958C-1FDE-4DD2-9C37-FEE236754BCF}" type="presParOf" srcId="{A4B203F7-8952-4030-B007-668C94A94C7D}" destId="{5CDC7EEB-9641-4634-8885-CAEDC5E4CDC9}"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A65ADE6-7125-4E19-A3B0-2FF07D58A37A}"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BF4C42C9-93DD-4E45-BF6F-DADDDA86B3FE}">
      <dgm:prSet/>
      <dgm:spPr/>
      <dgm:t>
        <a:bodyPr/>
        <a:lstStyle/>
        <a:p>
          <a:r>
            <a:rPr lang="en-CA"/>
            <a:t>Loading hand gesture template contours </a:t>
          </a:r>
          <a:endParaRPr lang="en-US"/>
        </a:p>
      </dgm:t>
    </dgm:pt>
    <dgm:pt modelId="{D8FBE5FB-E341-49F6-A8CC-B456CC405CFF}" type="parTrans" cxnId="{F62BD99D-40FA-4107-BB04-E47A4EF8CC71}">
      <dgm:prSet/>
      <dgm:spPr/>
      <dgm:t>
        <a:bodyPr/>
        <a:lstStyle/>
        <a:p>
          <a:endParaRPr lang="en-US"/>
        </a:p>
      </dgm:t>
    </dgm:pt>
    <dgm:pt modelId="{C48E5A9D-25FB-49DE-B413-499684D33C51}" type="sibTrans" cxnId="{F62BD99D-40FA-4107-BB04-E47A4EF8CC71}">
      <dgm:prSet/>
      <dgm:spPr/>
      <dgm:t>
        <a:bodyPr/>
        <a:lstStyle/>
        <a:p>
          <a:endParaRPr lang="en-US"/>
        </a:p>
      </dgm:t>
    </dgm:pt>
    <dgm:pt modelId="{C517C1CE-FB8D-435A-891C-F832B9ACC3B3}">
      <dgm:prSet/>
      <dgm:spPr/>
      <dgm:t>
        <a:bodyPr/>
        <a:lstStyle/>
        <a:p>
          <a:r>
            <a:rPr lang="en-CA"/>
            <a:t>Capturing images from webcam</a:t>
          </a:r>
          <a:endParaRPr lang="en-US"/>
        </a:p>
      </dgm:t>
    </dgm:pt>
    <dgm:pt modelId="{E5455389-B4B7-4E91-AC3A-307666F503C7}" type="parTrans" cxnId="{B27F787E-5653-4AC3-A066-206BDBA6AFF1}">
      <dgm:prSet/>
      <dgm:spPr/>
      <dgm:t>
        <a:bodyPr/>
        <a:lstStyle/>
        <a:p>
          <a:endParaRPr lang="en-US"/>
        </a:p>
      </dgm:t>
    </dgm:pt>
    <dgm:pt modelId="{C69CB1EB-8949-4F10-8909-FBB19F9F1AFF}" type="sibTrans" cxnId="{B27F787E-5653-4AC3-A066-206BDBA6AFF1}">
      <dgm:prSet/>
      <dgm:spPr/>
      <dgm:t>
        <a:bodyPr/>
        <a:lstStyle/>
        <a:p>
          <a:endParaRPr lang="en-US"/>
        </a:p>
      </dgm:t>
    </dgm:pt>
    <dgm:pt modelId="{E477F54F-DA31-4E5E-85B3-85646785C5E6}">
      <dgm:prSet/>
      <dgm:spPr/>
      <dgm:t>
        <a:bodyPr/>
        <a:lstStyle/>
        <a:p>
          <a:r>
            <a:rPr lang="en-CA"/>
            <a:t>Skin detection Area</a:t>
          </a:r>
          <a:endParaRPr lang="en-US"/>
        </a:p>
      </dgm:t>
    </dgm:pt>
    <dgm:pt modelId="{CD03F69A-FFA4-4E77-9F11-C0D865A0FCCB}" type="parTrans" cxnId="{23CA64F7-58B2-4356-9200-2CE6243A4D6D}">
      <dgm:prSet/>
      <dgm:spPr/>
      <dgm:t>
        <a:bodyPr/>
        <a:lstStyle/>
        <a:p>
          <a:endParaRPr lang="en-US"/>
        </a:p>
      </dgm:t>
    </dgm:pt>
    <dgm:pt modelId="{D3A26482-B666-4BC2-BC93-448A27BC3F63}" type="sibTrans" cxnId="{23CA64F7-58B2-4356-9200-2CE6243A4D6D}">
      <dgm:prSet/>
      <dgm:spPr/>
      <dgm:t>
        <a:bodyPr/>
        <a:lstStyle/>
        <a:p>
          <a:endParaRPr lang="en-US"/>
        </a:p>
      </dgm:t>
    </dgm:pt>
    <dgm:pt modelId="{DE55DE7C-48ED-4E88-A5BF-B2921B7BFA8F}">
      <dgm:prSet/>
      <dgm:spPr/>
      <dgm:t>
        <a:bodyPr/>
        <a:lstStyle/>
        <a:p>
          <a:r>
            <a:rPr lang="en-CA"/>
            <a:t>Template contours comparison with Skin Area</a:t>
          </a:r>
          <a:endParaRPr lang="en-US"/>
        </a:p>
      </dgm:t>
    </dgm:pt>
    <dgm:pt modelId="{A06F157A-64CD-4840-B384-3DA6787A9E85}" type="parTrans" cxnId="{AFCA181F-8370-47E4-8AB9-57F215252FFC}">
      <dgm:prSet/>
      <dgm:spPr/>
      <dgm:t>
        <a:bodyPr/>
        <a:lstStyle/>
        <a:p>
          <a:endParaRPr lang="en-US"/>
        </a:p>
      </dgm:t>
    </dgm:pt>
    <dgm:pt modelId="{428137C3-0532-4D5E-965C-F70CF8596C44}" type="sibTrans" cxnId="{AFCA181F-8370-47E4-8AB9-57F215252FFC}">
      <dgm:prSet/>
      <dgm:spPr/>
      <dgm:t>
        <a:bodyPr/>
        <a:lstStyle/>
        <a:p>
          <a:endParaRPr lang="en-US"/>
        </a:p>
      </dgm:t>
    </dgm:pt>
    <dgm:pt modelId="{3A497DED-2B02-47DB-8408-FE6EE2B363E6}" type="pres">
      <dgm:prSet presAssocID="{0A65ADE6-7125-4E19-A3B0-2FF07D58A37A}" presName="outerComposite" presStyleCnt="0">
        <dgm:presLayoutVars>
          <dgm:chMax val="5"/>
          <dgm:dir/>
          <dgm:resizeHandles val="exact"/>
        </dgm:presLayoutVars>
      </dgm:prSet>
      <dgm:spPr/>
    </dgm:pt>
    <dgm:pt modelId="{EF93E60C-0F39-4A36-82CA-A0B165B6B763}" type="pres">
      <dgm:prSet presAssocID="{0A65ADE6-7125-4E19-A3B0-2FF07D58A37A}" presName="dummyMaxCanvas" presStyleCnt="0">
        <dgm:presLayoutVars/>
      </dgm:prSet>
      <dgm:spPr/>
    </dgm:pt>
    <dgm:pt modelId="{657ABC93-599B-457B-8ED3-4ACA2EC0C87A}" type="pres">
      <dgm:prSet presAssocID="{0A65ADE6-7125-4E19-A3B0-2FF07D58A37A}" presName="FourNodes_1" presStyleLbl="node1" presStyleIdx="0" presStyleCnt="4">
        <dgm:presLayoutVars>
          <dgm:bulletEnabled val="1"/>
        </dgm:presLayoutVars>
      </dgm:prSet>
      <dgm:spPr/>
    </dgm:pt>
    <dgm:pt modelId="{D18EF887-D953-4969-9280-44F59243691A}" type="pres">
      <dgm:prSet presAssocID="{0A65ADE6-7125-4E19-A3B0-2FF07D58A37A}" presName="FourNodes_2" presStyleLbl="node1" presStyleIdx="1" presStyleCnt="4">
        <dgm:presLayoutVars>
          <dgm:bulletEnabled val="1"/>
        </dgm:presLayoutVars>
      </dgm:prSet>
      <dgm:spPr/>
    </dgm:pt>
    <dgm:pt modelId="{415EEEE3-8CA4-45C1-A7DC-F832C638FBEB}" type="pres">
      <dgm:prSet presAssocID="{0A65ADE6-7125-4E19-A3B0-2FF07D58A37A}" presName="FourNodes_3" presStyleLbl="node1" presStyleIdx="2" presStyleCnt="4">
        <dgm:presLayoutVars>
          <dgm:bulletEnabled val="1"/>
        </dgm:presLayoutVars>
      </dgm:prSet>
      <dgm:spPr/>
    </dgm:pt>
    <dgm:pt modelId="{E2DA3D82-B3CA-48BE-93EB-6676112D45BF}" type="pres">
      <dgm:prSet presAssocID="{0A65ADE6-7125-4E19-A3B0-2FF07D58A37A}" presName="FourNodes_4" presStyleLbl="node1" presStyleIdx="3" presStyleCnt="4">
        <dgm:presLayoutVars>
          <dgm:bulletEnabled val="1"/>
        </dgm:presLayoutVars>
      </dgm:prSet>
      <dgm:spPr/>
    </dgm:pt>
    <dgm:pt modelId="{7BD77C61-0982-4A50-98F3-1FF6503AD9DF}" type="pres">
      <dgm:prSet presAssocID="{0A65ADE6-7125-4E19-A3B0-2FF07D58A37A}" presName="FourConn_1-2" presStyleLbl="fgAccFollowNode1" presStyleIdx="0" presStyleCnt="3">
        <dgm:presLayoutVars>
          <dgm:bulletEnabled val="1"/>
        </dgm:presLayoutVars>
      </dgm:prSet>
      <dgm:spPr/>
    </dgm:pt>
    <dgm:pt modelId="{0B40CC12-5AC3-49BA-B17B-6088636370CA}" type="pres">
      <dgm:prSet presAssocID="{0A65ADE6-7125-4E19-A3B0-2FF07D58A37A}" presName="FourConn_2-3" presStyleLbl="fgAccFollowNode1" presStyleIdx="1" presStyleCnt="3">
        <dgm:presLayoutVars>
          <dgm:bulletEnabled val="1"/>
        </dgm:presLayoutVars>
      </dgm:prSet>
      <dgm:spPr/>
    </dgm:pt>
    <dgm:pt modelId="{0DC49795-EE12-4194-9F55-412BF4FC8099}" type="pres">
      <dgm:prSet presAssocID="{0A65ADE6-7125-4E19-A3B0-2FF07D58A37A}" presName="FourConn_3-4" presStyleLbl="fgAccFollowNode1" presStyleIdx="2" presStyleCnt="3">
        <dgm:presLayoutVars>
          <dgm:bulletEnabled val="1"/>
        </dgm:presLayoutVars>
      </dgm:prSet>
      <dgm:spPr/>
    </dgm:pt>
    <dgm:pt modelId="{18D0B672-286A-495A-915F-3FA9B42676F4}" type="pres">
      <dgm:prSet presAssocID="{0A65ADE6-7125-4E19-A3B0-2FF07D58A37A}" presName="FourNodes_1_text" presStyleLbl="node1" presStyleIdx="3" presStyleCnt="4">
        <dgm:presLayoutVars>
          <dgm:bulletEnabled val="1"/>
        </dgm:presLayoutVars>
      </dgm:prSet>
      <dgm:spPr/>
    </dgm:pt>
    <dgm:pt modelId="{9643F15A-9314-4BA6-AD7A-ED2DADAC8C6D}" type="pres">
      <dgm:prSet presAssocID="{0A65ADE6-7125-4E19-A3B0-2FF07D58A37A}" presName="FourNodes_2_text" presStyleLbl="node1" presStyleIdx="3" presStyleCnt="4">
        <dgm:presLayoutVars>
          <dgm:bulletEnabled val="1"/>
        </dgm:presLayoutVars>
      </dgm:prSet>
      <dgm:spPr/>
    </dgm:pt>
    <dgm:pt modelId="{A2C36726-BB64-4003-85BC-4C03FF282391}" type="pres">
      <dgm:prSet presAssocID="{0A65ADE6-7125-4E19-A3B0-2FF07D58A37A}" presName="FourNodes_3_text" presStyleLbl="node1" presStyleIdx="3" presStyleCnt="4">
        <dgm:presLayoutVars>
          <dgm:bulletEnabled val="1"/>
        </dgm:presLayoutVars>
      </dgm:prSet>
      <dgm:spPr/>
    </dgm:pt>
    <dgm:pt modelId="{3BDE0B05-82DE-47C5-AED1-C5B29C33AF31}" type="pres">
      <dgm:prSet presAssocID="{0A65ADE6-7125-4E19-A3B0-2FF07D58A37A}" presName="FourNodes_4_text" presStyleLbl="node1" presStyleIdx="3" presStyleCnt="4">
        <dgm:presLayoutVars>
          <dgm:bulletEnabled val="1"/>
        </dgm:presLayoutVars>
      </dgm:prSet>
      <dgm:spPr/>
    </dgm:pt>
  </dgm:ptLst>
  <dgm:cxnLst>
    <dgm:cxn modelId="{66C36102-663A-4BA7-8DD5-65F54F4F7076}" type="presOf" srcId="{C69CB1EB-8949-4F10-8909-FBB19F9F1AFF}" destId="{0B40CC12-5AC3-49BA-B17B-6088636370CA}" srcOrd="0" destOrd="0" presId="urn:microsoft.com/office/officeart/2005/8/layout/vProcess5"/>
    <dgm:cxn modelId="{BA053F0C-E0B7-4985-A70D-37E2B69C667D}" type="presOf" srcId="{C517C1CE-FB8D-435A-891C-F832B9ACC3B3}" destId="{9643F15A-9314-4BA6-AD7A-ED2DADAC8C6D}" srcOrd="1" destOrd="0" presId="urn:microsoft.com/office/officeart/2005/8/layout/vProcess5"/>
    <dgm:cxn modelId="{AFCA181F-8370-47E4-8AB9-57F215252FFC}" srcId="{0A65ADE6-7125-4E19-A3B0-2FF07D58A37A}" destId="{DE55DE7C-48ED-4E88-A5BF-B2921B7BFA8F}" srcOrd="3" destOrd="0" parTransId="{A06F157A-64CD-4840-B384-3DA6787A9E85}" sibTransId="{428137C3-0532-4D5E-965C-F70CF8596C44}"/>
    <dgm:cxn modelId="{0F1EB620-FF73-42C8-9142-5249BC450F91}" type="presOf" srcId="{BF4C42C9-93DD-4E45-BF6F-DADDDA86B3FE}" destId="{657ABC93-599B-457B-8ED3-4ACA2EC0C87A}" srcOrd="0" destOrd="0" presId="urn:microsoft.com/office/officeart/2005/8/layout/vProcess5"/>
    <dgm:cxn modelId="{DA96A22A-F9AF-47BD-AA85-A304B35ACBFD}" type="presOf" srcId="{0A65ADE6-7125-4E19-A3B0-2FF07D58A37A}" destId="{3A497DED-2B02-47DB-8408-FE6EE2B363E6}" srcOrd="0" destOrd="0" presId="urn:microsoft.com/office/officeart/2005/8/layout/vProcess5"/>
    <dgm:cxn modelId="{82C80D40-26B5-4A7E-9E59-10071B367F47}" type="presOf" srcId="{D3A26482-B666-4BC2-BC93-448A27BC3F63}" destId="{0DC49795-EE12-4194-9F55-412BF4FC8099}" srcOrd="0" destOrd="0" presId="urn:microsoft.com/office/officeart/2005/8/layout/vProcess5"/>
    <dgm:cxn modelId="{EA504840-37C3-474D-8D23-3ED6162C1E9B}" type="presOf" srcId="{DE55DE7C-48ED-4E88-A5BF-B2921B7BFA8F}" destId="{E2DA3D82-B3CA-48BE-93EB-6676112D45BF}" srcOrd="0" destOrd="0" presId="urn:microsoft.com/office/officeart/2005/8/layout/vProcess5"/>
    <dgm:cxn modelId="{0D30B651-71B2-46F0-9F8B-190D8C7256F2}" type="presOf" srcId="{C517C1CE-FB8D-435A-891C-F832B9ACC3B3}" destId="{D18EF887-D953-4969-9280-44F59243691A}" srcOrd="0" destOrd="0" presId="urn:microsoft.com/office/officeart/2005/8/layout/vProcess5"/>
    <dgm:cxn modelId="{F5E20456-7C59-4246-B214-F81C8EC3BA6F}" type="presOf" srcId="{DE55DE7C-48ED-4E88-A5BF-B2921B7BFA8F}" destId="{3BDE0B05-82DE-47C5-AED1-C5B29C33AF31}" srcOrd="1" destOrd="0" presId="urn:microsoft.com/office/officeart/2005/8/layout/vProcess5"/>
    <dgm:cxn modelId="{B27F787E-5653-4AC3-A066-206BDBA6AFF1}" srcId="{0A65ADE6-7125-4E19-A3B0-2FF07D58A37A}" destId="{C517C1CE-FB8D-435A-891C-F832B9ACC3B3}" srcOrd="1" destOrd="0" parTransId="{E5455389-B4B7-4E91-AC3A-307666F503C7}" sibTransId="{C69CB1EB-8949-4F10-8909-FBB19F9F1AFF}"/>
    <dgm:cxn modelId="{AC346496-AEA2-4C26-B6EB-02CFCAA53EB1}" type="presOf" srcId="{E477F54F-DA31-4E5E-85B3-85646785C5E6}" destId="{415EEEE3-8CA4-45C1-A7DC-F832C638FBEB}" srcOrd="0" destOrd="0" presId="urn:microsoft.com/office/officeart/2005/8/layout/vProcess5"/>
    <dgm:cxn modelId="{F62BD99D-40FA-4107-BB04-E47A4EF8CC71}" srcId="{0A65ADE6-7125-4E19-A3B0-2FF07D58A37A}" destId="{BF4C42C9-93DD-4E45-BF6F-DADDDA86B3FE}" srcOrd="0" destOrd="0" parTransId="{D8FBE5FB-E341-49F6-A8CC-B456CC405CFF}" sibTransId="{C48E5A9D-25FB-49DE-B413-499684D33C51}"/>
    <dgm:cxn modelId="{229A55DE-7452-4D9E-BB94-98E35F1CAA14}" type="presOf" srcId="{E477F54F-DA31-4E5E-85B3-85646785C5E6}" destId="{A2C36726-BB64-4003-85BC-4C03FF282391}" srcOrd="1" destOrd="0" presId="urn:microsoft.com/office/officeart/2005/8/layout/vProcess5"/>
    <dgm:cxn modelId="{B38531E3-D558-4774-B2FA-86F6467954AD}" type="presOf" srcId="{BF4C42C9-93DD-4E45-BF6F-DADDDA86B3FE}" destId="{18D0B672-286A-495A-915F-3FA9B42676F4}" srcOrd="1" destOrd="0" presId="urn:microsoft.com/office/officeart/2005/8/layout/vProcess5"/>
    <dgm:cxn modelId="{E56479EA-42CF-4009-B19A-0B21273FF9DD}" type="presOf" srcId="{C48E5A9D-25FB-49DE-B413-499684D33C51}" destId="{7BD77C61-0982-4A50-98F3-1FF6503AD9DF}" srcOrd="0" destOrd="0" presId="urn:microsoft.com/office/officeart/2005/8/layout/vProcess5"/>
    <dgm:cxn modelId="{23CA64F7-58B2-4356-9200-2CE6243A4D6D}" srcId="{0A65ADE6-7125-4E19-A3B0-2FF07D58A37A}" destId="{E477F54F-DA31-4E5E-85B3-85646785C5E6}" srcOrd="2" destOrd="0" parTransId="{CD03F69A-FFA4-4E77-9F11-C0D865A0FCCB}" sibTransId="{D3A26482-B666-4BC2-BC93-448A27BC3F63}"/>
    <dgm:cxn modelId="{616BB05F-4E0C-4524-BD4D-E20A6264697B}" type="presParOf" srcId="{3A497DED-2B02-47DB-8408-FE6EE2B363E6}" destId="{EF93E60C-0F39-4A36-82CA-A0B165B6B763}" srcOrd="0" destOrd="0" presId="urn:microsoft.com/office/officeart/2005/8/layout/vProcess5"/>
    <dgm:cxn modelId="{8953D9D7-7443-4E72-93D7-ED210704E05E}" type="presParOf" srcId="{3A497DED-2B02-47DB-8408-FE6EE2B363E6}" destId="{657ABC93-599B-457B-8ED3-4ACA2EC0C87A}" srcOrd="1" destOrd="0" presId="urn:microsoft.com/office/officeart/2005/8/layout/vProcess5"/>
    <dgm:cxn modelId="{A7EF04E2-ED88-4092-A975-72B842A1D6DD}" type="presParOf" srcId="{3A497DED-2B02-47DB-8408-FE6EE2B363E6}" destId="{D18EF887-D953-4969-9280-44F59243691A}" srcOrd="2" destOrd="0" presId="urn:microsoft.com/office/officeart/2005/8/layout/vProcess5"/>
    <dgm:cxn modelId="{C7D8A803-845B-4944-81BF-325C3DD34EF7}" type="presParOf" srcId="{3A497DED-2B02-47DB-8408-FE6EE2B363E6}" destId="{415EEEE3-8CA4-45C1-A7DC-F832C638FBEB}" srcOrd="3" destOrd="0" presId="urn:microsoft.com/office/officeart/2005/8/layout/vProcess5"/>
    <dgm:cxn modelId="{E877775F-390D-4F25-BA0D-DED577954B30}" type="presParOf" srcId="{3A497DED-2B02-47DB-8408-FE6EE2B363E6}" destId="{E2DA3D82-B3CA-48BE-93EB-6676112D45BF}" srcOrd="4" destOrd="0" presId="urn:microsoft.com/office/officeart/2005/8/layout/vProcess5"/>
    <dgm:cxn modelId="{0089C9C8-B924-4378-BB6C-0347F28EF4D8}" type="presParOf" srcId="{3A497DED-2B02-47DB-8408-FE6EE2B363E6}" destId="{7BD77C61-0982-4A50-98F3-1FF6503AD9DF}" srcOrd="5" destOrd="0" presId="urn:microsoft.com/office/officeart/2005/8/layout/vProcess5"/>
    <dgm:cxn modelId="{122C4BD6-D641-49E6-B77C-AFE58BBFA1E1}" type="presParOf" srcId="{3A497DED-2B02-47DB-8408-FE6EE2B363E6}" destId="{0B40CC12-5AC3-49BA-B17B-6088636370CA}" srcOrd="6" destOrd="0" presId="urn:microsoft.com/office/officeart/2005/8/layout/vProcess5"/>
    <dgm:cxn modelId="{C12158BC-5838-4C2C-8D69-BE934A831D08}" type="presParOf" srcId="{3A497DED-2B02-47DB-8408-FE6EE2B363E6}" destId="{0DC49795-EE12-4194-9F55-412BF4FC8099}" srcOrd="7" destOrd="0" presId="urn:microsoft.com/office/officeart/2005/8/layout/vProcess5"/>
    <dgm:cxn modelId="{81925FE4-EFE7-4F59-803A-7D357D7CC4F0}" type="presParOf" srcId="{3A497DED-2B02-47DB-8408-FE6EE2B363E6}" destId="{18D0B672-286A-495A-915F-3FA9B42676F4}" srcOrd="8" destOrd="0" presId="urn:microsoft.com/office/officeart/2005/8/layout/vProcess5"/>
    <dgm:cxn modelId="{0E43F96C-E734-4242-9AA7-A493FE2D5FA8}" type="presParOf" srcId="{3A497DED-2B02-47DB-8408-FE6EE2B363E6}" destId="{9643F15A-9314-4BA6-AD7A-ED2DADAC8C6D}" srcOrd="9" destOrd="0" presId="urn:microsoft.com/office/officeart/2005/8/layout/vProcess5"/>
    <dgm:cxn modelId="{642BB4A9-AD2C-440E-AB08-886BFC61E9F5}" type="presParOf" srcId="{3A497DED-2B02-47DB-8408-FE6EE2B363E6}" destId="{A2C36726-BB64-4003-85BC-4C03FF282391}" srcOrd="10" destOrd="0" presId="urn:microsoft.com/office/officeart/2005/8/layout/vProcess5"/>
    <dgm:cxn modelId="{9AAAFAAA-45D4-4F45-B974-C9332B2C4453}" type="presParOf" srcId="{3A497DED-2B02-47DB-8408-FE6EE2B363E6}" destId="{3BDE0B05-82DE-47C5-AED1-C5B29C33AF3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11BCE08-92D1-4B2E-9E51-B38BB480B7D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E65DEB8-FE05-4B43-9E82-48EB8C0B1B4F}">
      <dgm:prSet/>
      <dgm:spPr/>
      <dgm:t>
        <a:bodyPr/>
        <a:lstStyle/>
        <a:p>
          <a:r>
            <a:rPr lang="en-CA"/>
            <a:t>Skin Detection </a:t>
          </a:r>
          <a:endParaRPr lang="en-US"/>
        </a:p>
      </dgm:t>
    </dgm:pt>
    <dgm:pt modelId="{8AD9A8E0-9F36-4C30-BEC7-8051D0CF45FC}" type="parTrans" cxnId="{4B6E975F-06E6-4DAA-8AC7-C4EDD9921499}">
      <dgm:prSet/>
      <dgm:spPr/>
      <dgm:t>
        <a:bodyPr/>
        <a:lstStyle/>
        <a:p>
          <a:endParaRPr lang="en-US"/>
        </a:p>
      </dgm:t>
    </dgm:pt>
    <dgm:pt modelId="{BDE40DE6-4B2A-487C-971E-80A50BFEAD45}" type="sibTrans" cxnId="{4B6E975F-06E6-4DAA-8AC7-C4EDD9921499}">
      <dgm:prSet/>
      <dgm:spPr/>
      <dgm:t>
        <a:bodyPr/>
        <a:lstStyle/>
        <a:p>
          <a:endParaRPr lang="en-US"/>
        </a:p>
      </dgm:t>
    </dgm:pt>
    <dgm:pt modelId="{D532E603-DBF6-4BBE-8632-F4BD09A5125A}">
      <dgm:prSet/>
      <dgm:spPr/>
      <dgm:t>
        <a:bodyPr/>
        <a:lstStyle/>
        <a:p>
          <a:r>
            <a:rPr lang="en-CA"/>
            <a:t>Contour Comparisons </a:t>
          </a:r>
          <a:endParaRPr lang="en-US"/>
        </a:p>
      </dgm:t>
    </dgm:pt>
    <dgm:pt modelId="{DD6A79FD-1688-4392-B18A-740CCEF6571D}" type="parTrans" cxnId="{B6738999-69B4-4C2E-8155-2E80EB5575AC}">
      <dgm:prSet/>
      <dgm:spPr/>
      <dgm:t>
        <a:bodyPr/>
        <a:lstStyle/>
        <a:p>
          <a:endParaRPr lang="en-US"/>
        </a:p>
      </dgm:t>
    </dgm:pt>
    <dgm:pt modelId="{C0CC7B4C-2004-4C32-88E2-022EACAA25EE}" type="sibTrans" cxnId="{B6738999-69B4-4C2E-8155-2E80EB5575AC}">
      <dgm:prSet/>
      <dgm:spPr/>
      <dgm:t>
        <a:bodyPr/>
        <a:lstStyle/>
        <a:p>
          <a:endParaRPr lang="en-US"/>
        </a:p>
      </dgm:t>
    </dgm:pt>
    <dgm:pt modelId="{5A6FFFEA-AA22-4907-A0E3-806F76357E3F}" type="pres">
      <dgm:prSet presAssocID="{911BCE08-92D1-4B2E-9E51-B38BB480B7DA}" presName="root" presStyleCnt="0">
        <dgm:presLayoutVars>
          <dgm:dir/>
          <dgm:resizeHandles val="exact"/>
        </dgm:presLayoutVars>
      </dgm:prSet>
      <dgm:spPr/>
    </dgm:pt>
    <dgm:pt modelId="{5B39E8DB-84E7-437D-9E85-02BD651C5FCF}" type="pres">
      <dgm:prSet presAssocID="{CE65DEB8-FE05-4B43-9E82-48EB8C0B1B4F}" presName="compNode" presStyleCnt="0"/>
      <dgm:spPr/>
    </dgm:pt>
    <dgm:pt modelId="{93989ABE-61BC-4865-8B95-927F254083EC}" type="pres">
      <dgm:prSet presAssocID="{CE65DEB8-FE05-4B43-9E82-48EB8C0B1B4F}" presName="bgRect" presStyleLbl="bgShp" presStyleIdx="0" presStyleCnt="2"/>
      <dgm:spPr/>
    </dgm:pt>
    <dgm:pt modelId="{8C8AA7D6-8ADD-4909-91AE-661BDD431B9C}" type="pres">
      <dgm:prSet presAssocID="{CE65DEB8-FE05-4B43-9E82-48EB8C0B1B4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93AB86F3-8CAD-41CF-B405-4BDC22ACDD00}" type="pres">
      <dgm:prSet presAssocID="{CE65DEB8-FE05-4B43-9E82-48EB8C0B1B4F}" presName="spaceRect" presStyleCnt="0"/>
      <dgm:spPr/>
    </dgm:pt>
    <dgm:pt modelId="{3A0216CD-46C4-49D0-9FE1-C7A45F65CDA9}" type="pres">
      <dgm:prSet presAssocID="{CE65DEB8-FE05-4B43-9E82-48EB8C0B1B4F}" presName="parTx" presStyleLbl="revTx" presStyleIdx="0" presStyleCnt="2">
        <dgm:presLayoutVars>
          <dgm:chMax val="0"/>
          <dgm:chPref val="0"/>
        </dgm:presLayoutVars>
      </dgm:prSet>
      <dgm:spPr/>
    </dgm:pt>
    <dgm:pt modelId="{09611F90-3136-48EA-A07A-332C7385F8F4}" type="pres">
      <dgm:prSet presAssocID="{BDE40DE6-4B2A-487C-971E-80A50BFEAD45}" presName="sibTrans" presStyleCnt="0"/>
      <dgm:spPr/>
    </dgm:pt>
    <dgm:pt modelId="{3BF189AE-834C-4B91-A93A-D9FDD5967D6C}" type="pres">
      <dgm:prSet presAssocID="{D532E603-DBF6-4BBE-8632-F4BD09A5125A}" presName="compNode" presStyleCnt="0"/>
      <dgm:spPr/>
    </dgm:pt>
    <dgm:pt modelId="{B7F09E26-E233-46F0-979E-A742D0886BB4}" type="pres">
      <dgm:prSet presAssocID="{D532E603-DBF6-4BBE-8632-F4BD09A5125A}" presName="bgRect" presStyleLbl="bgShp" presStyleIdx="1" presStyleCnt="2"/>
      <dgm:spPr/>
    </dgm:pt>
    <dgm:pt modelId="{051C9DEE-D284-4560-9E45-4C2718276F52}" type="pres">
      <dgm:prSet presAssocID="{D532E603-DBF6-4BBE-8632-F4BD09A5125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ler"/>
        </a:ext>
      </dgm:extLst>
    </dgm:pt>
    <dgm:pt modelId="{A658CD14-DFF3-48B2-8CE7-C321DC4BA929}" type="pres">
      <dgm:prSet presAssocID="{D532E603-DBF6-4BBE-8632-F4BD09A5125A}" presName="spaceRect" presStyleCnt="0"/>
      <dgm:spPr/>
    </dgm:pt>
    <dgm:pt modelId="{036F0A44-4CB8-4374-99CB-61FAD29AE6C8}" type="pres">
      <dgm:prSet presAssocID="{D532E603-DBF6-4BBE-8632-F4BD09A5125A}" presName="parTx" presStyleLbl="revTx" presStyleIdx="1" presStyleCnt="2">
        <dgm:presLayoutVars>
          <dgm:chMax val="0"/>
          <dgm:chPref val="0"/>
        </dgm:presLayoutVars>
      </dgm:prSet>
      <dgm:spPr/>
    </dgm:pt>
  </dgm:ptLst>
  <dgm:cxnLst>
    <dgm:cxn modelId="{4B6E975F-06E6-4DAA-8AC7-C4EDD9921499}" srcId="{911BCE08-92D1-4B2E-9E51-B38BB480B7DA}" destId="{CE65DEB8-FE05-4B43-9E82-48EB8C0B1B4F}" srcOrd="0" destOrd="0" parTransId="{8AD9A8E0-9F36-4C30-BEC7-8051D0CF45FC}" sibTransId="{BDE40DE6-4B2A-487C-971E-80A50BFEAD45}"/>
    <dgm:cxn modelId="{B6738999-69B4-4C2E-8155-2E80EB5575AC}" srcId="{911BCE08-92D1-4B2E-9E51-B38BB480B7DA}" destId="{D532E603-DBF6-4BBE-8632-F4BD09A5125A}" srcOrd="1" destOrd="0" parTransId="{DD6A79FD-1688-4392-B18A-740CCEF6571D}" sibTransId="{C0CC7B4C-2004-4C32-88E2-022EACAA25EE}"/>
    <dgm:cxn modelId="{204EDEB5-77C8-4446-AD06-C13C2710D016}" type="presOf" srcId="{911BCE08-92D1-4B2E-9E51-B38BB480B7DA}" destId="{5A6FFFEA-AA22-4907-A0E3-806F76357E3F}" srcOrd="0" destOrd="0" presId="urn:microsoft.com/office/officeart/2018/2/layout/IconVerticalSolidList"/>
    <dgm:cxn modelId="{561AE5C3-B114-4269-95A5-C11C04F56844}" type="presOf" srcId="{CE65DEB8-FE05-4B43-9E82-48EB8C0B1B4F}" destId="{3A0216CD-46C4-49D0-9FE1-C7A45F65CDA9}" srcOrd="0" destOrd="0" presId="urn:microsoft.com/office/officeart/2018/2/layout/IconVerticalSolidList"/>
    <dgm:cxn modelId="{5FA9F9D9-703E-4E52-812B-4440F9230C25}" type="presOf" srcId="{D532E603-DBF6-4BBE-8632-F4BD09A5125A}" destId="{036F0A44-4CB8-4374-99CB-61FAD29AE6C8}" srcOrd="0" destOrd="0" presId="urn:microsoft.com/office/officeart/2018/2/layout/IconVerticalSolidList"/>
    <dgm:cxn modelId="{3F67531B-036A-452B-AF86-4531FFDFBBDB}" type="presParOf" srcId="{5A6FFFEA-AA22-4907-A0E3-806F76357E3F}" destId="{5B39E8DB-84E7-437D-9E85-02BD651C5FCF}" srcOrd="0" destOrd="0" presId="urn:microsoft.com/office/officeart/2018/2/layout/IconVerticalSolidList"/>
    <dgm:cxn modelId="{8A9C762C-7542-4039-AF20-68F354538B58}" type="presParOf" srcId="{5B39E8DB-84E7-437D-9E85-02BD651C5FCF}" destId="{93989ABE-61BC-4865-8B95-927F254083EC}" srcOrd="0" destOrd="0" presId="urn:microsoft.com/office/officeart/2018/2/layout/IconVerticalSolidList"/>
    <dgm:cxn modelId="{DC4A9B72-413F-4FA7-B605-C8D85ED0D6EA}" type="presParOf" srcId="{5B39E8DB-84E7-437D-9E85-02BD651C5FCF}" destId="{8C8AA7D6-8ADD-4909-91AE-661BDD431B9C}" srcOrd="1" destOrd="0" presId="urn:microsoft.com/office/officeart/2018/2/layout/IconVerticalSolidList"/>
    <dgm:cxn modelId="{B4D2C528-F05C-4B81-A320-8039AD647ECE}" type="presParOf" srcId="{5B39E8DB-84E7-437D-9E85-02BD651C5FCF}" destId="{93AB86F3-8CAD-41CF-B405-4BDC22ACDD00}" srcOrd="2" destOrd="0" presId="urn:microsoft.com/office/officeart/2018/2/layout/IconVerticalSolidList"/>
    <dgm:cxn modelId="{EE902E0A-2CD4-48AA-BD3E-6460C4214386}" type="presParOf" srcId="{5B39E8DB-84E7-437D-9E85-02BD651C5FCF}" destId="{3A0216CD-46C4-49D0-9FE1-C7A45F65CDA9}" srcOrd="3" destOrd="0" presId="urn:microsoft.com/office/officeart/2018/2/layout/IconVerticalSolidList"/>
    <dgm:cxn modelId="{D88E14AB-CA8B-40FA-9008-CFA19B202599}" type="presParOf" srcId="{5A6FFFEA-AA22-4907-A0E3-806F76357E3F}" destId="{09611F90-3136-48EA-A07A-332C7385F8F4}" srcOrd="1" destOrd="0" presId="urn:microsoft.com/office/officeart/2018/2/layout/IconVerticalSolidList"/>
    <dgm:cxn modelId="{F6C4598F-85BF-43A8-A917-67F2F71B635D}" type="presParOf" srcId="{5A6FFFEA-AA22-4907-A0E3-806F76357E3F}" destId="{3BF189AE-834C-4B91-A93A-D9FDD5967D6C}" srcOrd="2" destOrd="0" presId="urn:microsoft.com/office/officeart/2018/2/layout/IconVerticalSolidList"/>
    <dgm:cxn modelId="{D3BB8B30-9E60-4544-AF05-C3E23D943FA0}" type="presParOf" srcId="{3BF189AE-834C-4B91-A93A-D9FDD5967D6C}" destId="{B7F09E26-E233-46F0-979E-A742D0886BB4}" srcOrd="0" destOrd="0" presId="urn:microsoft.com/office/officeart/2018/2/layout/IconVerticalSolidList"/>
    <dgm:cxn modelId="{988BD280-20B2-4253-99BC-179CD3EC3F7B}" type="presParOf" srcId="{3BF189AE-834C-4B91-A93A-D9FDD5967D6C}" destId="{051C9DEE-D284-4560-9E45-4C2718276F52}" srcOrd="1" destOrd="0" presId="urn:microsoft.com/office/officeart/2018/2/layout/IconVerticalSolidList"/>
    <dgm:cxn modelId="{B62992FB-D6AE-4B06-8C25-6114FC7292E3}" type="presParOf" srcId="{3BF189AE-834C-4B91-A93A-D9FDD5967D6C}" destId="{A658CD14-DFF3-48B2-8CE7-C321DC4BA929}" srcOrd="2" destOrd="0" presId="urn:microsoft.com/office/officeart/2018/2/layout/IconVerticalSolidList"/>
    <dgm:cxn modelId="{8E2E8242-0956-49A7-830A-4C7065EAECFE}" type="presParOf" srcId="{3BF189AE-834C-4B91-A93A-D9FDD5967D6C}" destId="{036F0A44-4CB8-4374-99CB-61FAD29AE6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2E921E5-A786-46DA-9299-5DC44D76881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62E95EB-9FCF-4446-BEF6-B4F7655581F5}">
      <dgm:prSet/>
      <dgm:spPr/>
      <dgm:t>
        <a:bodyPr/>
        <a:lstStyle/>
        <a:p>
          <a:r>
            <a:rPr lang="en-CA"/>
            <a:t>Unsupervised Learning </a:t>
          </a:r>
          <a:endParaRPr lang="en-US"/>
        </a:p>
      </dgm:t>
    </dgm:pt>
    <dgm:pt modelId="{54363D67-237B-466F-83AD-6FFB25B3C200}" type="parTrans" cxnId="{13C9593C-E49C-4CD0-B30E-1DE3C7DC6495}">
      <dgm:prSet/>
      <dgm:spPr/>
      <dgm:t>
        <a:bodyPr/>
        <a:lstStyle/>
        <a:p>
          <a:endParaRPr lang="en-US"/>
        </a:p>
      </dgm:t>
    </dgm:pt>
    <dgm:pt modelId="{96139E53-A9DE-43C1-A495-44AF7A223F59}" type="sibTrans" cxnId="{13C9593C-E49C-4CD0-B30E-1DE3C7DC6495}">
      <dgm:prSet/>
      <dgm:spPr/>
      <dgm:t>
        <a:bodyPr/>
        <a:lstStyle/>
        <a:p>
          <a:endParaRPr lang="en-US"/>
        </a:p>
      </dgm:t>
    </dgm:pt>
    <dgm:pt modelId="{7CCCD86A-E24F-498B-95B4-0C3D40DBF2B1}">
      <dgm:prSet/>
      <dgm:spPr/>
      <dgm:t>
        <a:bodyPr/>
        <a:lstStyle/>
        <a:p>
          <a:r>
            <a:rPr lang="en-CA"/>
            <a:t>Supervised Learning </a:t>
          </a:r>
          <a:endParaRPr lang="en-US"/>
        </a:p>
      </dgm:t>
    </dgm:pt>
    <dgm:pt modelId="{82B6E2CF-23EC-4BC3-8674-2135516AE127}" type="parTrans" cxnId="{F4B02E06-BF8B-4E19-97DB-3614C2D772F2}">
      <dgm:prSet/>
      <dgm:spPr/>
      <dgm:t>
        <a:bodyPr/>
        <a:lstStyle/>
        <a:p>
          <a:endParaRPr lang="en-US"/>
        </a:p>
      </dgm:t>
    </dgm:pt>
    <dgm:pt modelId="{AFA197AA-77DB-4096-AA08-7811401D8E40}" type="sibTrans" cxnId="{F4B02E06-BF8B-4E19-97DB-3614C2D772F2}">
      <dgm:prSet/>
      <dgm:spPr/>
      <dgm:t>
        <a:bodyPr/>
        <a:lstStyle/>
        <a:p>
          <a:endParaRPr lang="en-US"/>
        </a:p>
      </dgm:t>
    </dgm:pt>
    <dgm:pt modelId="{24065508-F5C6-48E9-BD8F-21567AA887D2}" type="pres">
      <dgm:prSet presAssocID="{12E921E5-A786-46DA-9299-5DC44D768811}" presName="root" presStyleCnt="0">
        <dgm:presLayoutVars>
          <dgm:dir/>
          <dgm:resizeHandles val="exact"/>
        </dgm:presLayoutVars>
      </dgm:prSet>
      <dgm:spPr/>
    </dgm:pt>
    <dgm:pt modelId="{4B72966B-58AE-44B5-9898-283E859F9E08}" type="pres">
      <dgm:prSet presAssocID="{162E95EB-9FCF-4446-BEF6-B4F7655581F5}" presName="compNode" presStyleCnt="0"/>
      <dgm:spPr/>
    </dgm:pt>
    <dgm:pt modelId="{C2C78945-9B3A-49D5-99A0-640271AB9CB4}" type="pres">
      <dgm:prSet presAssocID="{162E95EB-9FCF-4446-BEF6-B4F7655581F5}" presName="bgRect" presStyleLbl="bgShp" presStyleIdx="0" presStyleCnt="2"/>
      <dgm:spPr/>
    </dgm:pt>
    <dgm:pt modelId="{8A218E0C-147F-43FC-A49A-4CD54D05BDF6}" type="pres">
      <dgm:prSet presAssocID="{162E95EB-9FCF-4446-BEF6-B4F7655581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D93E0824-EB7D-4229-B9E1-0AB13FBFC6A9}" type="pres">
      <dgm:prSet presAssocID="{162E95EB-9FCF-4446-BEF6-B4F7655581F5}" presName="spaceRect" presStyleCnt="0"/>
      <dgm:spPr/>
    </dgm:pt>
    <dgm:pt modelId="{E7EABCA4-B59A-4A9F-A861-40AC533563A7}" type="pres">
      <dgm:prSet presAssocID="{162E95EB-9FCF-4446-BEF6-B4F7655581F5}" presName="parTx" presStyleLbl="revTx" presStyleIdx="0" presStyleCnt="2">
        <dgm:presLayoutVars>
          <dgm:chMax val="0"/>
          <dgm:chPref val="0"/>
        </dgm:presLayoutVars>
      </dgm:prSet>
      <dgm:spPr/>
    </dgm:pt>
    <dgm:pt modelId="{5228F586-A78D-4A72-B1C4-901C4BCCAE86}" type="pres">
      <dgm:prSet presAssocID="{96139E53-A9DE-43C1-A495-44AF7A223F59}" presName="sibTrans" presStyleCnt="0"/>
      <dgm:spPr/>
    </dgm:pt>
    <dgm:pt modelId="{12C51AF5-70F5-4A73-81EE-E2C5C04E9274}" type="pres">
      <dgm:prSet presAssocID="{7CCCD86A-E24F-498B-95B4-0C3D40DBF2B1}" presName="compNode" presStyleCnt="0"/>
      <dgm:spPr/>
    </dgm:pt>
    <dgm:pt modelId="{E1B426EB-2E9D-4B9E-ADB2-11FF933385F2}" type="pres">
      <dgm:prSet presAssocID="{7CCCD86A-E24F-498B-95B4-0C3D40DBF2B1}" presName="bgRect" presStyleLbl="bgShp" presStyleIdx="1" presStyleCnt="2"/>
      <dgm:spPr/>
    </dgm:pt>
    <dgm:pt modelId="{F2983B72-F7C7-4D00-B264-3946913D78CB}" type="pres">
      <dgm:prSet presAssocID="{7CCCD86A-E24F-498B-95B4-0C3D40DBF2B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bbon"/>
        </a:ext>
      </dgm:extLst>
    </dgm:pt>
    <dgm:pt modelId="{BF7F863C-55CC-464E-B667-E74535B3DD10}" type="pres">
      <dgm:prSet presAssocID="{7CCCD86A-E24F-498B-95B4-0C3D40DBF2B1}" presName="spaceRect" presStyleCnt="0"/>
      <dgm:spPr/>
    </dgm:pt>
    <dgm:pt modelId="{BC9A262A-AA68-4A7D-B23C-6DE5F4FBDDA1}" type="pres">
      <dgm:prSet presAssocID="{7CCCD86A-E24F-498B-95B4-0C3D40DBF2B1}" presName="parTx" presStyleLbl="revTx" presStyleIdx="1" presStyleCnt="2">
        <dgm:presLayoutVars>
          <dgm:chMax val="0"/>
          <dgm:chPref val="0"/>
        </dgm:presLayoutVars>
      </dgm:prSet>
      <dgm:spPr/>
    </dgm:pt>
  </dgm:ptLst>
  <dgm:cxnLst>
    <dgm:cxn modelId="{F4B02E06-BF8B-4E19-97DB-3614C2D772F2}" srcId="{12E921E5-A786-46DA-9299-5DC44D768811}" destId="{7CCCD86A-E24F-498B-95B4-0C3D40DBF2B1}" srcOrd="1" destOrd="0" parTransId="{82B6E2CF-23EC-4BC3-8674-2135516AE127}" sibTransId="{AFA197AA-77DB-4096-AA08-7811401D8E40}"/>
    <dgm:cxn modelId="{DEE63913-39F6-412E-8A24-8BE4F98672B2}" type="presOf" srcId="{12E921E5-A786-46DA-9299-5DC44D768811}" destId="{24065508-F5C6-48E9-BD8F-21567AA887D2}" srcOrd="0" destOrd="0" presId="urn:microsoft.com/office/officeart/2018/2/layout/IconVerticalSolidList"/>
    <dgm:cxn modelId="{13C9593C-E49C-4CD0-B30E-1DE3C7DC6495}" srcId="{12E921E5-A786-46DA-9299-5DC44D768811}" destId="{162E95EB-9FCF-4446-BEF6-B4F7655581F5}" srcOrd="0" destOrd="0" parTransId="{54363D67-237B-466F-83AD-6FFB25B3C200}" sibTransId="{96139E53-A9DE-43C1-A495-44AF7A223F59}"/>
    <dgm:cxn modelId="{5124BDEA-92AD-4268-9908-C433A57F847B}" type="presOf" srcId="{162E95EB-9FCF-4446-BEF6-B4F7655581F5}" destId="{E7EABCA4-B59A-4A9F-A861-40AC533563A7}" srcOrd="0" destOrd="0" presId="urn:microsoft.com/office/officeart/2018/2/layout/IconVerticalSolidList"/>
    <dgm:cxn modelId="{CBA184ED-B123-4EF3-A2CE-9C63F8946EDC}" type="presOf" srcId="{7CCCD86A-E24F-498B-95B4-0C3D40DBF2B1}" destId="{BC9A262A-AA68-4A7D-B23C-6DE5F4FBDDA1}" srcOrd="0" destOrd="0" presId="urn:microsoft.com/office/officeart/2018/2/layout/IconVerticalSolidList"/>
    <dgm:cxn modelId="{950BE4F8-30DE-4B6F-BF02-0A3812A4FBDA}" type="presParOf" srcId="{24065508-F5C6-48E9-BD8F-21567AA887D2}" destId="{4B72966B-58AE-44B5-9898-283E859F9E08}" srcOrd="0" destOrd="0" presId="urn:microsoft.com/office/officeart/2018/2/layout/IconVerticalSolidList"/>
    <dgm:cxn modelId="{2B48D8C7-703B-430D-90C2-0768F27BA82E}" type="presParOf" srcId="{4B72966B-58AE-44B5-9898-283E859F9E08}" destId="{C2C78945-9B3A-49D5-99A0-640271AB9CB4}" srcOrd="0" destOrd="0" presId="urn:microsoft.com/office/officeart/2018/2/layout/IconVerticalSolidList"/>
    <dgm:cxn modelId="{8C22CFFA-0E4A-4F75-A399-D361A89C2136}" type="presParOf" srcId="{4B72966B-58AE-44B5-9898-283E859F9E08}" destId="{8A218E0C-147F-43FC-A49A-4CD54D05BDF6}" srcOrd="1" destOrd="0" presId="urn:microsoft.com/office/officeart/2018/2/layout/IconVerticalSolidList"/>
    <dgm:cxn modelId="{E1EF1E8C-29E6-4D90-B63A-A26287E40C1C}" type="presParOf" srcId="{4B72966B-58AE-44B5-9898-283E859F9E08}" destId="{D93E0824-EB7D-4229-B9E1-0AB13FBFC6A9}" srcOrd="2" destOrd="0" presId="urn:microsoft.com/office/officeart/2018/2/layout/IconVerticalSolidList"/>
    <dgm:cxn modelId="{FE8D74EF-4017-4432-ACC9-4A7C0A74AD34}" type="presParOf" srcId="{4B72966B-58AE-44B5-9898-283E859F9E08}" destId="{E7EABCA4-B59A-4A9F-A861-40AC533563A7}" srcOrd="3" destOrd="0" presId="urn:microsoft.com/office/officeart/2018/2/layout/IconVerticalSolidList"/>
    <dgm:cxn modelId="{3B8B648F-5D83-40BE-84AF-C2C74417A525}" type="presParOf" srcId="{24065508-F5C6-48E9-BD8F-21567AA887D2}" destId="{5228F586-A78D-4A72-B1C4-901C4BCCAE86}" srcOrd="1" destOrd="0" presId="urn:microsoft.com/office/officeart/2018/2/layout/IconVerticalSolidList"/>
    <dgm:cxn modelId="{41E6031E-472A-4D55-AADE-A83B47E2FC68}" type="presParOf" srcId="{24065508-F5C6-48E9-BD8F-21567AA887D2}" destId="{12C51AF5-70F5-4A73-81EE-E2C5C04E9274}" srcOrd="2" destOrd="0" presId="urn:microsoft.com/office/officeart/2018/2/layout/IconVerticalSolidList"/>
    <dgm:cxn modelId="{5ECCCB67-E1A9-4B50-8FFC-8F5D864E58D2}" type="presParOf" srcId="{12C51AF5-70F5-4A73-81EE-E2C5C04E9274}" destId="{E1B426EB-2E9D-4B9E-ADB2-11FF933385F2}" srcOrd="0" destOrd="0" presId="urn:microsoft.com/office/officeart/2018/2/layout/IconVerticalSolidList"/>
    <dgm:cxn modelId="{AD995257-E591-4125-9747-179D3DE51C53}" type="presParOf" srcId="{12C51AF5-70F5-4A73-81EE-E2C5C04E9274}" destId="{F2983B72-F7C7-4D00-B264-3946913D78CB}" srcOrd="1" destOrd="0" presId="urn:microsoft.com/office/officeart/2018/2/layout/IconVerticalSolidList"/>
    <dgm:cxn modelId="{7192D0F6-ABBF-4937-A4D7-CA663C4E0F7C}" type="presParOf" srcId="{12C51AF5-70F5-4A73-81EE-E2C5C04E9274}" destId="{BF7F863C-55CC-464E-B667-E74535B3DD10}" srcOrd="2" destOrd="0" presId="urn:microsoft.com/office/officeart/2018/2/layout/IconVerticalSolidList"/>
    <dgm:cxn modelId="{074FCD73-EA9B-4E42-A10E-AAF8E68BD32B}" type="presParOf" srcId="{12C51AF5-70F5-4A73-81EE-E2C5C04E9274}" destId="{BC9A262A-AA68-4A7D-B23C-6DE5F4FBDD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361AC19-AE06-4190-816E-C95A4F6D2E84}"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3A78D509-BB1E-44EE-94FD-5F1F6146DEBD}">
      <dgm:prSet/>
      <dgm:spPr/>
      <dgm:t>
        <a:bodyPr/>
        <a:lstStyle/>
        <a:p>
          <a:r>
            <a:rPr lang="en-CA" dirty="0"/>
            <a:t>The model is trained by detecting new data and recognising patterns in the data without being instructed on what they are.</a:t>
          </a:r>
          <a:endParaRPr lang="en-US" dirty="0"/>
        </a:p>
      </dgm:t>
    </dgm:pt>
    <dgm:pt modelId="{2FCFE2CB-BA1E-47F5-9B02-796B43A55681}" type="parTrans" cxnId="{103B6111-D02A-472B-B029-DBE10C62B215}">
      <dgm:prSet/>
      <dgm:spPr/>
      <dgm:t>
        <a:bodyPr/>
        <a:lstStyle/>
        <a:p>
          <a:endParaRPr lang="en-US"/>
        </a:p>
      </dgm:t>
    </dgm:pt>
    <dgm:pt modelId="{B140D1AE-5C16-4398-8CAF-86626BBE59CA}" type="sibTrans" cxnId="{103B6111-D02A-472B-B029-DBE10C62B215}">
      <dgm:prSet/>
      <dgm:spPr/>
      <dgm:t>
        <a:bodyPr/>
        <a:lstStyle/>
        <a:p>
          <a:endParaRPr lang="en-US"/>
        </a:p>
      </dgm:t>
    </dgm:pt>
    <dgm:pt modelId="{D9B7630E-0704-4C62-91EF-CC7F06122E3B}">
      <dgm:prSet/>
      <dgm:spPr/>
      <dgm:t>
        <a:bodyPr/>
        <a:lstStyle/>
        <a:p>
          <a:r>
            <a:rPr lang="en-CA"/>
            <a:t>The model can learn from data without supervision.</a:t>
          </a:r>
          <a:endParaRPr lang="en-US"/>
        </a:p>
      </dgm:t>
    </dgm:pt>
    <dgm:pt modelId="{27F1DCA1-5EDB-4A2C-9AEE-4C4EBF87D1B0}" type="parTrans" cxnId="{57088620-DD5B-4B18-A57D-6BE3A5F8BB2D}">
      <dgm:prSet/>
      <dgm:spPr/>
      <dgm:t>
        <a:bodyPr/>
        <a:lstStyle/>
        <a:p>
          <a:endParaRPr lang="en-US"/>
        </a:p>
      </dgm:t>
    </dgm:pt>
    <dgm:pt modelId="{A944FC10-3CC3-4A09-83FB-BCD24F969E19}" type="sibTrans" cxnId="{57088620-DD5B-4B18-A57D-6BE3A5F8BB2D}">
      <dgm:prSet/>
      <dgm:spPr/>
      <dgm:t>
        <a:bodyPr/>
        <a:lstStyle/>
        <a:p>
          <a:endParaRPr lang="en-US"/>
        </a:p>
      </dgm:t>
    </dgm:pt>
    <dgm:pt modelId="{786CE75F-EE38-4A1E-B6ED-BA8A95E53524}">
      <dgm:prSet/>
      <dgm:spPr/>
      <dgm:t>
        <a:bodyPr/>
        <a:lstStyle/>
        <a:p>
          <a:r>
            <a:rPr lang="en-CA" dirty="0"/>
            <a:t>This means that there is no need for input data to be labeled.</a:t>
          </a:r>
          <a:endParaRPr lang="en-US" dirty="0"/>
        </a:p>
      </dgm:t>
    </dgm:pt>
    <dgm:pt modelId="{E33AE787-0142-488F-93D3-DF170F18B92E}" type="parTrans" cxnId="{E8E343E4-E2FB-48CD-A665-25BBE4B6A278}">
      <dgm:prSet/>
      <dgm:spPr/>
      <dgm:t>
        <a:bodyPr/>
        <a:lstStyle/>
        <a:p>
          <a:endParaRPr lang="en-US"/>
        </a:p>
      </dgm:t>
    </dgm:pt>
    <dgm:pt modelId="{4CFE91B5-CF3C-435F-81B3-C58ADF62D438}" type="sibTrans" cxnId="{E8E343E4-E2FB-48CD-A665-25BBE4B6A278}">
      <dgm:prSet/>
      <dgm:spPr/>
      <dgm:t>
        <a:bodyPr/>
        <a:lstStyle/>
        <a:p>
          <a:endParaRPr lang="en-US"/>
        </a:p>
      </dgm:t>
    </dgm:pt>
    <dgm:pt modelId="{56837033-1F0A-4653-A188-B070EFD682FA}">
      <dgm:prSet/>
      <dgm:spPr/>
      <dgm:t>
        <a:bodyPr/>
        <a:lstStyle/>
        <a:p>
          <a:r>
            <a:rPr lang="en-CA" dirty="0"/>
            <a:t>Requires less time and resources to deploy.</a:t>
          </a:r>
          <a:endParaRPr lang="en-US" dirty="0"/>
        </a:p>
      </dgm:t>
    </dgm:pt>
    <dgm:pt modelId="{32E2F5DD-568E-4B2C-B67F-4803FCD1903C}" type="parTrans" cxnId="{951FDEB4-CA03-490A-AC47-9D4EDD4D9525}">
      <dgm:prSet/>
      <dgm:spPr/>
      <dgm:t>
        <a:bodyPr/>
        <a:lstStyle/>
        <a:p>
          <a:endParaRPr lang="en-US"/>
        </a:p>
      </dgm:t>
    </dgm:pt>
    <dgm:pt modelId="{0E025219-67C9-4D93-97AC-E2FC0D6ABDAF}" type="sibTrans" cxnId="{951FDEB4-CA03-490A-AC47-9D4EDD4D9525}">
      <dgm:prSet/>
      <dgm:spPr/>
      <dgm:t>
        <a:bodyPr/>
        <a:lstStyle/>
        <a:p>
          <a:endParaRPr lang="en-US"/>
        </a:p>
      </dgm:t>
    </dgm:pt>
    <dgm:pt modelId="{1BC8E6B1-E30F-46E2-97B5-E04A961F7873}">
      <dgm:prSet/>
      <dgm:spPr/>
      <dgm:t>
        <a:bodyPr/>
        <a:lstStyle/>
        <a:p>
          <a:r>
            <a:rPr lang="en-CA" dirty="0"/>
            <a:t>The mainstream of unsupervised learning procedures are based on clustering algorithms.</a:t>
          </a:r>
          <a:endParaRPr lang="en-US" dirty="0"/>
        </a:p>
      </dgm:t>
    </dgm:pt>
    <dgm:pt modelId="{58AB16B8-58DB-4210-95D7-401ACD0DBC28}" type="parTrans" cxnId="{B4806E54-820D-4B86-8C04-6B676BDCA18B}">
      <dgm:prSet/>
      <dgm:spPr/>
      <dgm:t>
        <a:bodyPr/>
        <a:lstStyle/>
        <a:p>
          <a:endParaRPr lang="en-US"/>
        </a:p>
      </dgm:t>
    </dgm:pt>
    <dgm:pt modelId="{F440DABF-6D1E-4AAD-9CB9-9FB6CE19C27A}" type="sibTrans" cxnId="{B4806E54-820D-4B86-8C04-6B676BDCA18B}">
      <dgm:prSet/>
      <dgm:spPr/>
      <dgm:t>
        <a:bodyPr/>
        <a:lstStyle/>
        <a:p>
          <a:endParaRPr lang="en-US"/>
        </a:p>
      </dgm:t>
    </dgm:pt>
    <dgm:pt modelId="{49035276-A628-4346-A687-3F110C17A642}" type="pres">
      <dgm:prSet presAssocID="{E361AC19-AE06-4190-816E-C95A4F6D2E84}" presName="linear" presStyleCnt="0">
        <dgm:presLayoutVars>
          <dgm:animLvl val="lvl"/>
          <dgm:resizeHandles val="exact"/>
        </dgm:presLayoutVars>
      </dgm:prSet>
      <dgm:spPr/>
    </dgm:pt>
    <dgm:pt modelId="{30B55B7E-E81F-4D24-BD7C-3E9926123793}" type="pres">
      <dgm:prSet presAssocID="{3A78D509-BB1E-44EE-94FD-5F1F6146DEBD}" presName="parentText" presStyleLbl="node1" presStyleIdx="0" presStyleCnt="5">
        <dgm:presLayoutVars>
          <dgm:chMax val="0"/>
          <dgm:bulletEnabled val="1"/>
        </dgm:presLayoutVars>
      </dgm:prSet>
      <dgm:spPr/>
    </dgm:pt>
    <dgm:pt modelId="{AC6399AB-4EEE-4750-BFF1-D4A01795C591}" type="pres">
      <dgm:prSet presAssocID="{B140D1AE-5C16-4398-8CAF-86626BBE59CA}" presName="spacer" presStyleCnt="0"/>
      <dgm:spPr/>
    </dgm:pt>
    <dgm:pt modelId="{A8A6A47B-42E2-4A3D-A746-3EBE18048932}" type="pres">
      <dgm:prSet presAssocID="{D9B7630E-0704-4C62-91EF-CC7F06122E3B}" presName="parentText" presStyleLbl="node1" presStyleIdx="1" presStyleCnt="5">
        <dgm:presLayoutVars>
          <dgm:chMax val="0"/>
          <dgm:bulletEnabled val="1"/>
        </dgm:presLayoutVars>
      </dgm:prSet>
      <dgm:spPr/>
    </dgm:pt>
    <dgm:pt modelId="{24C00BF2-BF0E-4C01-82F3-AE167826716D}" type="pres">
      <dgm:prSet presAssocID="{A944FC10-3CC3-4A09-83FB-BCD24F969E19}" presName="spacer" presStyleCnt="0"/>
      <dgm:spPr/>
    </dgm:pt>
    <dgm:pt modelId="{FAC6A538-C3D2-4C3D-9ABF-BBB222175EB3}" type="pres">
      <dgm:prSet presAssocID="{786CE75F-EE38-4A1E-B6ED-BA8A95E53524}" presName="parentText" presStyleLbl="node1" presStyleIdx="2" presStyleCnt="5">
        <dgm:presLayoutVars>
          <dgm:chMax val="0"/>
          <dgm:bulletEnabled val="1"/>
        </dgm:presLayoutVars>
      </dgm:prSet>
      <dgm:spPr/>
    </dgm:pt>
    <dgm:pt modelId="{927C7C6E-B37B-4F27-A6AA-4083F92F77C4}" type="pres">
      <dgm:prSet presAssocID="{4CFE91B5-CF3C-435F-81B3-C58ADF62D438}" presName="spacer" presStyleCnt="0"/>
      <dgm:spPr/>
    </dgm:pt>
    <dgm:pt modelId="{46BDE9D5-2E10-4551-BB4A-2D81096653EB}" type="pres">
      <dgm:prSet presAssocID="{56837033-1F0A-4653-A188-B070EFD682FA}" presName="parentText" presStyleLbl="node1" presStyleIdx="3" presStyleCnt="5">
        <dgm:presLayoutVars>
          <dgm:chMax val="0"/>
          <dgm:bulletEnabled val="1"/>
        </dgm:presLayoutVars>
      </dgm:prSet>
      <dgm:spPr/>
    </dgm:pt>
    <dgm:pt modelId="{1CEC09AA-521D-442F-87D9-ACDBF3C23A12}" type="pres">
      <dgm:prSet presAssocID="{0E025219-67C9-4D93-97AC-E2FC0D6ABDAF}" presName="spacer" presStyleCnt="0"/>
      <dgm:spPr/>
    </dgm:pt>
    <dgm:pt modelId="{B1F75330-7AEF-4A98-A856-CB261CC593CD}" type="pres">
      <dgm:prSet presAssocID="{1BC8E6B1-E30F-46E2-97B5-E04A961F7873}" presName="parentText" presStyleLbl="node1" presStyleIdx="4" presStyleCnt="5">
        <dgm:presLayoutVars>
          <dgm:chMax val="0"/>
          <dgm:bulletEnabled val="1"/>
        </dgm:presLayoutVars>
      </dgm:prSet>
      <dgm:spPr/>
    </dgm:pt>
  </dgm:ptLst>
  <dgm:cxnLst>
    <dgm:cxn modelId="{A828D202-BAC5-41E0-A6F8-AFD3ED9A22FE}" type="presOf" srcId="{56837033-1F0A-4653-A188-B070EFD682FA}" destId="{46BDE9D5-2E10-4551-BB4A-2D81096653EB}" srcOrd="0" destOrd="0" presId="urn:microsoft.com/office/officeart/2005/8/layout/vList2"/>
    <dgm:cxn modelId="{103B6111-D02A-472B-B029-DBE10C62B215}" srcId="{E361AC19-AE06-4190-816E-C95A4F6D2E84}" destId="{3A78D509-BB1E-44EE-94FD-5F1F6146DEBD}" srcOrd="0" destOrd="0" parTransId="{2FCFE2CB-BA1E-47F5-9B02-796B43A55681}" sibTransId="{B140D1AE-5C16-4398-8CAF-86626BBE59CA}"/>
    <dgm:cxn modelId="{57088620-DD5B-4B18-A57D-6BE3A5F8BB2D}" srcId="{E361AC19-AE06-4190-816E-C95A4F6D2E84}" destId="{D9B7630E-0704-4C62-91EF-CC7F06122E3B}" srcOrd="1" destOrd="0" parTransId="{27F1DCA1-5EDB-4A2C-9AEE-4C4EBF87D1B0}" sibTransId="{A944FC10-3CC3-4A09-83FB-BCD24F969E19}"/>
    <dgm:cxn modelId="{BEA25728-4F8C-4056-8C51-1AD5D383E496}" type="presOf" srcId="{786CE75F-EE38-4A1E-B6ED-BA8A95E53524}" destId="{FAC6A538-C3D2-4C3D-9ABF-BBB222175EB3}" srcOrd="0" destOrd="0" presId="urn:microsoft.com/office/officeart/2005/8/layout/vList2"/>
    <dgm:cxn modelId="{B4806E54-820D-4B86-8C04-6B676BDCA18B}" srcId="{E361AC19-AE06-4190-816E-C95A4F6D2E84}" destId="{1BC8E6B1-E30F-46E2-97B5-E04A961F7873}" srcOrd="4" destOrd="0" parTransId="{58AB16B8-58DB-4210-95D7-401ACD0DBC28}" sibTransId="{F440DABF-6D1E-4AAD-9CB9-9FB6CE19C27A}"/>
    <dgm:cxn modelId="{E4A3D175-EBEE-4B34-85DF-9FB584D45551}" type="presOf" srcId="{3A78D509-BB1E-44EE-94FD-5F1F6146DEBD}" destId="{30B55B7E-E81F-4D24-BD7C-3E9926123793}" srcOrd="0" destOrd="0" presId="urn:microsoft.com/office/officeart/2005/8/layout/vList2"/>
    <dgm:cxn modelId="{2FEDAE58-0224-45CD-8AA1-0EEDE8AD3530}" type="presOf" srcId="{1BC8E6B1-E30F-46E2-97B5-E04A961F7873}" destId="{B1F75330-7AEF-4A98-A856-CB261CC593CD}" srcOrd="0" destOrd="0" presId="urn:microsoft.com/office/officeart/2005/8/layout/vList2"/>
    <dgm:cxn modelId="{4E279187-EB11-4EDA-BE9A-B8D57668A812}" type="presOf" srcId="{E361AC19-AE06-4190-816E-C95A4F6D2E84}" destId="{49035276-A628-4346-A687-3F110C17A642}" srcOrd="0" destOrd="0" presId="urn:microsoft.com/office/officeart/2005/8/layout/vList2"/>
    <dgm:cxn modelId="{951FDEB4-CA03-490A-AC47-9D4EDD4D9525}" srcId="{E361AC19-AE06-4190-816E-C95A4F6D2E84}" destId="{56837033-1F0A-4653-A188-B070EFD682FA}" srcOrd="3" destOrd="0" parTransId="{32E2F5DD-568E-4B2C-B67F-4803FCD1903C}" sibTransId="{0E025219-67C9-4D93-97AC-E2FC0D6ABDAF}"/>
    <dgm:cxn modelId="{501D5AD9-9EB1-4C63-B6CE-8ED9BB6EA3D7}" type="presOf" srcId="{D9B7630E-0704-4C62-91EF-CC7F06122E3B}" destId="{A8A6A47B-42E2-4A3D-A746-3EBE18048932}" srcOrd="0" destOrd="0" presId="urn:microsoft.com/office/officeart/2005/8/layout/vList2"/>
    <dgm:cxn modelId="{E8E343E4-E2FB-48CD-A665-25BBE4B6A278}" srcId="{E361AC19-AE06-4190-816E-C95A4F6D2E84}" destId="{786CE75F-EE38-4A1E-B6ED-BA8A95E53524}" srcOrd="2" destOrd="0" parTransId="{E33AE787-0142-488F-93D3-DF170F18B92E}" sibTransId="{4CFE91B5-CF3C-435F-81B3-C58ADF62D438}"/>
    <dgm:cxn modelId="{31DBF240-6BE5-49A4-B545-4D185D245620}" type="presParOf" srcId="{49035276-A628-4346-A687-3F110C17A642}" destId="{30B55B7E-E81F-4D24-BD7C-3E9926123793}" srcOrd="0" destOrd="0" presId="urn:microsoft.com/office/officeart/2005/8/layout/vList2"/>
    <dgm:cxn modelId="{A3F571FC-1B59-47FB-A727-5DE71D14C96B}" type="presParOf" srcId="{49035276-A628-4346-A687-3F110C17A642}" destId="{AC6399AB-4EEE-4750-BFF1-D4A01795C591}" srcOrd="1" destOrd="0" presId="urn:microsoft.com/office/officeart/2005/8/layout/vList2"/>
    <dgm:cxn modelId="{F43E8761-B740-4CA5-85AA-D3193D4FB6E9}" type="presParOf" srcId="{49035276-A628-4346-A687-3F110C17A642}" destId="{A8A6A47B-42E2-4A3D-A746-3EBE18048932}" srcOrd="2" destOrd="0" presId="urn:microsoft.com/office/officeart/2005/8/layout/vList2"/>
    <dgm:cxn modelId="{5F170381-81ED-4962-94BF-7D1B115F876B}" type="presParOf" srcId="{49035276-A628-4346-A687-3F110C17A642}" destId="{24C00BF2-BF0E-4C01-82F3-AE167826716D}" srcOrd="3" destOrd="0" presId="urn:microsoft.com/office/officeart/2005/8/layout/vList2"/>
    <dgm:cxn modelId="{AD3E68A6-0BD5-4143-AB40-736F7EDAE93D}" type="presParOf" srcId="{49035276-A628-4346-A687-3F110C17A642}" destId="{FAC6A538-C3D2-4C3D-9ABF-BBB222175EB3}" srcOrd="4" destOrd="0" presId="urn:microsoft.com/office/officeart/2005/8/layout/vList2"/>
    <dgm:cxn modelId="{FB637F15-4B2F-49CE-90E3-EB424BD623BA}" type="presParOf" srcId="{49035276-A628-4346-A687-3F110C17A642}" destId="{927C7C6E-B37B-4F27-A6AA-4083F92F77C4}" srcOrd="5" destOrd="0" presId="urn:microsoft.com/office/officeart/2005/8/layout/vList2"/>
    <dgm:cxn modelId="{8554880A-1802-4D3A-99A0-AC7FFFEB27CF}" type="presParOf" srcId="{49035276-A628-4346-A687-3F110C17A642}" destId="{46BDE9D5-2E10-4551-BB4A-2D81096653EB}" srcOrd="6" destOrd="0" presId="urn:microsoft.com/office/officeart/2005/8/layout/vList2"/>
    <dgm:cxn modelId="{41E5F219-C9AF-4E5A-8B6D-E154730AE572}" type="presParOf" srcId="{49035276-A628-4346-A687-3F110C17A642}" destId="{1CEC09AA-521D-442F-87D9-ACDBF3C23A12}" srcOrd="7" destOrd="0" presId="urn:microsoft.com/office/officeart/2005/8/layout/vList2"/>
    <dgm:cxn modelId="{BB1248A5-4C7A-4876-8DDD-9091D0E23F27}" type="presParOf" srcId="{49035276-A628-4346-A687-3F110C17A642}" destId="{B1F75330-7AEF-4A98-A856-CB261CC593C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7E6E84F-1DC2-47A8-94D8-BEEEEA35777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FB974F1-C5A8-45F4-8EC6-D9262E83D91D}">
      <dgm:prSet/>
      <dgm:spPr/>
      <dgm:t>
        <a:bodyPr/>
        <a:lstStyle/>
        <a:p>
          <a:r>
            <a:rPr lang="en-CA"/>
            <a:t>K-means -clustering model </a:t>
          </a:r>
          <a:endParaRPr lang="en-US"/>
        </a:p>
      </dgm:t>
    </dgm:pt>
    <dgm:pt modelId="{EDF562E7-0FF8-4C20-854E-4DBFDDE4D791}" type="parTrans" cxnId="{0CEC2A6B-4705-48E2-95F1-BFABE550BBFB}">
      <dgm:prSet/>
      <dgm:spPr/>
      <dgm:t>
        <a:bodyPr/>
        <a:lstStyle/>
        <a:p>
          <a:endParaRPr lang="en-US"/>
        </a:p>
      </dgm:t>
    </dgm:pt>
    <dgm:pt modelId="{F3D09371-3EAB-46AC-8462-EFCC019164A9}" type="sibTrans" cxnId="{0CEC2A6B-4705-48E2-95F1-BFABE550BBFB}">
      <dgm:prSet/>
      <dgm:spPr/>
      <dgm:t>
        <a:bodyPr/>
        <a:lstStyle/>
        <a:p>
          <a:endParaRPr lang="en-US"/>
        </a:p>
      </dgm:t>
    </dgm:pt>
    <dgm:pt modelId="{91D5DA57-8244-4607-99C8-99D191CC853A}">
      <dgm:prSet/>
      <dgm:spPr/>
      <dgm:t>
        <a:bodyPr/>
        <a:lstStyle/>
        <a:p>
          <a:r>
            <a:rPr lang="en-CA"/>
            <a:t>Self Organizing Maps (SOMs) </a:t>
          </a:r>
          <a:endParaRPr lang="en-US"/>
        </a:p>
      </dgm:t>
    </dgm:pt>
    <dgm:pt modelId="{F50C515F-8CD5-43BD-9928-8960EA7459F2}" type="parTrans" cxnId="{2768781C-E35B-4469-A5D4-16962C65780C}">
      <dgm:prSet/>
      <dgm:spPr/>
      <dgm:t>
        <a:bodyPr/>
        <a:lstStyle/>
        <a:p>
          <a:endParaRPr lang="en-US"/>
        </a:p>
      </dgm:t>
    </dgm:pt>
    <dgm:pt modelId="{7D5C2956-CF15-4E13-9DF8-BC6726BE0958}" type="sibTrans" cxnId="{2768781C-E35B-4469-A5D4-16962C65780C}">
      <dgm:prSet/>
      <dgm:spPr/>
      <dgm:t>
        <a:bodyPr/>
        <a:lstStyle/>
        <a:p>
          <a:endParaRPr lang="en-US"/>
        </a:p>
      </dgm:t>
    </dgm:pt>
    <dgm:pt modelId="{7F65E18A-3E9B-4A70-8C7E-374D72899825}">
      <dgm:prSet/>
      <dgm:spPr/>
      <dgm:t>
        <a:bodyPr/>
        <a:lstStyle/>
        <a:p>
          <a:r>
            <a:rPr lang="en-CA"/>
            <a:t>Principal Component Analysis (PCA) - dimensionality reduction </a:t>
          </a:r>
          <a:endParaRPr lang="en-US"/>
        </a:p>
      </dgm:t>
    </dgm:pt>
    <dgm:pt modelId="{694770F5-5832-4D30-B0F1-A72AA3B9C052}" type="parTrans" cxnId="{F753DF46-F0D9-4C5B-B7AA-AC50496CA27F}">
      <dgm:prSet/>
      <dgm:spPr/>
      <dgm:t>
        <a:bodyPr/>
        <a:lstStyle/>
        <a:p>
          <a:endParaRPr lang="en-US"/>
        </a:p>
      </dgm:t>
    </dgm:pt>
    <dgm:pt modelId="{DA22F9EC-46A8-4A3C-8509-AF312C30F063}" type="sibTrans" cxnId="{F753DF46-F0D9-4C5B-B7AA-AC50496CA27F}">
      <dgm:prSet/>
      <dgm:spPr/>
      <dgm:t>
        <a:bodyPr/>
        <a:lstStyle/>
        <a:p>
          <a:endParaRPr lang="en-US"/>
        </a:p>
      </dgm:t>
    </dgm:pt>
    <dgm:pt modelId="{2A32B61F-8FFA-408A-AB4F-C44660C5E981}" type="pres">
      <dgm:prSet presAssocID="{97E6E84F-1DC2-47A8-94D8-BEEEEA35777E}" presName="linear" presStyleCnt="0">
        <dgm:presLayoutVars>
          <dgm:animLvl val="lvl"/>
          <dgm:resizeHandles val="exact"/>
        </dgm:presLayoutVars>
      </dgm:prSet>
      <dgm:spPr/>
    </dgm:pt>
    <dgm:pt modelId="{1BC26D0D-88E6-4201-8B2C-D653DEE88F1C}" type="pres">
      <dgm:prSet presAssocID="{7FB974F1-C5A8-45F4-8EC6-D9262E83D91D}" presName="parentText" presStyleLbl="node1" presStyleIdx="0" presStyleCnt="3">
        <dgm:presLayoutVars>
          <dgm:chMax val="0"/>
          <dgm:bulletEnabled val="1"/>
        </dgm:presLayoutVars>
      </dgm:prSet>
      <dgm:spPr/>
    </dgm:pt>
    <dgm:pt modelId="{F0CCA629-B642-4C36-98FC-7C2930087DDC}" type="pres">
      <dgm:prSet presAssocID="{F3D09371-3EAB-46AC-8462-EFCC019164A9}" presName="spacer" presStyleCnt="0"/>
      <dgm:spPr/>
    </dgm:pt>
    <dgm:pt modelId="{EE43D18F-0E45-4B62-8C36-7952B3B4AFAC}" type="pres">
      <dgm:prSet presAssocID="{91D5DA57-8244-4607-99C8-99D191CC853A}" presName="parentText" presStyleLbl="node1" presStyleIdx="1" presStyleCnt="3">
        <dgm:presLayoutVars>
          <dgm:chMax val="0"/>
          <dgm:bulletEnabled val="1"/>
        </dgm:presLayoutVars>
      </dgm:prSet>
      <dgm:spPr/>
    </dgm:pt>
    <dgm:pt modelId="{20C38C0E-FD81-4140-A4D3-F480D502CC31}" type="pres">
      <dgm:prSet presAssocID="{7D5C2956-CF15-4E13-9DF8-BC6726BE0958}" presName="spacer" presStyleCnt="0"/>
      <dgm:spPr/>
    </dgm:pt>
    <dgm:pt modelId="{94535537-A46B-4FA1-B2AF-52325FDE9883}" type="pres">
      <dgm:prSet presAssocID="{7F65E18A-3E9B-4A70-8C7E-374D72899825}" presName="parentText" presStyleLbl="node1" presStyleIdx="2" presStyleCnt="3">
        <dgm:presLayoutVars>
          <dgm:chMax val="0"/>
          <dgm:bulletEnabled val="1"/>
        </dgm:presLayoutVars>
      </dgm:prSet>
      <dgm:spPr/>
    </dgm:pt>
  </dgm:ptLst>
  <dgm:cxnLst>
    <dgm:cxn modelId="{2768781C-E35B-4469-A5D4-16962C65780C}" srcId="{97E6E84F-1DC2-47A8-94D8-BEEEEA35777E}" destId="{91D5DA57-8244-4607-99C8-99D191CC853A}" srcOrd="1" destOrd="0" parTransId="{F50C515F-8CD5-43BD-9928-8960EA7459F2}" sibTransId="{7D5C2956-CF15-4E13-9DF8-BC6726BE0958}"/>
    <dgm:cxn modelId="{9A592B61-CC65-4A52-BE77-B40B8ED2CFD9}" type="presOf" srcId="{7F65E18A-3E9B-4A70-8C7E-374D72899825}" destId="{94535537-A46B-4FA1-B2AF-52325FDE9883}" srcOrd="0" destOrd="0" presId="urn:microsoft.com/office/officeart/2005/8/layout/vList2"/>
    <dgm:cxn modelId="{16D17445-4AD2-4B9A-843B-B34855C5F37B}" type="presOf" srcId="{7FB974F1-C5A8-45F4-8EC6-D9262E83D91D}" destId="{1BC26D0D-88E6-4201-8B2C-D653DEE88F1C}" srcOrd="0" destOrd="0" presId="urn:microsoft.com/office/officeart/2005/8/layout/vList2"/>
    <dgm:cxn modelId="{F753DF46-F0D9-4C5B-B7AA-AC50496CA27F}" srcId="{97E6E84F-1DC2-47A8-94D8-BEEEEA35777E}" destId="{7F65E18A-3E9B-4A70-8C7E-374D72899825}" srcOrd="2" destOrd="0" parTransId="{694770F5-5832-4D30-B0F1-A72AA3B9C052}" sibTransId="{DA22F9EC-46A8-4A3C-8509-AF312C30F063}"/>
    <dgm:cxn modelId="{1E8FEC68-73E5-4E0D-88FE-7C1EF7FAF1D3}" type="presOf" srcId="{91D5DA57-8244-4607-99C8-99D191CC853A}" destId="{EE43D18F-0E45-4B62-8C36-7952B3B4AFAC}" srcOrd="0" destOrd="0" presId="urn:microsoft.com/office/officeart/2005/8/layout/vList2"/>
    <dgm:cxn modelId="{0CEC2A6B-4705-48E2-95F1-BFABE550BBFB}" srcId="{97E6E84F-1DC2-47A8-94D8-BEEEEA35777E}" destId="{7FB974F1-C5A8-45F4-8EC6-D9262E83D91D}" srcOrd="0" destOrd="0" parTransId="{EDF562E7-0FF8-4C20-854E-4DBFDDE4D791}" sibTransId="{F3D09371-3EAB-46AC-8462-EFCC019164A9}"/>
    <dgm:cxn modelId="{5F832AB9-96BD-463E-8139-3EAF2C6CAD0A}" type="presOf" srcId="{97E6E84F-1DC2-47A8-94D8-BEEEEA35777E}" destId="{2A32B61F-8FFA-408A-AB4F-C44660C5E981}" srcOrd="0" destOrd="0" presId="urn:microsoft.com/office/officeart/2005/8/layout/vList2"/>
    <dgm:cxn modelId="{7EA270C4-6A9A-43E8-B773-B20C2C284BB9}" type="presParOf" srcId="{2A32B61F-8FFA-408A-AB4F-C44660C5E981}" destId="{1BC26D0D-88E6-4201-8B2C-D653DEE88F1C}" srcOrd="0" destOrd="0" presId="urn:microsoft.com/office/officeart/2005/8/layout/vList2"/>
    <dgm:cxn modelId="{AD7B016A-680E-4C05-ABDE-9E7FA2AC3D14}" type="presParOf" srcId="{2A32B61F-8FFA-408A-AB4F-C44660C5E981}" destId="{F0CCA629-B642-4C36-98FC-7C2930087DDC}" srcOrd="1" destOrd="0" presId="urn:microsoft.com/office/officeart/2005/8/layout/vList2"/>
    <dgm:cxn modelId="{F9A9402D-856A-4CBA-86A4-BD622EFFBC32}" type="presParOf" srcId="{2A32B61F-8FFA-408A-AB4F-C44660C5E981}" destId="{EE43D18F-0E45-4B62-8C36-7952B3B4AFAC}" srcOrd="2" destOrd="0" presId="urn:microsoft.com/office/officeart/2005/8/layout/vList2"/>
    <dgm:cxn modelId="{4D792E2C-F4E7-4525-A804-441E80AA790B}" type="presParOf" srcId="{2A32B61F-8FFA-408A-AB4F-C44660C5E981}" destId="{20C38C0E-FD81-4140-A4D3-F480D502CC31}" srcOrd="3" destOrd="0" presId="urn:microsoft.com/office/officeart/2005/8/layout/vList2"/>
    <dgm:cxn modelId="{5375B7A0-75DE-43E8-AE05-1143909AC7B3}" type="presParOf" srcId="{2A32B61F-8FFA-408A-AB4F-C44660C5E981}" destId="{94535537-A46B-4FA1-B2AF-52325FDE988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90A53C5-CD57-4852-A462-772BFB6F579E}"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BAF810A-9E99-4B54-AFDB-953E9C462548}">
      <dgm:prSet/>
      <dgm:spPr/>
      <dgm:t>
        <a:bodyPr/>
        <a:lstStyle/>
        <a:p>
          <a:pPr>
            <a:lnSpc>
              <a:spcPct val="100000"/>
            </a:lnSpc>
          </a:pPr>
          <a:r>
            <a:rPr lang="en-CA"/>
            <a:t>The supervised learning method is more commonly used.</a:t>
          </a:r>
          <a:endParaRPr lang="en-US"/>
        </a:p>
      </dgm:t>
    </dgm:pt>
    <dgm:pt modelId="{12286B4D-234F-414E-AB9C-ED6263F14365}" type="parTrans" cxnId="{127B4E5D-650E-45CC-AE73-FF6D77200E3E}">
      <dgm:prSet/>
      <dgm:spPr/>
      <dgm:t>
        <a:bodyPr/>
        <a:lstStyle/>
        <a:p>
          <a:endParaRPr lang="en-US"/>
        </a:p>
      </dgm:t>
    </dgm:pt>
    <dgm:pt modelId="{EADC5D46-E406-4402-A90B-6B6AC272ED57}" type="sibTrans" cxnId="{127B4E5D-650E-45CC-AE73-FF6D77200E3E}">
      <dgm:prSet/>
      <dgm:spPr/>
      <dgm:t>
        <a:bodyPr/>
        <a:lstStyle/>
        <a:p>
          <a:pPr>
            <a:lnSpc>
              <a:spcPct val="100000"/>
            </a:lnSpc>
          </a:pPr>
          <a:endParaRPr lang="en-US"/>
        </a:p>
      </dgm:t>
    </dgm:pt>
    <dgm:pt modelId="{BA09E3A1-89DC-430F-B3C9-592CDAFC497A}">
      <dgm:prSet/>
      <dgm:spPr/>
      <dgm:t>
        <a:bodyPr/>
        <a:lstStyle/>
        <a:p>
          <a:pPr>
            <a:lnSpc>
              <a:spcPct val="100000"/>
            </a:lnSpc>
          </a:pPr>
          <a:r>
            <a:rPr lang="en-CA"/>
            <a:t>This method needs training data with a specific format. Each instance must have assigned label. </a:t>
          </a:r>
          <a:endParaRPr lang="en-US"/>
        </a:p>
      </dgm:t>
    </dgm:pt>
    <dgm:pt modelId="{27054745-B5FF-4AC3-B190-5F376C26AD6D}" type="parTrans" cxnId="{4BAF6880-39F7-476A-80B4-6E18FEE7379C}">
      <dgm:prSet/>
      <dgm:spPr/>
      <dgm:t>
        <a:bodyPr/>
        <a:lstStyle/>
        <a:p>
          <a:endParaRPr lang="en-US"/>
        </a:p>
      </dgm:t>
    </dgm:pt>
    <dgm:pt modelId="{3F928FE1-7105-4C54-9AEA-6F5FA77091B1}" type="sibTrans" cxnId="{4BAF6880-39F7-476A-80B4-6E18FEE7379C}">
      <dgm:prSet/>
      <dgm:spPr/>
      <dgm:t>
        <a:bodyPr/>
        <a:lstStyle/>
        <a:p>
          <a:pPr>
            <a:lnSpc>
              <a:spcPct val="100000"/>
            </a:lnSpc>
          </a:pPr>
          <a:endParaRPr lang="en-US"/>
        </a:p>
      </dgm:t>
    </dgm:pt>
    <dgm:pt modelId="{D38B3E0E-9646-4256-BC3B-D8C2511C8AA2}">
      <dgm:prSet/>
      <dgm:spPr/>
      <dgm:t>
        <a:bodyPr/>
        <a:lstStyle/>
        <a:p>
          <a:pPr>
            <a:lnSpc>
              <a:spcPct val="100000"/>
            </a:lnSpc>
          </a:pPr>
          <a:r>
            <a:rPr lang="en-US"/>
            <a:t>Supervised learning problems can be further grouped into regression and classification problems.</a:t>
          </a:r>
        </a:p>
      </dgm:t>
    </dgm:pt>
    <dgm:pt modelId="{4EEC817E-774B-4F12-9850-D71CF4954579}" type="parTrans" cxnId="{6197DAF8-47CF-40CC-85AB-43CDFE916262}">
      <dgm:prSet/>
      <dgm:spPr/>
      <dgm:t>
        <a:bodyPr/>
        <a:lstStyle/>
        <a:p>
          <a:endParaRPr lang="en-US"/>
        </a:p>
      </dgm:t>
    </dgm:pt>
    <dgm:pt modelId="{EAB70A3B-FBEF-4F45-AF0E-EAA81301BA1C}" type="sibTrans" cxnId="{6197DAF8-47CF-40CC-85AB-43CDFE916262}">
      <dgm:prSet/>
      <dgm:spPr/>
      <dgm:t>
        <a:bodyPr/>
        <a:lstStyle/>
        <a:p>
          <a:pPr>
            <a:lnSpc>
              <a:spcPct val="100000"/>
            </a:lnSpc>
          </a:pPr>
          <a:endParaRPr lang="en-US"/>
        </a:p>
      </dgm:t>
    </dgm:pt>
    <dgm:pt modelId="{7D48ED2C-7D0E-4808-9601-27B43A379667}">
      <dgm:prSet/>
      <dgm:spPr/>
      <dgm:t>
        <a:bodyPr/>
        <a:lstStyle/>
        <a:p>
          <a:pPr>
            <a:lnSpc>
              <a:spcPct val="100000"/>
            </a:lnSpc>
          </a:pPr>
          <a:endParaRPr lang="en-US"/>
        </a:p>
      </dgm:t>
    </dgm:pt>
    <dgm:pt modelId="{29339DF9-D363-49D0-8237-71B577191E7A}" type="parTrans" cxnId="{15C23B8E-7DAA-47CF-981D-0615504A675C}">
      <dgm:prSet/>
      <dgm:spPr/>
      <dgm:t>
        <a:bodyPr/>
        <a:lstStyle/>
        <a:p>
          <a:endParaRPr lang="en-US"/>
        </a:p>
      </dgm:t>
    </dgm:pt>
    <dgm:pt modelId="{7EFF247B-3351-4BAA-A413-7A767F0119D8}" type="sibTrans" cxnId="{15C23B8E-7DAA-47CF-981D-0615504A675C}">
      <dgm:prSet/>
      <dgm:spPr/>
      <dgm:t>
        <a:bodyPr/>
        <a:lstStyle/>
        <a:p>
          <a:endParaRPr lang="en-US"/>
        </a:p>
      </dgm:t>
    </dgm:pt>
    <dgm:pt modelId="{1136E7E5-CAF2-4627-A8A7-B9D8A5A26E07}">
      <dgm:prSet/>
      <dgm:spPr/>
      <dgm:t>
        <a:bodyPr/>
        <a:lstStyle/>
        <a:p>
          <a:pPr>
            <a:lnSpc>
              <a:spcPct val="100000"/>
            </a:lnSpc>
          </a:pPr>
          <a:r>
            <a:rPr lang="en-CA" dirty="0"/>
            <a:t>The training process of supervised learning as follows </a:t>
          </a:r>
          <a:endParaRPr lang="en-US" b="0" dirty="0"/>
        </a:p>
      </dgm:t>
    </dgm:pt>
    <dgm:pt modelId="{6886ABDD-97D0-45CA-A31A-983C2786B21B}" type="parTrans" cxnId="{4EB427FA-1A2E-4248-98E4-7C8FAE755A78}">
      <dgm:prSet/>
      <dgm:spPr/>
      <dgm:t>
        <a:bodyPr/>
        <a:lstStyle/>
        <a:p>
          <a:endParaRPr lang="en-US"/>
        </a:p>
      </dgm:t>
    </dgm:pt>
    <dgm:pt modelId="{7994ABDB-093E-4461-AC2D-BA2804502304}" type="sibTrans" cxnId="{4EB427FA-1A2E-4248-98E4-7C8FAE755A78}">
      <dgm:prSet/>
      <dgm:spPr/>
      <dgm:t>
        <a:bodyPr/>
        <a:lstStyle/>
        <a:p>
          <a:endParaRPr lang="en-US"/>
        </a:p>
      </dgm:t>
    </dgm:pt>
    <dgm:pt modelId="{10FF69C1-AFA6-4889-BCBE-F0A90F476DFE}">
      <dgm:prSet/>
      <dgm:spPr/>
      <dgm:t>
        <a:bodyPr/>
        <a:lstStyle/>
        <a:p>
          <a:pPr>
            <a:lnSpc>
              <a:spcPct val="100000"/>
            </a:lnSpc>
          </a:pPr>
          <a:endParaRPr lang="en-US"/>
        </a:p>
      </dgm:t>
    </dgm:pt>
    <dgm:pt modelId="{3572DEC1-3746-442C-84FF-777461A099B6}" type="parTrans" cxnId="{D8669C55-A8DE-4B15-84BC-22676DCADBCC}">
      <dgm:prSet/>
      <dgm:spPr/>
      <dgm:t>
        <a:bodyPr/>
        <a:lstStyle/>
        <a:p>
          <a:endParaRPr lang="en-US"/>
        </a:p>
      </dgm:t>
    </dgm:pt>
    <dgm:pt modelId="{7B78EF48-93E1-493C-A152-7FE281D25C00}" type="sibTrans" cxnId="{D8669C55-A8DE-4B15-84BC-22676DCADBCC}">
      <dgm:prSet/>
      <dgm:spPr/>
      <dgm:t>
        <a:bodyPr/>
        <a:lstStyle/>
        <a:p>
          <a:endParaRPr lang="en-US"/>
        </a:p>
      </dgm:t>
    </dgm:pt>
    <dgm:pt modelId="{96E39353-D2ED-48A0-82CB-F290FC0A7767}" type="pres">
      <dgm:prSet presAssocID="{490A53C5-CD57-4852-A462-772BFB6F579E}" presName="root" presStyleCnt="0">
        <dgm:presLayoutVars>
          <dgm:dir/>
          <dgm:resizeHandles val="exact"/>
        </dgm:presLayoutVars>
      </dgm:prSet>
      <dgm:spPr/>
    </dgm:pt>
    <dgm:pt modelId="{CCAB8268-D437-4FCD-BF92-5DF16C706B01}" type="pres">
      <dgm:prSet presAssocID="{490A53C5-CD57-4852-A462-772BFB6F579E}" presName="container" presStyleCnt="0">
        <dgm:presLayoutVars>
          <dgm:dir/>
          <dgm:resizeHandles val="exact"/>
        </dgm:presLayoutVars>
      </dgm:prSet>
      <dgm:spPr/>
    </dgm:pt>
    <dgm:pt modelId="{4C60B2D4-1F45-457A-ACC8-D7FB47DE81C5}" type="pres">
      <dgm:prSet presAssocID="{8BAF810A-9E99-4B54-AFDB-953E9C462548}" presName="compNode" presStyleCnt="0"/>
      <dgm:spPr/>
    </dgm:pt>
    <dgm:pt modelId="{2B0AAD64-A906-428D-817B-38C18C0A67A7}" type="pres">
      <dgm:prSet presAssocID="{8BAF810A-9E99-4B54-AFDB-953E9C462548}" presName="iconBgRect" presStyleLbl="bgShp" presStyleIdx="0" presStyleCnt="4"/>
      <dgm:spPr/>
    </dgm:pt>
    <dgm:pt modelId="{B310AFD5-3A8E-4986-9545-07DA129BB6AD}" type="pres">
      <dgm:prSet presAssocID="{8BAF810A-9E99-4B54-AFDB-953E9C46254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B18D897D-ECBE-4E11-85B0-62E0ACB9F24F}" type="pres">
      <dgm:prSet presAssocID="{8BAF810A-9E99-4B54-AFDB-953E9C462548}" presName="spaceRect" presStyleCnt="0"/>
      <dgm:spPr/>
    </dgm:pt>
    <dgm:pt modelId="{CBC0528E-933E-46B6-B3DF-09B0A65E9480}" type="pres">
      <dgm:prSet presAssocID="{8BAF810A-9E99-4B54-AFDB-953E9C462548}" presName="textRect" presStyleLbl="revTx" presStyleIdx="0" presStyleCnt="4">
        <dgm:presLayoutVars>
          <dgm:chMax val="1"/>
          <dgm:chPref val="1"/>
        </dgm:presLayoutVars>
      </dgm:prSet>
      <dgm:spPr/>
    </dgm:pt>
    <dgm:pt modelId="{684A09C5-7B54-4E26-97BA-4A4889DE378C}" type="pres">
      <dgm:prSet presAssocID="{EADC5D46-E406-4402-A90B-6B6AC272ED57}" presName="sibTrans" presStyleLbl="sibTrans2D1" presStyleIdx="0" presStyleCnt="0"/>
      <dgm:spPr/>
    </dgm:pt>
    <dgm:pt modelId="{A767D297-A674-49E7-BD7F-CC6AA00DAF20}" type="pres">
      <dgm:prSet presAssocID="{BA09E3A1-89DC-430F-B3C9-592CDAFC497A}" presName="compNode" presStyleCnt="0"/>
      <dgm:spPr/>
    </dgm:pt>
    <dgm:pt modelId="{6E2A0151-5EAA-4FFA-9A00-AE689ACA4207}" type="pres">
      <dgm:prSet presAssocID="{BA09E3A1-89DC-430F-B3C9-592CDAFC497A}" presName="iconBgRect" presStyleLbl="bgShp" presStyleIdx="1" presStyleCnt="4"/>
      <dgm:spPr/>
    </dgm:pt>
    <dgm:pt modelId="{799A8CF6-E273-4856-AD0A-04DF53BEB559}" type="pres">
      <dgm:prSet presAssocID="{BA09E3A1-89DC-430F-B3C9-592CDAFC497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72700281-D02D-419F-B26D-A8D814A81988}" type="pres">
      <dgm:prSet presAssocID="{BA09E3A1-89DC-430F-B3C9-592CDAFC497A}" presName="spaceRect" presStyleCnt="0"/>
      <dgm:spPr/>
    </dgm:pt>
    <dgm:pt modelId="{C66F5565-591A-4A1B-8609-8F7EF33326A0}" type="pres">
      <dgm:prSet presAssocID="{BA09E3A1-89DC-430F-B3C9-592CDAFC497A}" presName="textRect" presStyleLbl="revTx" presStyleIdx="1" presStyleCnt="4">
        <dgm:presLayoutVars>
          <dgm:chMax val="1"/>
          <dgm:chPref val="1"/>
        </dgm:presLayoutVars>
      </dgm:prSet>
      <dgm:spPr/>
    </dgm:pt>
    <dgm:pt modelId="{DD6079AC-566D-48DA-8AA7-7EB564DF12C6}" type="pres">
      <dgm:prSet presAssocID="{3F928FE1-7105-4C54-9AEA-6F5FA77091B1}" presName="sibTrans" presStyleLbl="sibTrans2D1" presStyleIdx="0" presStyleCnt="0"/>
      <dgm:spPr/>
    </dgm:pt>
    <dgm:pt modelId="{DC4AD263-C5E8-4A99-A6E5-091F7DA90DA6}" type="pres">
      <dgm:prSet presAssocID="{D38B3E0E-9646-4256-BC3B-D8C2511C8AA2}" presName="compNode" presStyleCnt="0"/>
      <dgm:spPr/>
    </dgm:pt>
    <dgm:pt modelId="{AF81ED29-6525-4825-912F-7028F5CD8597}" type="pres">
      <dgm:prSet presAssocID="{D38B3E0E-9646-4256-BC3B-D8C2511C8AA2}" presName="iconBgRect" presStyleLbl="bgShp" presStyleIdx="2" presStyleCnt="4"/>
      <dgm:spPr/>
    </dgm:pt>
    <dgm:pt modelId="{C49057CB-FADE-4F29-AC36-66854BC0554A}" type="pres">
      <dgm:prSet presAssocID="{D38B3E0E-9646-4256-BC3B-D8C2511C8AA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A63FFC4A-C235-4138-806D-E47C5E9BED5C}" type="pres">
      <dgm:prSet presAssocID="{D38B3E0E-9646-4256-BC3B-D8C2511C8AA2}" presName="spaceRect" presStyleCnt="0"/>
      <dgm:spPr/>
    </dgm:pt>
    <dgm:pt modelId="{8C7557AE-97AB-45D7-B228-CA5A9687480B}" type="pres">
      <dgm:prSet presAssocID="{D38B3E0E-9646-4256-BC3B-D8C2511C8AA2}" presName="textRect" presStyleLbl="revTx" presStyleIdx="2" presStyleCnt="4">
        <dgm:presLayoutVars>
          <dgm:chMax val="1"/>
          <dgm:chPref val="1"/>
        </dgm:presLayoutVars>
      </dgm:prSet>
      <dgm:spPr/>
    </dgm:pt>
    <dgm:pt modelId="{E98EFCEF-05DC-41CB-B873-E4426B838AA1}" type="pres">
      <dgm:prSet presAssocID="{EAB70A3B-FBEF-4F45-AF0E-EAA81301BA1C}" presName="sibTrans" presStyleLbl="sibTrans2D1" presStyleIdx="0" presStyleCnt="0"/>
      <dgm:spPr/>
    </dgm:pt>
    <dgm:pt modelId="{C606C6C4-78FD-4E81-8889-893770C96354}" type="pres">
      <dgm:prSet presAssocID="{1136E7E5-CAF2-4627-A8A7-B9D8A5A26E07}" presName="compNode" presStyleCnt="0"/>
      <dgm:spPr/>
    </dgm:pt>
    <dgm:pt modelId="{9E0AD27D-FED6-4C06-9C54-60E404B1086C}" type="pres">
      <dgm:prSet presAssocID="{1136E7E5-CAF2-4627-A8A7-B9D8A5A26E07}" presName="iconBgRect" presStyleLbl="bgShp" presStyleIdx="3" presStyleCnt="4"/>
      <dgm:spPr/>
    </dgm:pt>
    <dgm:pt modelId="{9A459AC9-3D60-4105-B553-10E2CB83C0F0}" type="pres">
      <dgm:prSet presAssocID="{1136E7E5-CAF2-4627-A8A7-B9D8A5A26E0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B9487414-38C9-4676-AB97-C79038F076CA}" type="pres">
      <dgm:prSet presAssocID="{1136E7E5-CAF2-4627-A8A7-B9D8A5A26E07}" presName="spaceRect" presStyleCnt="0"/>
      <dgm:spPr/>
    </dgm:pt>
    <dgm:pt modelId="{7F3AEFFA-2E98-4AA6-82C1-F2D55AD13143}" type="pres">
      <dgm:prSet presAssocID="{1136E7E5-CAF2-4627-A8A7-B9D8A5A26E07}" presName="textRect" presStyleLbl="revTx" presStyleIdx="3" presStyleCnt="4">
        <dgm:presLayoutVars>
          <dgm:chMax val="1"/>
          <dgm:chPref val="1"/>
        </dgm:presLayoutVars>
      </dgm:prSet>
      <dgm:spPr/>
    </dgm:pt>
  </dgm:ptLst>
  <dgm:cxnLst>
    <dgm:cxn modelId="{88345618-1222-4E00-84E5-1281CDC06DC8}" type="presOf" srcId="{BA09E3A1-89DC-430F-B3C9-592CDAFC497A}" destId="{C66F5565-591A-4A1B-8609-8F7EF33326A0}" srcOrd="0" destOrd="0" presId="urn:microsoft.com/office/officeart/2018/2/layout/IconCircleList"/>
    <dgm:cxn modelId="{7C90D838-BFB1-4F72-AA91-96DFC257B978}" type="presOf" srcId="{D38B3E0E-9646-4256-BC3B-D8C2511C8AA2}" destId="{8C7557AE-97AB-45D7-B228-CA5A9687480B}" srcOrd="0" destOrd="0" presId="urn:microsoft.com/office/officeart/2018/2/layout/IconCircleList"/>
    <dgm:cxn modelId="{5585303D-35A4-4A46-8E52-B96C3E03A566}" type="presOf" srcId="{EADC5D46-E406-4402-A90B-6B6AC272ED57}" destId="{684A09C5-7B54-4E26-97BA-4A4889DE378C}" srcOrd="0" destOrd="0" presId="urn:microsoft.com/office/officeart/2018/2/layout/IconCircleList"/>
    <dgm:cxn modelId="{127B4E5D-650E-45CC-AE73-FF6D77200E3E}" srcId="{490A53C5-CD57-4852-A462-772BFB6F579E}" destId="{8BAF810A-9E99-4B54-AFDB-953E9C462548}" srcOrd="0" destOrd="0" parTransId="{12286B4D-234F-414E-AB9C-ED6263F14365}" sibTransId="{EADC5D46-E406-4402-A90B-6B6AC272ED57}"/>
    <dgm:cxn modelId="{D8669C55-A8DE-4B15-84BC-22676DCADBCC}" srcId="{1136E7E5-CAF2-4627-A8A7-B9D8A5A26E07}" destId="{10FF69C1-AFA6-4889-BCBE-F0A90F476DFE}" srcOrd="0" destOrd="0" parTransId="{3572DEC1-3746-442C-84FF-777461A099B6}" sibTransId="{7B78EF48-93E1-493C-A152-7FE281D25C00}"/>
    <dgm:cxn modelId="{FDF9FE5A-7591-43A2-B66B-34CBB18FB2AE}" type="presOf" srcId="{3F928FE1-7105-4C54-9AEA-6F5FA77091B1}" destId="{DD6079AC-566D-48DA-8AA7-7EB564DF12C6}" srcOrd="0" destOrd="0" presId="urn:microsoft.com/office/officeart/2018/2/layout/IconCircleList"/>
    <dgm:cxn modelId="{4BAF6880-39F7-476A-80B4-6E18FEE7379C}" srcId="{490A53C5-CD57-4852-A462-772BFB6F579E}" destId="{BA09E3A1-89DC-430F-B3C9-592CDAFC497A}" srcOrd="1" destOrd="0" parTransId="{27054745-B5FF-4AC3-B190-5F376C26AD6D}" sibTransId="{3F928FE1-7105-4C54-9AEA-6F5FA77091B1}"/>
    <dgm:cxn modelId="{15C23B8E-7DAA-47CF-981D-0615504A675C}" srcId="{D38B3E0E-9646-4256-BC3B-D8C2511C8AA2}" destId="{7D48ED2C-7D0E-4808-9601-27B43A379667}" srcOrd="0" destOrd="0" parTransId="{29339DF9-D363-49D0-8237-71B577191E7A}" sibTransId="{7EFF247B-3351-4BAA-A413-7A767F0119D8}"/>
    <dgm:cxn modelId="{C5245A93-4DA3-4459-8BB8-D114770A05EF}" type="presOf" srcId="{490A53C5-CD57-4852-A462-772BFB6F579E}" destId="{96E39353-D2ED-48A0-82CB-F290FC0A7767}" srcOrd="0" destOrd="0" presId="urn:microsoft.com/office/officeart/2018/2/layout/IconCircleList"/>
    <dgm:cxn modelId="{9E721DB0-21D0-47CF-8F29-AA164DD64CE9}" type="presOf" srcId="{8BAF810A-9E99-4B54-AFDB-953E9C462548}" destId="{CBC0528E-933E-46B6-B3DF-09B0A65E9480}" srcOrd="0" destOrd="0" presId="urn:microsoft.com/office/officeart/2018/2/layout/IconCircleList"/>
    <dgm:cxn modelId="{323A29B3-BCF5-49E9-A83C-2FD0E4EE2156}" type="presOf" srcId="{1136E7E5-CAF2-4627-A8A7-B9D8A5A26E07}" destId="{7F3AEFFA-2E98-4AA6-82C1-F2D55AD13143}" srcOrd="0" destOrd="0" presId="urn:microsoft.com/office/officeart/2018/2/layout/IconCircleList"/>
    <dgm:cxn modelId="{6774ECF1-2A83-48DB-8A4A-6391455064CB}" type="presOf" srcId="{EAB70A3B-FBEF-4F45-AF0E-EAA81301BA1C}" destId="{E98EFCEF-05DC-41CB-B873-E4426B838AA1}" srcOrd="0" destOrd="0" presId="urn:microsoft.com/office/officeart/2018/2/layout/IconCircleList"/>
    <dgm:cxn modelId="{6197DAF8-47CF-40CC-85AB-43CDFE916262}" srcId="{490A53C5-CD57-4852-A462-772BFB6F579E}" destId="{D38B3E0E-9646-4256-BC3B-D8C2511C8AA2}" srcOrd="2" destOrd="0" parTransId="{4EEC817E-774B-4F12-9850-D71CF4954579}" sibTransId="{EAB70A3B-FBEF-4F45-AF0E-EAA81301BA1C}"/>
    <dgm:cxn modelId="{4EB427FA-1A2E-4248-98E4-7C8FAE755A78}" srcId="{490A53C5-CD57-4852-A462-772BFB6F579E}" destId="{1136E7E5-CAF2-4627-A8A7-B9D8A5A26E07}" srcOrd="3" destOrd="0" parTransId="{6886ABDD-97D0-45CA-A31A-983C2786B21B}" sibTransId="{7994ABDB-093E-4461-AC2D-BA2804502304}"/>
    <dgm:cxn modelId="{4F47CE0C-F269-48FE-8CFC-936E3267CDF2}" type="presParOf" srcId="{96E39353-D2ED-48A0-82CB-F290FC0A7767}" destId="{CCAB8268-D437-4FCD-BF92-5DF16C706B01}" srcOrd="0" destOrd="0" presId="urn:microsoft.com/office/officeart/2018/2/layout/IconCircleList"/>
    <dgm:cxn modelId="{C3070DB5-0BCB-4202-8520-3D0172E990F4}" type="presParOf" srcId="{CCAB8268-D437-4FCD-BF92-5DF16C706B01}" destId="{4C60B2D4-1F45-457A-ACC8-D7FB47DE81C5}" srcOrd="0" destOrd="0" presId="urn:microsoft.com/office/officeart/2018/2/layout/IconCircleList"/>
    <dgm:cxn modelId="{6E1B6B93-8AAC-4C27-A284-51A52CAB29FC}" type="presParOf" srcId="{4C60B2D4-1F45-457A-ACC8-D7FB47DE81C5}" destId="{2B0AAD64-A906-428D-817B-38C18C0A67A7}" srcOrd="0" destOrd="0" presId="urn:microsoft.com/office/officeart/2018/2/layout/IconCircleList"/>
    <dgm:cxn modelId="{2A5EBC4A-BCE8-4557-930E-E57B72916B0E}" type="presParOf" srcId="{4C60B2D4-1F45-457A-ACC8-D7FB47DE81C5}" destId="{B310AFD5-3A8E-4986-9545-07DA129BB6AD}" srcOrd="1" destOrd="0" presId="urn:microsoft.com/office/officeart/2018/2/layout/IconCircleList"/>
    <dgm:cxn modelId="{541241CF-DA99-47A6-8FB7-F639D1DA7A8D}" type="presParOf" srcId="{4C60B2D4-1F45-457A-ACC8-D7FB47DE81C5}" destId="{B18D897D-ECBE-4E11-85B0-62E0ACB9F24F}" srcOrd="2" destOrd="0" presId="urn:microsoft.com/office/officeart/2018/2/layout/IconCircleList"/>
    <dgm:cxn modelId="{91B81B46-E67D-4407-8536-8E07F5082084}" type="presParOf" srcId="{4C60B2D4-1F45-457A-ACC8-D7FB47DE81C5}" destId="{CBC0528E-933E-46B6-B3DF-09B0A65E9480}" srcOrd="3" destOrd="0" presId="urn:microsoft.com/office/officeart/2018/2/layout/IconCircleList"/>
    <dgm:cxn modelId="{5977DC36-0A1D-48C8-9BDF-54600E759E4D}" type="presParOf" srcId="{CCAB8268-D437-4FCD-BF92-5DF16C706B01}" destId="{684A09C5-7B54-4E26-97BA-4A4889DE378C}" srcOrd="1" destOrd="0" presId="urn:microsoft.com/office/officeart/2018/2/layout/IconCircleList"/>
    <dgm:cxn modelId="{D79F1C0B-28C0-4334-95A0-5AC5A7F6691A}" type="presParOf" srcId="{CCAB8268-D437-4FCD-BF92-5DF16C706B01}" destId="{A767D297-A674-49E7-BD7F-CC6AA00DAF20}" srcOrd="2" destOrd="0" presId="urn:microsoft.com/office/officeart/2018/2/layout/IconCircleList"/>
    <dgm:cxn modelId="{564C69E7-749F-4829-A326-BA3DDAAE62BC}" type="presParOf" srcId="{A767D297-A674-49E7-BD7F-CC6AA00DAF20}" destId="{6E2A0151-5EAA-4FFA-9A00-AE689ACA4207}" srcOrd="0" destOrd="0" presId="urn:microsoft.com/office/officeart/2018/2/layout/IconCircleList"/>
    <dgm:cxn modelId="{7D5D1D1A-74A5-421C-8673-ABAE8BAB4C3C}" type="presParOf" srcId="{A767D297-A674-49E7-BD7F-CC6AA00DAF20}" destId="{799A8CF6-E273-4856-AD0A-04DF53BEB559}" srcOrd="1" destOrd="0" presId="urn:microsoft.com/office/officeart/2018/2/layout/IconCircleList"/>
    <dgm:cxn modelId="{8AC3A2D6-3B92-4C2E-94D7-3549830886FB}" type="presParOf" srcId="{A767D297-A674-49E7-BD7F-CC6AA00DAF20}" destId="{72700281-D02D-419F-B26D-A8D814A81988}" srcOrd="2" destOrd="0" presId="urn:microsoft.com/office/officeart/2018/2/layout/IconCircleList"/>
    <dgm:cxn modelId="{AC70167C-81AB-4975-8298-2D6C9C4495FA}" type="presParOf" srcId="{A767D297-A674-49E7-BD7F-CC6AA00DAF20}" destId="{C66F5565-591A-4A1B-8609-8F7EF33326A0}" srcOrd="3" destOrd="0" presId="urn:microsoft.com/office/officeart/2018/2/layout/IconCircleList"/>
    <dgm:cxn modelId="{7D5ED298-BFD5-4B8A-87C5-F95E0E9DD3B0}" type="presParOf" srcId="{CCAB8268-D437-4FCD-BF92-5DF16C706B01}" destId="{DD6079AC-566D-48DA-8AA7-7EB564DF12C6}" srcOrd="3" destOrd="0" presId="urn:microsoft.com/office/officeart/2018/2/layout/IconCircleList"/>
    <dgm:cxn modelId="{8B62A82F-A3FC-4F8F-88F4-CC5D027C4F6E}" type="presParOf" srcId="{CCAB8268-D437-4FCD-BF92-5DF16C706B01}" destId="{DC4AD263-C5E8-4A99-A6E5-091F7DA90DA6}" srcOrd="4" destOrd="0" presId="urn:microsoft.com/office/officeart/2018/2/layout/IconCircleList"/>
    <dgm:cxn modelId="{F1C3B27C-66E8-487F-B781-4E4E93DF780E}" type="presParOf" srcId="{DC4AD263-C5E8-4A99-A6E5-091F7DA90DA6}" destId="{AF81ED29-6525-4825-912F-7028F5CD8597}" srcOrd="0" destOrd="0" presId="urn:microsoft.com/office/officeart/2018/2/layout/IconCircleList"/>
    <dgm:cxn modelId="{453A9EB8-EFDC-47BF-8149-D8DC1067B8BB}" type="presParOf" srcId="{DC4AD263-C5E8-4A99-A6E5-091F7DA90DA6}" destId="{C49057CB-FADE-4F29-AC36-66854BC0554A}" srcOrd="1" destOrd="0" presId="urn:microsoft.com/office/officeart/2018/2/layout/IconCircleList"/>
    <dgm:cxn modelId="{EE81BF9A-42B7-4659-8308-B4E0562865AA}" type="presParOf" srcId="{DC4AD263-C5E8-4A99-A6E5-091F7DA90DA6}" destId="{A63FFC4A-C235-4138-806D-E47C5E9BED5C}" srcOrd="2" destOrd="0" presId="urn:microsoft.com/office/officeart/2018/2/layout/IconCircleList"/>
    <dgm:cxn modelId="{63DA4B90-C4CF-4ACB-BE31-17844F64BF1D}" type="presParOf" srcId="{DC4AD263-C5E8-4A99-A6E5-091F7DA90DA6}" destId="{8C7557AE-97AB-45D7-B228-CA5A9687480B}" srcOrd="3" destOrd="0" presId="urn:microsoft.com/office/officeart/2018/2/layout/IconCircleList"/>
    <dgm:cxn modelId="{2CC937EC-C4F5-475C-8BD7-E7BD72FF4D0E}" type="presParOf" srcId="{CCAB8268-D437-4FCD-BF92-5DF16C706B01}" destId="{E98EFCEF-05DC-41CB-B873-E4426B838AA1}" srcOrd="5" destOrd="0" presId="urn:microsoft.com/office/officeart/2018/2/layout/IconCircleList"/>
    <dgm:cxn modelId="{9289F145-D78F-4264-912B-5FF5BBFD721B}" type="presParOf" srcId="{CCAB8268-D437-4FCD-BF92-5DF16C706B01}" destId="{C606C6C4-78FD-4E81-8889-893770C96354}" srcOrd="6" destOrd="0" presId="urn:microsoft.com/office/officeart/2018/2/layout/IconCircleList"/>
    <dgm:cxn modelId="{CEB4A2C9-3128-4362-B426-265C3E914504}" type="presParOf" srcId="{C606C6C4-78FD-4E81-8889-893770C96354}" destId="{9E0AD27D-FED6-4C06-9C54-60E404B1086C}" srcOrd="0" destOrd="0" presId="urn:microsoft.com/office/officeart/2018/2/layout/IconCircleList"/>
    <dgm:cxn modelId="{BEE29FB8-8620-435F-8711-CB539B206E93}" type="presParOf" srcId="{C606C6C4-78FD-4E81-8889-893770C96354}" destId="{9A459AC9-3D60-4105-B553-10E2CB83C0F0}" srcOrd="1" destOrd="0" presId="urn:microsoft.com/office/officeart/2018/2/layout/IconCircleList"/>
    <dgm:cxn modelId="{3329F3F8-EB8F-4EE5-A2F8-47735D29DF6C}" type="presParOf" srcId="{C606C6C4-78FD-4E81-8889-893770C96354}" destId="{B9487414-38C9-4676-AB97-C79038F076CA}" srcOrd="2" destOrd="0" presId="urn:microsoft.com/office/officeart/2018/2/layout/IconCircleList"/>
    <dgm:cxn modelId="{E05F18E4-A8E6-4ECF-B26B-0BE86CA47050}" type="presParOf" srcId="{C606C6C4-78FD-4E81-8889-893770C96354}" destId="{7F3AEFFA-2E98-4AA6-82C1-F2D55AD1314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CEFEF02-E08B-4484-A888-DA5BE955EF4A}"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E3A25397-A77E-4361-B1E2-B3987E343A04}">
      <dgm:prSet/>
      <dgm:spPr/>
      <dgm:t>
        <a:bodyPr/>
        <a:lstStyle/>
        <a:p>
          <a:pPr>
            <a:lnSpc>
              <a:spcPct val="100000"/>
            </a:lnSpc>
          </a:pPr>
          <a:r>
            <a:rPr lang="en-CA"/>
            <a:t>First, the training data are fed into the model to produce estimates of output. </a:t>
          </a:r>
          <a:endParaRPr lang="en-US"/>
        </a:p>
      </dgm:t>
    </dgm:pt>
    <dgm:pt modelId="{DE512089-B6D4-4313-9B3B-5ABC1AA816E0}" type="parTrans" cxnId="{9B259768-B7F8-4A9F-9BD0-7B0890F082D8}">
      <dgm:prSet/>
      <dgm:spPr/>
      <dgm:t>
        <a:bodyPr/>
        <a:lstStyle/>
        <a:p>
          <a:endParaRPr lang="en-US"/>
        </a:p>
      </dgm:t>
    </dgm:pt>
    <dgm:pt modelId="{2B5A747C-259D-4564-BE88-FEC3CBD8783D}" type="sibTrans" cxnId="{9B259768-B7F8-4A9F-9BD0-7B0890F082D8}">
      <dgm:prSet phldrT="01"/>
      <dgm:spPr/>
      <dgm:t>
        <a:bodyPr/>
        <a:lstStyle/>
        <a:p>
          <a:r>
            <a:rPr lang="en-US"/>
            <a:t>01</a:t>
          </a:r>
        </a:p>
      </dgm:t>
    </dgm:pt>
    <dgm:pt modelId="{F14197A5-D43A-4A25-8114-5A89129BA675}">
      <dgm:prSet/>
      <dgm:spPr/>
      <dgm:t>
        <a:bodyPr/>
        <a:lstStyle/>
        <a:p>
          <a:pPr>
            <a:lnSpc>
              <a:spcPct val="100000"/>
            </a:lnSpc>
          </a:pPr>
          <a:r>
            <a:rPr lang="en-CA"/>
            <a:t>This estimate is compared to the assigned label of the training data in order to evaluate model error. </a:t>
          </a:r>
          <a:endParaRPr lang="en-US"/>
        </a:p>
      </dgm:t>
    </dgm:pt>
    <dgm:pt modelId="{F1595708-76CE-4C59-9025-464968EE4DFE}" type="parTrans" cxnId="{7EB6B93A-7618-4753-8B8C-EA4F377C5426}">
      <dgm:prSet/>
      <dgm:spPr/>
      <dgm:t>
        <a:bodyPr/>
        <a:lstStyle/>
        <a:p>
          <a:endParaRPr lang="en-US"/>
        </a:p>
      </dgm:t>
    </dgm:pt>
    <dgm:pt modelId="{125ADBD5-AA3E-4899-8D57-03B57F9A1205}" type="sibTrans" cxnId="{7EB6B93A-7618-4753-8B8C-EA4F377C5426}">
      <dgm:prSet phldrT="02"/>
      <dgm:spPr/>
      <dgm:t>
        <a:bodyPr/>
        <a:lstStyle/>
        <a:p>
          <a:r>
            <a:rPr lang="en-US"/>
            <a:t>02</a:t>
          </a:r>
        </a:p>
      </dgm:t>
    </dgm:pt>
    <dgm:pt modelId="{BB548F90-1DA4-4CF5-9A96-7E923C953B9A}">
      <dgm:prSet/>
      <dgm:spPr/>
      <dgm:t>
        <a:bodyPr/>
        <a:lstStyle/>
        <a:p>
          <a:pPr>
            <a:lnSpc>
              <a:spcPct val="100000"/>
            </a:lnSpc>
          </a:pPr>
          <a:r>
            <a:rPr lang="en-CA"/>
            <a:t>Based on this error the learning algorithm alters model’s parameters in order to reduce it.</a:t>
          </a:r>
          <a:endParaRPr lang="en-US"/>
        </a:p>
      </dgm:t>
    </dgm:pt>
    <dgm:pt modelId="{C1CFF287-57AC-4218-9911-DA51E5067D5A}" type="parTrans" cxnId="{CAAC859A-DD20-47CB-AFB9-5D4069776ED2}">
      <dgm:prSet/>
      <dgm:spPr/>
      <dgm:t>
        <a:bodyPr/>
        <a:lstStyle/>
        <a:p>
          <a:endParaRPr lang="en-US"/>
        </a:p>
      </dgm:t>
    </dgm:pt>
    <dgm:pt modelId="{7A880D5D-8283-41DE-81FC-E97CF4406884}" type="sibTrans" cxnId="{CAAC859A-DD20-47CB-AFB9-5D4069776ED2}">
      <dgm:prSet phldrT="03"/>
      <dgm:spPr/>
      <dgm:t>
        <a:bodyPr/>
        <a:lstStyle/>
        <a:p>
          <a:r>
            <a:rPr lang="en-US"/>
            <a:t>03</a:t>
          </a:r>
        </a:p>
      </dgm:t>
    </dgm:pt>
    <dgm:pt modelId="{404F2A6F-965B-47D4-97EA-453684751CFA}" type="pres">
      <dgm:prSet presAssocID="{BCEFEF02-E08B-4484-A888-DA5BE955EF4A}" presName="Name0" presStyleCnt="0">
        <dgm:presLayoutVars>
          <dgm:animLvl val="lvl"/>
          <dgm:resizeHandles val="exact"/>
        </dgm:presLayoutVars>
      </dgm:prSet>
      <dgm:spPr/>
    </dgm:pt>
    <dgm:pt modelId="{428D2E90-3E2A-4631-AB9C-5C54B5B21F8C}" type="pres">
      <dgm:prSet presAssocID="{E3A25397-A77E-4361-B1E2-B3987E343A04}" presName="compositeNode" presStyleCnt="0">
        <dgm:presLayoutVars>
          <dgm:bulletEnabled val="1"/>
        </dgm:presLayoutVars>
      </dgm:prSet>
      <dgm:spPr/>
    </dgm:pt>
    <dgm:pt modelId="{8BFD3AC5-1472-4C61-B72C-4D5D5F3EAB87}" type="pres">
      <dgm:prSet presAssocID="{E3A25397-A77E-4361-B1E2-B3987E343A04}" presName="bgRect" presStyleLbl="alignNode1" presStyleIdx="0" presStyleCnt="3"/>
      <dgm:spPr/>
    </dgm:pt>
    <dgm:pt modelId="{7859D970-70D4-4679-8016-EDAFF22AEE3B}" type="pres">
      <dgm:prSet presAssocID="{2B5A747C-259D-4564-BE88-FEC3CBD8783D}" presName="sibTransNodeRect" presStyleLbl="alignNode1" presStyleIdx="0" presStyleCnt="3">
        <dgm:presLayoutVars>
          <dgm:chMax val="0"/>
          <dgm:bulletEnabled val="1"/>
        </dgm:presLayoutVars>
      </dgm:prSet>
      <dgm:spPr/>
    </dgm:pt>
    <dgm:pt modelId="{F9AC17C1-F2F7-4E40-853F-245C4906EE41}" type="pres">
      <dgm:prSet presAssocID="{E3A25397-A77E-4361-B1E2-B3987E343A04}" presName="nodeRect" presStyleLbl="alignNode1" presStyleIdx="0" presStyleCnt="3">
        <dgm:presLayoutVars>
          <dgm:bulletEnabled val="1"/>
        </dgm:presLayoutVars>
      </dgm:prSet>
      <dgm:spPr/>
    </dgm:pt>
    <dgm:pt modelId="{B50CD308-D4B9-4AF4-B01D-51413CF4DE06}" type="pres">
      <dgm:prSet presAssocID="{2B5A747C-259D-4564-BE88-FEC3CBD8783D}" presName="sibTrans" presStyleCnt="0"/>
      <dgm:spPr/>
    </dgm:pt>
    <dgm:pt modelId="{28FD6E88-F355-4A59-886F-FF87B4A7803E}" type="pres">
      <dgm:prSet presAssocID="{F14197A5-D43A-4A25-8114-5A89129BA675}" presName="compositeNode" presStyleCnt="0">
        <dgm:presLayoutVars>
          <dgm:bulletEnabled val="1"/>
        </dgm:presLayoutVars>
      </dgm:prSet>
      <dgm:spPr/>
    </dgm:pt>
    <dgm:pt modelId="{F2CF2B61-B6D6-4CD9-874F-924F13CC0FA6}" type="pres">
      <dgm:prSet presAssocID="{F14197A5-D43A-4A25-8114-5A89129BA675}" presName="bgRect" presStyleLbl="alignNode1" presStyleIdx="1" presStyleCnt="3"/>
      <dgm:spPr/>
    </dgm:pt>
    <dgm:pt modelId="{03C4D6B5-A614-4A08-872D-5CA1CD6CA454}" type="pres">
      <dgm:prSet presAssocID="{125ADBD5-AA3E-4899-8D57-03B57F9A1205}" presName="sibTransNodeRect" presStyleLbl="alignNode1" presStyleIdx="1" presStyleCnt="3">
        <dgm:presLayoutVars>
          <dgm:chMax val="0"/>
          <dgm:bulletEnabled val="1"/>
        </dgm:presLayoutVars>
      </dgm:prSet>
      <dgm:spPr/>
    </dgm:pt>
    <dgm:pt modelId="{12F14FC1-377A-4EA9-97F3-5FD7A3EC0864}" type="pres">
      <dgm:prSet presAssocID="{F14197A5-D43A-4A25-8114-5A89129BA675}" presName="nodeRect" presStyleLbl="alignNode1" presStyleIdx="1" presStyleCnt="3">
        <dgm:presLayoutVars>
          <dgm:bulletEnabled val="1"/>
        </dgm:presLayoutVars>
      </dgm:prSet>
      <dgm:spPr/>
    </dgm:pt>
    <dgm:pt modelId="{E3E89C6A-4AEC-49F9-8C85-13EF704416D5}" type="pres">
      <dgm:prSet presAssocID="{125ADBD5-AA3E-4899-8D57-03B57F9A1205}" presName="sibTrans" presStyleCnt="0"/>
      <dgm:spPr/>
    </dgm:pt>
    <dgm:pt modelId="{7ED8D94D-41AF-4F40-8BD4-1163C78E0F74}" type="pres">
      <dgm:prSet presAssocID="{BB548F90-1DA4-4CF5-9A96-7E923C953B9A}" presName="compositeNode" presStyleCnt="0">
        <dgm:presLayoutVars>
          <dgm:bulletEnabled val="1"/>
        </dgm:presLayoutVars>
      </dgm:prSet>
      <dgm:spPr/>
    </dgm:pt>
    <dgm:pt modelId="{EBAE67F8-25D0-4520-B769-4F0398D562CC}" type="pres">
      <dgm:prSet presAssocID="{BB548F90-1DA4-4CF5-9A96-7E923C953B9A}" presName="bgRect" presStyleLbl="alignNode1" presStyleIdx="2" presStyleCnt="3"/>
      <dgm:spPr/>
    </dgm:pt>
    <dgm:pt modelId="{724FD738-C877-4215-B5FF-807BB91618D5}" type="pres">
      <dgm:prSet presAssocID="{7A880D5D-8283-41DE-81FC-E97CF4406884}" presName="sibTransNodeRect" presStyleLbl="alignNode1" presStyleIdx="2" presStyleCnt="3">
        <dgm:presLayoutVars>
          <dgm:chMax val="0"/>
          <dgm:bulletEnabled val="1"/>
        </dgm:presLayoutVars>
      </dgm:prSet>
      <dgm:spPr/>
    </dgm:pt>
    <dgm:pt modelId="{337C0975-807A-4D34-8EE0-A1525EDE1FE2}" type="pres">
      <dgm:prSet presAssocID="{BB548F90-1DA4-4CF5-9A96-7E923C953B9A}" presName="nodeRect" presStyleLbl="alignNode1" presStyleIdx="2" presStyleCnt="3">
        <dgm:presLayoutVars>
          <dgm:bulletEnabled val="1"/>
        </dgm:presLayoutVars>
      </dgm:prSet>
      <dgm:spPr/>
    </dgm:pt>
  </dgm:ptLst>
  <dgm:cxnLst>
    <dgm:cxn modelId="{2E08220B-AA84-4DBF-9C28-9DDE53EC7390}" type="presOf" srcId="{7A880D5D-8283-41DE-81FC-E97CF4406884}" destId="{724FD738-C877-4215-B5FF-807BB91618D5}" srcOrd="0" destOrd="0" presId="urn:microsoft.com/office/officeart/2016/7/layout/LinearBlockProcessNumbered"/>
    <dgm:cxn modelId="{39B19929-519C-44F6-81F7-4F394152EA71}" type="presOf" srcId="{BCEFEF02-E08B-4484-A888-DA5BE955EF4A}" destId="{404F2A6F-965B-47D4-97EA-453684751CFA}" srcOrd="0" destOrd="0" presId="urn:microsoft.com/office/officeart/2016/7/layout/LinearBlockProcessNumbered"/>
    <dgm:cxn modelId="{1503782A-82AC-4125-856C-51D41C1465B8}" type="presOf" srcId="{F14197A5-D43A-4A25-8114-5A89129BA675}" destId="{12F14FC1-377A-4EA9-97F3-5FD7A3EC0864}" srcOrd="1" destOrd="0" presId="urn:microsoft.com/office/officeart/2016/7/layout/LinearBlockProcessNumbered"/>
    <dgm:cxn modelId="{4A6F1B30-B923-43F7-9627-3C2B8635B404}" type="presOf" srcId="{125ADBD5-AA3E-4899-8D57-03B57F9A1205}" destId="{03C4D6B5-A614-4A08-872D-5CA1CD6CA454}" srcOrd="0" destOrd="0" presId="urn:microsoft.com/office/officeart/2016/7/layout/LinearBlockProcessNumbered"/>
    <dgm:cxn modelId="{7EB6B93A-7618-4753-8B8C-EA4F377C5426}" srcId="{BCEFEF02-E08B-4484-A888-DA5BE955EF4A}" destId="{F14197A5-D43A-4A25-8114-5A89129BA675}" srcOrd="1" destOrd="0" parTransId="{F1595708-76CE-4C59-9025-464968EE4DFE}" sibTransId="{125ADBD5-AA3E-4899-8D57-03B57F9A1205}"/>
    <dgm:cxn modelId="{9B259768-B7F8-4A9F-9BD0-7B0890F082D8}" srcId="{BCEFEF02-E08B-4484-A888-DA5BE955EF4A}" destId="{E3A25397-A77E-4361-B1E2-B3987E343A04}" srcOrd="0" destOrd="0" parTransId="{DE512089-B6D4-4313-9B3B-5ABC1AA816E0}" sibTransId="{2B5A747C-259D-4564-BE88-FEC3CBD8783D}"/>
    <dgm:cxn modelId="{F900E870-A4B0-40C8-8D31-9C2EB6BA09B7}" type="presOf" srcId="{E3A25397-A77E-4361-B1E2-B3987E343A04}" destId="{8BFD3AC5-1472-4C61-B72C-4D5D5F3EAB87}" srcOrd="0" destOrd="0" presId="urn:microsoft.com/office/officeart/2016/7/layout/LinearBlockProcessNumbered"/>
    <dgm:cxn modelId="{55086D8B-C603-42B8-BB2E-E0C4DB507330}" type="presOf" srcId="{BB548F90-1DA4-4CF5-9A96-7E923C953B9A}" destId="{337C0975-807A-4D34-8EE0-A1525EDE1FE2}" srcOrd="1" destOrd="0" presId="urn:microsoft.com/office/officeart/2016/7/layout/LinearBlockProcessNumbered"/>
    <dgm:cxn modelId="{0CDA1295-DAE6-442E-A1BF-BE18924B23F6}" type="presOf" srcId="{E3A25397-A77E-4361-B1E2-B3987E343A04}" destId="{F9AC17C1-F2F7-4E40-853F-245C4906EE41}" srcOrd="1" destOrd="0" presId="urn:microsoft.com/office/officeart/2016/7/layout/LinearBlockProcessNumbered"/>
    <dgm:cxn modelId="{CAAC859A-DD20-47CB-AFB9-5D4069776ED2}" srcId="{BCEFEF02-E08B-4484-A888-DA5BE955EF4A}" destId="{BB548F90-1DA4-4CF5-9A96-7E923C953B9A}" srcOrd="2" destOrd="0" parTransId="{C1CFF287-57AC-4218-9911-DA51E5067D5A}" sibTransId="{7A880D5D-8283-41DE-81FC-E97CF4406884}"/>
    <dgm:cxn modelId="{99984EAF-D985-4CAC-840B-B65EAABE66A5}" type="presOf" srcId="{F14197A5-D43A-4A25-8114-5A89129BA675}" destId="{F2CF2B61-B6D6-4CD9-874F-924F13CC0FA6}" srcOrd="0" destOrd="0" presId="urn:microsoft.com/office/officeart/2016/7/layout/LinearBlockProcessNumbered"/>
    <dgm:cxn modelId="{32FD80B2-0279-4229-812B-7736FB5DCD6E}" type="presOf" srcId="{2B5A747C-259D-4564-BE88-FEC3CBD8783D}" destId="{7859D970-70D4-4679-8016-EDAFF22AEE3B}" srcOrd="0" destOrd="0" presId="urn:microsoft.com/office/officeart/2016/7/layout/LinearBlockProcessNumbered"/>
    <dgm:cxn modelId="{DF2461F0-3EDE-449D-A47E-4B81B3FDB822}" type="presOf" srcId="{BB548F90-1DA4-4CF5-9A96-7E923C953B9A}" destId="{EBAE67F8-25D0-4520-B769-4F0398D562CC}" srcOrd="0" destOrd="0" presId="urn:microsoft.com/office/officeart/2016/7/layout/LinearBlockProcessNumbered"/>
    <dgm:cxn modelId="{07BF6BFE-296D-42AC-915B-90AB2826B86B}" type="presParOf" srcId="{404F2A6F-965B-47D4-97EA-453684751CFA}" destId="{428D2E90-3E2A-4631-AB9C-5C54B5B21F8C}" srcOrd="0" destOrd="0" presId="urn:microsoft.com/office/officeart/2016/7/layout/LinearBlockProcessNumbered"/>
    <dgm:cxn modelId="{7204039A-046A-4D59-A353-EF3DD10AFEE3}" type="presParOf" srcId="{428D2E90-3E2A-4631-AB9C-5C54B5B21F8C}" destId="{8BFD3AC5-1472-4C61-B72C-4D5D5F3EAB87}" srcOrd="0" destOrd="0" presId="urn:microsoft.com/office/officeart/2016/7/layout/LinearBlockProcessNumbered"/>
    <dgm:cxn modelId="{438C5E54-014B-4FB2-8228-D5CE05A12382}" type="presParOf" srcId="{428D2E90-3E2A-4631-AB9C-5C54B5B21F8C}" destId="{7859D970-70D4-4679-8016-EDAFF22AEE3B}" srcOrd="1" destOrd="0" presId="urn:microsoft.com/office/officeart/2016/7/layout/LinearBlockProcessNumbered"/>
    <dgm:cxn modelId="{32D01D15-F7FA-4D1C-AE50-0180BA64DF74}" type="presParOf" srcId="{428D2E90-3E2A-4631-AB9C-5C54B5B21F8C}" destId="{F9AC17C1-F2F7-4E40-853F-245C4906EE41}" srcOrd="2" destOrd="0" presId="urn:microsoft.com/office/officeart/2016/7/layout/LinearBlockProcessNumbered"/>
    <dgm:cxn modelId="{917CFF0C-C5BB-4FBA-84E1-9EC281BD5D95}" type="presParOf" srcId="{404F2A6F-965B-47D4-97EA-453684751CFA}" destId="{B50CD308-D4B9-4AF4-B01D-51413CF4DE06}" srcOrd="1" destOrd="0" presId="urn:microsoft.com/office/officeart/2016/7/layout/LinearBlockProcessNumbered"/>
    <dgm:cxn modelId="{21A5D9F8-A656-4B19-9990-B8608C4E12CF}" type="presParOf" srcId="{404F2A6F-965B-47D4-97EA-453684751CFA}" destId="{28FD6E88-F355-4A59-886F-FF87B4A7803E}" srcOrd="2" destOrd="0" presId="urn:microsoft.com/office/officeart/2016/7/layout/LinearBlockProcessNumbered"/>
    <dgm:cxn modelId="{78F174B1-DEB8-4AAA-B026-A45B21B4F8CC}" type="presParOf" srcId="{28FD6E88-F355-4A59-886F-FF87B4A7803E}" destId="{F2CF2B61-B6D6-4CD9-874F-924F13CC0FA6}" srcOrd="0" destOrd="0" presId="urn:microsoft.com/office/officeart/2016/7/layout/LinearBlockProcessNumbered"/>
    <dgm:cxn modelId="{AE30BD42-669A-4879-8733-000DCFD5FC52}" type="presParOf" srcId="{28FD6E88-F355-4A59-886F-FF87B4A7803E}" destId="{03C4D6B5-A614-4A08-872D-5CA1CD6CA454}" srcOrd="1" destOrd="0" presId="urn:microsoft.com/office/officeart/2016/7/layout/LinearBlockProcessNumbered"/>
    <dgm:cxn modelId="{68136EA5-58CC-447A-B3D8-57FC85853810}" type="presParOf" srcId="{28FD6E88-F355-4A59-886F-FF87B4A7803E}" destId="{12F14FC1-377A-4EA9-97F3-5FD7A3EC0864}" srcOrd="2" destOrd="0" presId="urn:microsoft.com/office/officeart/2016/7/layout/LinearBlockProcessNumbered"/>
    <dgm:cxn modelId="{24451AB7-F76F-4593-8466-4585C92BB4DB}" type="presParOf" srcId="{404F2A6F-965B-47D4-97EA-453684751CFA}" destId="{E3E89C6A-4AEC-49F9-8C85-13EF704416D5}" srcOrd="3" destOrd="0" presId="urn:microsoft.com/office/officeart/2016/7/layout/LinearBlockProcessNumbered"/>
    <dgm:cxn modelId="{6B5D107D-17ED-4665-807E-216B000035E4}" type="presParOf" srcId="{404F2A6F-965B-47D4-97EA-453684751CFA}" destId="{7ED8D94D-41AF-4F40-8BD4-1163C78E0F74}" srcOrd="4" destOrd="0" presId="urn:microsoft.com/office/officeart/2016/7/layout/LinearBlockProcessNumbered"/>
    <dgm:cxn modelId="{B3A1F0E4-646A-4289-85D9-7FA7810987F5}" type="presParOf" srcId="{7ED8D94D-41AF-4F40-8BD4-1163C78E0F74}" destId="{EBAE67F8-25D0-4520-B769-4F0398D562CC}" srcOrd="0" destOrd="0" presId="urn:microsoft.com/office/officeart/2016/7/layout/LinearBlockProcessNumbered"/>
    <dgm:cxn modelId="{DDBB06AC-382B-4AB3-851D-C0D7241AD1E9}" type="presParOf" srcId="{7ED8D94D-41AF-4F40-8BD4-1163C78E0F74}" destId="{724FD738-C877-4215-B5FF-807BB91618D5}" srcOrd="1" destOrd="0" presId="urn:microsoft.com/office/officeart/2016/7/layout/LinearBlockProcessNumbered"/>
    <dgm:cxn modelId="{82CC4201-ED16-4A78-8509-C97D1FE8C41F}" type="presParOf" srcId="{7ED8D94D-41AF-4F40-8BD4-1163C78E0F74}" destId="{337C0975-807A-4D34-8EE0-A1525EDE1FE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456345F-8A50-405F-8564-C8AD31E1BB6D}"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869AD57-2977-43A7-83FF-F8381BD8003D}">
      <dgm:prSet/>
      <dgm:spPr/>
      <dgm:t>
        <a:bodyPr/>
        <a:lstStyle/>
        <a:p>
          <a:r>
            <a:rPr lang="en-CA"/>
            <a:t>Dataset description </a:t>
          </a:r>
          <a:endParaRPr lang="en-US"/>
        </a:p>
      </dgm:t>
    </dgm:pt>
    <dgm:pt modelId="{5CCB8E7F-F4A1-45E8-A140-E40C7ED00C6B}" type="parTrans" cxnId="{EC3D5807-E0FE-4A74-BBB0-CA183CC9F9CF}">
      <dgm:prSet/>
      <dgm:spPr/>
      <dgm:t>
        <a:bodyPr/>
        <a:lstStyle/>
        <a:p>
          <a:endParaRPr lang="en-US"/>
        </a:p>
      </dgm:t>
    </dgm:pt>
    <dgm:pt modelId="{C9176FD0-BF12-4E12-8E05-35E5E7DFE5F7}" type="sibTrans" cxnId="{EC3D5807-E0FE-4A74-BBB0-CA183CC9F9CF}">
      <dgm:prSet/>
      <dgm:spPr/>
      <dgm:t>
        <a:bodyPr/>
        <a:lstStyle/>
        <a:p>
          <a:endParaRPr lang="en-US"/>
        </a:p>
      </dgm:t>
    </dgm:pt>
    <dgm:pt modelId="{D7382785-77A4-4D84-8575-1A69E6524D6D}">
      <dgm:prSet/>
      <dgm:spPr/>
      <dgm:t>
        <a:bodyPr/>
        <a:lstStyle/>
        <a:p>
          <a:r>
            <a:rPr lang="en-CA"/>
            <a:t>Model </a:t>
          </a:r>
          <a:endParaRPr lang="en-US"/>
        </a:p>
      </dgm:t>
    </dgm:pt>
    <dgm:pt modelId="{277733CD-A377-48F5-8BDC-6C7CD590FA7C}" type="parTrans" cxnId="{1C17D869-A3D0-4586-B598-58C0727FD9F9}">
      <dgm:prSet/>
      <dgm:spPr/>
      <dgm:t>
        <a:bodyPr/>
        <a:lstStyle/>
        <a:p>
          <a:endParaRPr lang="en-US"/>
        </a:p>
      </dgm:t>
    </dgm:pt>
    <dgm:pt modelId="{B1E314B4-622F-414F-B1BF-43455BBA55C4}" type="sibTrans" cxnId="{1C17D869-A3D0-4586-B598-58C0727FD9F9}">
      <dgm:prSet/>
      <dgm:spPr/>
      <dgm:t>
        <a:bodyPr/>
        <a:lstStyle/>
        <a:p>
          <a:endParaRPr lang="en-US"/>
        </a:p>
      </dgm:t>
    </dgm:pt>
    <dgm:pt modelId="{89E8D613-272A-483E-AFFF-54697A60C3E2}">
      <dgm:prSet/>
      <dgm:spPr/>
      <dgm:t>
        <a:bodyPr/>
        <a:lstStyle/>
        <a:p>
          <a:r>
            <a:rPr lang="en-CA"/>
            <a:t>Cost function </a:t>
          </a:r>
          <a:endParaRPr lang="en-US"/>
        </a:p>
      </dgm:t>
    </dgm:pt>
    <dgm:pt modelId="{7394B79C-AC77-4B0B-ABFF-986E86D4781B}" type="parTrans" cxnId="{3C5DC23C-4AE3-48F1-A0BA-4E77EACDAC9D}">
      <dgm:prSet/>
      <dgm:spPr/>
      <dgm:t>
        <a:bodyPr/>
        <a:lstStyle/>
        <a:p>
          <a:endParaRPr lang="en-US"/>
        </a:p>
      </dgm:t>
    </dgm:pt>
    <dgm:pt modelId="{E2075029-D3F4-46FE-8804-F4A20AEC52D5}" type="sibTrans" cxnId="{3C5DC23C-4AE3-48F1-A0BA-4E77EACDAC9D}">
      <dgm:prSet/>
      <dgm:spPr/>
      <dgm:t>
        <a:bodyPr/>
        <a:lstStyle/>
        <a:p>
          <a:endParaRPr lang="en-US"/>
        </a:p>
      </dgm:t>
    </dgm:pt>
    <dgm:pt modelId="{12890819-34A1-403B-8147-7340F8BB7D2B}">
      <dgm:prSet/>
      <dgm:spPr/>
      <dgm:t>
        <a:bodyPr/>
        <a:lstStyle/>
        <a:p>
          <a:r>
            <a:rPr lang="en-CA"/>
            <a:t>Optimization technique </a:t>
          </a:r>
          <a:endParaRPr lang="en-US"/>
        </a:p>
      </dgm:t>
    </dgm:pt>
    <dgm:pt modelId="{D3600AB4-D8F6-4609-B125-748D582807E3}" type="parTrans" cxnId="{FCE076B0-06B6-4872-B991-974A8FDBC3AD}">
      <dgm:prSet/>
      <dgm:spPr/>
      <dgm:t>
        <a:bodyPr/>
        <a:lstStyle/>
        <a:p>
          <a:endParaRPr lang="en-US"/>
        </a:p>
      </dgm:t>
    </dgm:pt>
    <dgm:pt modelId="{BFF40C0B-596C-495A-9913-DB61986CA6B8}" type="sibTrans" cxnId="{FCE076B0-06B6-4872-B991-974A8FDBC3AD}">
      <dgm:prSet/>
      <dgm:spPr/>
      <dgm:t>
        <a:bodyPr/>
        <a:lstStyle/>
        <a:p>
          <a:endParaRPr lang="en-US"/>
        </a:p>
      </dgm:t>
    </dgm:pt>
    <dgm:pt modelId="{E3E5C2A8-5506-4939-A7D1-39AD0A15F7C8}" type="pres">
      <dgm:prSet presAssocID="{A456345F-8A50-405F-8564-C8AD31E1BB6D}" presName="linear" presStyleCnt="0">
        <dgm:presLayoutVars>
          <dgm:dir/>
          <dgm:animLvl val="lvl"/>
          <dgm:resizeHandles val="exact"/>
        </dgm:presLayoutVars>
      </dgm:prSet>
      <dgm:spPr/>
    </dgm:pt>
    <dgm:pt modelId="{060CB28E-9187-436B-A1A2-380AABCB072E}" type="pres">
      <dgm:prSet presAssocID="{8869AD57-2977-43A7-83FF-F8381BD8003D}" presName="parentLin" presStyleCnt="0"/>
      <dgm:spPr/>
    </dgm:pt>
    <dgm:pt modelId="{E8D7E843-C60E-4AA4-B2D6-1D6CB1C39756}" type="pres">
      <dgm:prSet presAssocID="{8869AD57-2977-43A7-83FF-F8381BD8003D}" presName="parentLeftMargin" presStyleLbl="node1" presStyleIdx="0" presStyleCnt="4"/>
      <dgm:spPr/>
    </dgm:pt>
    <dgm:pt modelId="{B98C0569-C604-49B4-9234-484701629EA1}" type="pres">
      <dgm:prSet presAssocID="{8869AD57-2977-43A7-83FF-F8381BD8003D}" presName="parentText" presStyleLbl="node1" presStyleIdx="0" presStyleCnt="4">
        <dgm:presLayoutVars>
          <dgm:chMax val="0"/>
          <dgm:bulletEnabled val="1"/>
        </dgm:presLayoutVars>
      </dgm:prSet>
      <dgm:spPr/>
    </dgm:pt>
    <dgm:pt modelId="{5ED495E5-8949-44C4-91AB-1401F28316E9}" type="pres">
      <dgm:prSet presAssocID="{8869AD57-2977-43A7-83FF-F8381BD8003D}" presName="negativeSpace" presStyleCnt="0"/>
      <dgm:spPr/>
    </dgm:pt>
    <dgm:pt modelId="{C602771C-AC3A-4932-A14F-F19261615D33}" type="pres">
      <dgm:prSet presAssocID="{8869AD57-2977-43A7-83FF-F8381BD8003D}" presName="childText" presStyleLbl="conFgAcc1" presStyleIdx="0" presStyleCnt="4">
        <dgm:presLayoutVars>
          <dgm:bulletEnabled val="1"/>
        </dgm:presLayoutVars>
      </dgm:prSet>
      <dgm:spPr/>
    </dgm:pt>
    <dgm:pt modelId="{7F893F21-A716-4344-8B77-42B3124E45AA}" type="pres">
      <dgm:prSet presAssocID="{C9176FD0-BF12-4E12-8E05-35E5E7DFE5F7}" presName="spaceBetweenRectangles" presStyleCnt="0"/>
      <dgm:spPr/>
    </dgm:pt>
    <dgm:pt modelId="{B06190F1-7199-4F2E-8843-264FA0DC3FAB}" type="pres">
      <dgm:prSet presAssocID="{D7382785-77A4-4D84-8575-1A69E6524D6D}" presName="parentLin" presStyleCnt="0"/>
      <dgm:spPr/>
    </dgm:pt>
    <dgm:pt modelId="{9B1A5148-DE7F-4240-A497-C2FC0342052C}" type="pres">
      <dgm:prSet presAssocID="{D7382785-77A4-4D84-8575-1A69E6524D6D}" presName="parentLeftMargin" presStyleLbl="node1" presStyleIdx="0" presStyleCnt="4"/>
      <dgm:spPr/>
    </dgm:pt>
    <dgm:pt modelId="{9478DA26-4B26-4953-BE7A-43D6C739E8EB}" type="pres">
      <dgm:prSet presAssocID="{D7382785-77A4-4D84-8575-1A69E6524D6D}" presName="parentText" presStyleLbl="node1" presStyleIdx="1" presStyleCnt="4">
        <dgm:presLayoutVars>
          <dgm:chMax val="0"/>
          <dgm:bulletEnabled val="1"/>
        </dgm:presLayoutVars>
      </dgm:prSet>
      <dgm:spPr/>
    </dgm:pt>
    <dgm:pt modelId="{FB943BD5-01AF-4D8E-84FA-47FDBAEFF7E6}" type="pres">
      <dgm:prSet presAssocID="{D7382785-77A4-4D84-8575-1A69E6524D6D}" presName="negativeSpace" presStyleCnt="0"/>
      <dgm:spPr/>
    </dgm:pt>
    <dgm:pt modelId="{4D3B32F0-F700-4AA9-9A8E-7BB09487E779}" type="pres">
      <dgm:prSet presAssocID="{D7382785-77A4-4D84-8575-1A69E6524D6D}" presName="childText" presStyleLbl="conFgAcc1" presStyleIdx="1" presStyleCnt="4">
        <dgm:presLayoutVars>
          <dgm:bulletEnabled val="1"/>
        </dgm:presLayoutVars>
      </dgm:prSet>
      <dgm:spPr/>
    </dgm:pt>
    <dgm:pt modelId="{7458981D-665C-432C-95C4-3AC6B0F37FD5}" type="pres">
      <dgm:prSet presAssocID="{B1E314B4-622F-414F-B1BF-43455BBA55C4}" presName="spaceBetweenRectangles" presStyleCnt="0"/>
      <dgm:spPr/>
    </dgm:pt>
    <dgm:pt modelId="{52B74FE4-B59D-4966-B826-1CBFC9E00096}" type="pres">
      <dgm:prSet presAssocID="{89E8D613-272A-483E-AFFF-54697A60C3E2}" presName="parentLin" presStyleCnt="0"/>
      <dgm:spPr/>
    </dgm:pt>
    <dgm:pt modelId="{6321BA54-B23B-4145-A428-8A9BAC284F04}" type="pres">
      <dgm:prSet presAssocID="{89E8D613-272A-483E-AFFF-54697A60C3E2}" presName="parentLeftMargin" presStyleLbl="node1" presStyleIdx="1" presStyleCnt="4"/>
      <dgm:spPr/>
    </dgm:pt>
    <dgm:pt modelId="{1D789882-760A-474F-8AB2-5D4075DB392A}" type="pres">
      <dgm:prSet presAssocID="{89E8D613-272A-483E-AFFF-54697A60C3E2}" presName="parentText" presStyleLbl="node1" presStyleIdx="2" presStyleCnt="4">
        <dgm:presLayoutVars>
          <dgm:chMax val="0"/>
          <dgm:bulletEnabled val="1"/>
        </dgm:presLayoutVars>
      </dgm:prSet>
      <dgm:spPr/>
    </dgm:pt>
    <dgm:pt modelId="{05836567-1DD5-45D5-BE10-6FE4FAE42A5B}" type="pres">
      <dgm:prSet presAssocID="{89E8D613-272A-483E-AFFF-54697A60C3E2}" presName="negativeSpace" presStyleCnt="0"/>
      <dgm:spPr/>
    </dgm:pt>
    <dgm:pt modelId="{BA9554C5-73A6-4616-80E6-D8ED361B34D7}" type="pres">
      <dgm:prSet presAssocID="{89E8D613-272A-483E-AFFF-54697A60C3E2}" presName="childText" presStyleLbl="conFgAcc1" presStyleIdx="2" presStyleCnt="4">
        <dgm:presLayoutVars>
          <dgm:bulletEnabled val="1"/>
        </dgm:presLayoutVars>
      </dgm:prSet>
      <dgm:spPr/>
    </dgm:pt>
    <dgm:pt modelId="{D9E4481C-68D0-4258-9C1C-5B51F9F6E180}" type="pres">
      <dgm:prSet presAssocID="{E2075029-D3F4-46FE-8804-F4A20AEC52D5}" presName="spaceBetweenRectangles" presStyleCnt="0"/>
      <dgm:spPr/>
    </dgm:pt>
    <dgm:pt modelId="{69312FC2-FF1D-4E7A-9DB6-F2885E8CE37D}" type="pres">
      <dgm:prSet presAssocID="{12890819-34A1-403B-8147-7340F8BB7D2B}" presName="parentLin" presStyleCnt="0"/>
      <dgm:spPr/>
    </dgm:pt>
    <dgm:pt modelId="{9F04CD29-01BC-47FC-A3B2-53DE7D98F779}" type="pres">
      <dgm:prSet presAssocID="{12890819-34A1-403B-8147-7340F8BB7D2B}" presName="parentLeftMargin" presStyleLbl="node1" presStyleIdx="2" presStyleCnt="4"/>
      <dgm:spPr/>
    </dgm:pt>
    <dgm:pt modelId="{F58BC800-FDA6-4062-84A3-ADA75314EE98}" type="pres">
      <dgm:prSet presAssocID="{12890819-34A1-403B-8147-7340F8BB7D2B}" presName="parentText" presStyleLbl="node1" presStyleIdx="3" presStyleCnt="4">
        <dgm:presLayoutVars>
          <dgm:chMax val="0"/>
          <dgm:bulletEnabled val="1"/>
        </dgm:presLayoutVars>
      </dgm:prSet>
      <dgm:spPr/>
    </dgm:pt>
    <dgm:pt modelId="{099B9C3A-4E54-4A36-AE28-6A0055B93E71}" type="pres">
      <dgm:prSet presAssocID="{12890819-34A1-403B-8147-7340F8BB7D2B}" presName="negativeSpace" presStyleCnt="0"/>
      <dgm:spPr/>
    </dgm:pt>
    <dgm:pt modelId="{59F56BB8-6E26-419F-831E-500B87514BFE}" type="pres">
      <dgm:prSet presAssocID="{12890819-34A1-403B-8147-7340F8BB7D2B}" presName="childText" presStyleLbl="conFgAcc1" presStyleIdx="3" presStyleCnt="4">
        <dgm:presLayoutVars>
          <dgm:bulletEnabled val="1"/>
        </dgm:presLayoutVars>
      </dgm:prSet>
      <dgm:spPr/>
    </dgm:pt>
  </dgm:ptLst>
  <dgm:cxnLst>
    <dgm:cxn modelId="{EC3D5807-E0FE-4A74-BBB0-CA183CC9F9CF}" srcId="{A456345F-8A50-405F-8564-C8AD31E1BB6D}" destId="{8869AD57-2977-43A7-83FF-F8381BD8003D}" srcOrd="0" destOrd="0" parTransId="{5CCB8E7F-F4A1-45E8-A140-E40C7ED00C6B}" sibTransId="{C9176FD0-BF12-4E12-8E05-35E5E7DFE5F7}"/>
    <dgm:cxn modelId="{E138A510-C4AD-4467-999F-74AA921C2817}" type="presOf" srcId="{D7382785-77A4-4D84-8575-1A69E6524D6D}" destId="{9478DA26-4B26-4953-BE7A-43D6C739E8EB}" srcOrd="1" destOrd="0" presId="urn:microsoft.com/office/officeart/2005/8/layout/list1"/>
    <dgm:cxn modelId="{B7ECDC13-6823-4180-A2AC-E0C871F32BDA}" type="presOf" srcId="{12890819-34A1-403B-8147-7340F8BB7D2B}" destId="{9F04CD29-01BC-47FC-A3B2-53DE7D98F779}" srcOrd="0" destOrd="0" presId="urn:microsoft.com/office/officeart/2005/8/layout/list1"/>
    <dgm:cxn modelId="{EAF21932-82EE-45CE-9E3B-D1FA1BFC40F9}" type="presOf" srcId="{12890819-34A1-403B-8147-7340F8BB7D2B}" destId="{F58BC800-FDA6-4062-84A3-ADA75314EE98}" srcOrd="1" destOrd="0" presId="urn:microsoft.com/office/officeart/2005/8/layout/list1"/>
    <dgm:cxn modelId="{96EA7937-16F7-46A8-ABF0-F70C8AD70FC7}" type="presOf" srcId="{89E8D613-272A-483E-AFFF-54697A60C3E2}" destId="{1D789882-760A-474F-8AB2-5D4075DB392A}" srcOrd="1" destOrd="0" presId="urn:microsoft.com/office/officeart/2005/8/layout/list1"/>
    <dgm:cxn modelId="{3C5DC23C-4AE3-48F1-A0BA-4E77EACDAC9D}" srcId="{A456345F-8A50-405F-8564-C8AD31E1BB6D}" destId="{89E8D613-272A-483E-AFFF-54697A60C3E2}" srcOrd="2" destOrd="0" parTransId="{7394B79C-AC77-4B0B-ABFF-986E86D4781B}" sibTransId="{E2075029-D3F4-46FE-8804-F4A20AEC52D5}"/>
    <dgm:cxn modelId="{7956683E-CC58-4626-9F61-CBB1401A9D81}" type="presOf" srcId="{8869AD57-2977-43A7-83FF-F8381BD8003D}" destId="{B98C0569-C604-49B4-9234-484701629EA1}" srcOrd="1" destOrd="0" presId="urn:microsoft.com/office/officeart/2005/8/layout/list1"/>
    <dgm:cxn modelId="{1C17D869-A3D0-4586-B598-58C0727FD9F9}" srcId="{A456345F-8A50-405F-8564-C8AD31E1BB6D}" destId="{D7382785-77A4-4D84-8575-1A69E6524D6D}" srcOrd="1" destOrd="0" parTransId="{277733CD-A377-48F5-8BDC-6C7CD590FA7C}" sibTransId="{B1E314B4-622F-414F-B1BF-43455BBA55C4}"/>
    <dgm:cxn modelId="{4780A74A-401B-44B8-98BA-5D457B8FE985}" type="presOf" srcId="{8869AD57-2977-43A7-83FF-F8381BD8003D}" destId="{E8D7E843-C60E-4AA4-B2D6-1D6CB1C39756}" srcOrd="0" destOrd="0" presId="urn:microsoft.com/office/officeart/2005/8/layout/list1"/>
    <dgm:cxn modelId="{0EDA1271-55CF-43C0-A766-E1A3808D3D2B}" type="presOf" srcId="{89E8D613-272A-483E-AFFF-54697A60C3E2}" destId="{6321BA54-B23B-4145-A428-8A9BAC284F04}" srcOrd="0" destOrd="0" presId="urn:microsoft.com/office/officeart/2005/8/layout/list1"/>
    <dgm:cxn modelId="{21357784-16D5-4540-8FA2-32CBEE31876B}" type="presOf" srcId="{A456345F-8A50-405F-8564-C8AD31E1BB6D}" destId="{E3E5C2A8-5506-4939-A7D1-39AD0A15F7C8}" srcOrd="0" destOrd="0" presId="urn:microsoft.com/office/officeart/2005/8/layout/list1"/>
    <dgm:cxn modelId="{FCE076B0-06B6-4872-B991-974A8FDBC3AD}" srcId="{A456345F-8A50-405F-8564-C8AD31E1BB6D}" destId="{12890819-34A1-403B-8147-7340F8BB7D2B}" srcOrd="3" destOrd="0" parTransId="{D3600AB4-D8F6-4609-B125-748D582807E3}" sibTransId="{BFF40C0B-596C-495A-9913-DB61986CA6B8}"/>
    <dgm:cxn modelId="{31A002C9-2595-4D99-80AA-68C80760CF9A}" type="presOf" srcId="{D7382785-77A4-4D84-8575-1A69E6524D6D}" destId="{9B1A5148-DE7F-4240-A497-C2FC0342052C}" srcOrd="0" destOrd="0" presId="urn:microsoft.com/office/officeart/2005/8/layout/list1"/>
    <dgm:cxn modelId="{BB14AFCC-1106-4663-B29C-5DB1D4466CC4}" type="presParOf" srcId="{E3E5C2A8-5506-4939-A7D1-39AD0A15F7C8}" destId="{060CB28E-9187-436B-A1A2-380AABCB072E}" srcOrd="0" destOrd="0" presId="urn:microsoft.com/office/officeart/2005/8/layout/list1"/>
    <dgm:cxn modelId="{0CFC0A1A-B0F2-4357-BCA7-1BFDA3D4ED76}" type="presParOf" srcId="{060CB28E-9187-436B-A1A2-380AABCB072E}" destId="{E8D7E843-C60E-4AA4-B2D6-1D6CB1C39756}" srcOrd="0" destOrd="0" presId="urn:microsoft.com/office/officeart/2005/8/layout/list1"/>
    <dgm:cxn modelId="{4552673E-1B50-40A8-81E8-40BF6D8F1DAC}" type="presParOf" srcId="{060CB28E-9187-436B-A1A2-380AABCB072E}" destId="{B98C0569-C604-49B4-9234-484701629EA1}" srcOrd="1" destOrd="0" presId="urn:microsoft.com/office/officeart/2005/8/layout/list1"/>
    <dgm:cxn modelId="{440396CD-0082-4814-B40D-FE3557D9E75A}" type="presParOf" srcId="{E3E5C2A8-5506-4939-A7D1-39AD0A15F7C8}" destId="{5ED495E5-8949-44C4-91AB-1401F28316E9}" srcOrd="1" destOrd="0" presId="urn:microsoft.com/office/officeart/2005/8/layout/list1"/>
    <dgm:cxn modelId="{F5FAC5F9-26A5-48E2-8E61-C27FAA617C3E}" type="presParOf" srcId="{E3E5C2A8-5506-4939-A7D1-39AD0A15F7C8}" destId="{C602771C-AC3A-4932-A14F-F19261615D33}" srcOrd="2" destOrd="0" presId="urn:microsoft.com/office/officeart/2005/8/layout/list1"/>
    <dgm:cxn modelId="{9BB2BD1E-6692-4BF8-90EB-D903102CBDA8}" type="presParOf" srcId="{E3E5C2A8-5506-4939-A7D1-39AD0A15F7C8}" destId="{7F893F21-A716-4344-8B77-42B3124E45AA}" srcOrd="3" destOrd="0" presId="urn:microsoft.com/office/officeart/2005/8/layout/list1"/>
    <dgm:cxn modelId="{C3F788DD-8B66-40EB-888B-1045BE103C44}" type="presParOf" srcId="{E3E5C2A8-5506-4939-A7D1-39AD0A15F7C8}" destId="{B06190F1-7199-4F2E-8843-264FA0DC3FAB}" srcOrd="4" destOrd="0" presId="urn:microsoft.com/office/officeart/2005/8/layout/list1"/>
    <dgm:cxn modelId="{BFFAB22D-3F19-4D98-AD2C-F0A33223FBE0}" type="presParOf" srcId="{B06190F1-7199-4F2E-8843-264FA0DC3FAB}" destId="{9B1A5148-DE7F-4240-A497-C2FC0342052C}" srcOrd="0" destOrd="0" presId="urn:microsoft.com/office/officeart/2005/8/layout/list1"/>
    <dgm:cxn modelId="{3B8A6C27-E0EF-4B50-A868-D9DA76C762BF}" type="presParOf" srcId="{B06190F1-7199-4F2E-8843-264FA0DC3FAB}" destId="{9478DA26-4B26-4953-BE7A-43D6C739E8EB}" srcOrd="1" destOrd="0" presId="urn:microsoft.com/office/officeart/2005/8/layout/list1"/>
    <dgm:cxn modelId="{82DC4B3B-0041-45EF-B80D-5738ABFAABD9}" type="presParOf" srcId="{E3E5C2A8-5506-4939-A7D1-39AD0A15F7C8}" destId="{FB943BD5-01AF-4D8E-84FA-47FDBAEFF7E6}" srcOrd="5" destOrd="0" presId="urn:microsoft.com/office/officeart/2005/8/layout/list1"/>
    <dgm:cxn modelId="{A8ED97C0-1F8D-40C5-950D-0BF0567BE9B3}" type="presParOf" srcId="{E3E5C2A8-5506-4939-A7D1-39AD0A15F7C8}" destId="{4D3B32F0-F700-4AA9-9A8E-7BB09487E779}" srcOrd="6" destOrd="0" presId="urn:microsoft.com/office/officeart/2005/8/layout/list1"/>
    <dgm:cxn modelId="{690A05CE-3532-4A4B-AAF6-483CF988501D}" type="presParOf" srcId="{E3E5C2A8-5506-4939-A7D1-39AD0A15F7C8}" destId="{7458981D-665C-432C-95C4-3AC6B0F37FD5}" srcOrd="7" destOrd="0" presId="urn:microsoft.com/office/officeart/2005/8/layout/list1"/>
    <dgm:cxn modelId="{B47F654F-23BF-45A7-82DD-04EC245F6741}" type="presParOf" srcId="{E3E5C2A8-5506-4939-A7D1-39AD0A15F7C8}" destId="{52B74FE4-B59D-4966-B826-1CBFC9E00096}" srcOrd="8" destOrd="0" presId="urn:microsoft.com/office/officeart/2005/8/layout/list1"/>
    <dgm:cxn modelId="{75D72809-FA1E-46B2-83ED-DC78F2FB14D3}" type="presParOf" srcId="{52B74FE4-B59D-4966-B826-1CBFC9E00096}" destId="{6321BA54-B23B-4145-A428-8A9BAC284F04}" srcOrd="0" destOrd="0" presId="urn:microsoft.com/office/officeart/2005/8/layout/list1"/>
    <dgm:cxn modelId="{8921E19D-F056-4130-ABA8-1F9D88732892}" type="presParOf" srcId="{52B74FE4-B59D-4966-B826-1CBFC9E00096}" destId="{1D789882-760A-474F-8AB2-5D4075DB392A}" srcOrd="1" destOrd="0" presId="urn:microsoft.com/office/officeart/2005/8/layout/list1"/>
    <dgm:cxn modelId="{FBB3A3E9-02D4-473C-BF63-2CDD6CCE2883}" type="presParOf" srcId="{E3E5C2A8-5506-4939-A7D1-39AD0A15F7C8}" destId="{05836567-1DD5-45D5-BE10-6FE4FAE42A5B}" srcOrd="9" destOrd="0" presId="urn:microsoft.com/office/officeart/2005/8/layout/list1"/>
    <dgm:cxn modelId="{34C7BBD3-3F5D-4694-B5E9-F401FD3AD0B4}" type="presParOf" srcId="{E3E5C2A8-5506-4939-A7D1-39AD0A15F7C8}" destId="{BA9554C5-73A6-4616-80E6-D8ED361B34D7}" srcOrd="10" destOrd="0" presId="urn:microsoft.com/office/officeart/2005/8/layout/list1"/>
    <dgm:cxn modelId="{A304BB53-A25A-4222-9D04-E88F33C9C077}" type="presParOf" srcId="{E3E5C2A8-5506-4939-A7D1-39AD0A15F7C8}" destId="{D9E4481C-68D0-4258-9C1C-5B51F9F6E180}" srcOrd="11" destOrd="0" presId="urn:microsoft.com/office/officeart/2005/8/layout/list1"/>
    <dgm:cxn modelId="{8568680B-F8A9-4655-AEA1-519567E88EF2}" type="presParOf" srcId="{E3E5C2A8-5506-4939-A7D1-39AD0A15F7C8}" destId="{69312FC2-FF1D-4E7A-9DB6-F2885E8CE37D}" srcOrd="12" destOrd="0" presId="urn:microsoft.com/office/officeart/2005/8/layout/list1"/>
    <dgm:cxn modelId="{B4556E93-04D7-49B2-A1C8-8D672C8B38C4}" type="presParOf" srcId="{69312FC2-FF1D-4E7A-9DB6-F2885E8CE37D}" destId="{9F04CD29-01BC-47FC-A3B2-53DE7D98F779}" srcOrd="0" destOrd="0" presId="urn:microsoft.com/office/officeart/2005/8/layout/list1"/>
    <dgm:cxn modelId="{B5E6A018-8250-4EEF-862A-2694CA02D7D6}" type="presParOf" srcId="{69312FC2-FF1D-4E7A-9DB6-F2885E8CE37D}" destId="{F58BC800-FDA6-4062-84A3-ADA75314EE98}" srcOrd="1" destOrd="0" presId="urn:microsoft.com/office/officeart/2005/8/layout/list1"/>
    <dgm:cxn modelId="{F82661A4-AF5F-4670-9558-82D8134706CF}" type="presParOf" srcId="{E3E5C2A8-5506-4939-A7D1-39AD0A15F7C8}" destId="{099B9C3A-4E54-4A36-AE28-6A0055B93E71}" srcOrd="13" destOrd="0" presId="urn:microsoft.com/office/officeart/2005/8/layout/list1"/>
    <dgm:cxn modelId="{995782F9-8800-4648-A45F-1152C4D2065F}" type="presParOf" srcId="{E3E5C2A8-5506-4939-A7D1-39AD0A15F7C8}" destId="{59F56BB8-6E26-419F-831E-500B87514BF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A072E5E-434F-459C-861F-C64ED4BB786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A89BE42-D613-42FD-9196-B7A210D4607B}">
      <dgm:prSet/>
      <dgm:spPr/>
      <dgm:t>
        <a:bodyPr/>
        <a:lstStyle/>
        <a:p>
          <a:pPr>
            <a:lnSpc>
              <a:spcPct val="100000"/>
            </a:lnSpc>
          </a:pPr>
          <a:r>
            <a:rPr lang="en-CA" dirty="0"/>
            <a:t>Single layer feed forward network.</a:t>
          </a:r>
          <a:endParaRPr lang="en-US" dirty="0"/>
        </a:p>
      </dgm:t>
    </dgm:pt>
    <dgm:pt modelId="{4046B305-FD02-4BE6-87B8-6F3F96078660}" type="parTrans" cxnId="{ACEF43C8-268A-4B7E-B2CD-C90D9C673C82}">
      <dgm:prSet/>
      <dgm:spPr/>
      <dgm:t>
        <a:bodyPr/>
        <a:lstStyle/>
        <a:p>
          <a:endParaRPr lang="en-US"/>
        </a:p>
      </dgm:t>
    </dgm:pt>
    <dgm:pt modelId="{83E67020-20E2-4F0D-8EB5-146FAE724AC1}" type="sibTrans" cxnId="{ACEF43C8-268A-4B7E-B2CD-C90D9C673C82}">
      <dgm:prSet/>
      <dgm:spPr/>
      <dgm:t>
        <a:bodyPr/>
        <a:lstStyle/>
        <a:p>
          <a:endParaRPr lang="en-US"/>
        </a:p>
      </dgm:t>
    </dgm:pt>
    <dgm:pt modelId="{C77E65F8-B760-4E77-9AF1-CB8F33178274}">
      <dgm:prSet/>
      <dgm:spPr/>
      <dgm:t>
        <a:bodyPr/>
        <a:lstStyle/>
        <a:p>
          <a:pPr>
            <a:lnSpc>
              <a:spcPct val="100000"/>
            </a:lnSpc>
          </a:pPr>
          <a:endParaRPr lang="en-US" dirty="0"/>
        </a:p>
      </dgm:t>
    </dgm:pt>
    <dgm:pt modelId="{49E5B94E-CD38-41ED-B5E7-523B4DA9DAD1}" type="parTrans" cxnId="{C42EF37E-3CBD-40F8-8AF7-7F6041DCD201}">
      <dgm:prSet/>
      <dgm:spPr/>
      <dgm:t>
        <a:bodyPr/>
        <a:lstStyle/>
        <a:p>
          <a:endParaRPr lang="en-US"/>
        </a:p>
      </dgm:t>
    </dgm:pt>
    <dgm:pt modelId="{8BD1242D-C577-4C1D-B1C8-69EFC6706D42}" type="sibTrans" cxnId="{C42EF37E-3CBD-40F8-8AF7-7F6041DCD201}">
      <dgm:prSet/>
      <dgm:spPr/>
      <dgm:t>
        <a:bodyPr/>
        <a:lstStyle/>
        <a:p>
          <a:endParaRPr lang="en-US"/>
        </a:p>
      </dgm:t>
    </dgm:pt>
    <dgm:pt modelId="{A213D120-995C-4290-A896-7C6F23C088CC}">
      <dgm:prSet/>
      <dgm:spPr/>
      <dgm:t>
        <a:bodyPr/>
        <a:lstStyle/>
        <a:p>
          <a:pPr>
            <a:lnSpc>
              <a:spcPct val="100000"/>
            </a:lnSpc>
          </a:pPr>
          <a:r>
            <a:rPr lang="en-CA" dirty="0"/>
            <a:t>Multilayer Feed Forward Network</a:t>
          </a:r>
          <a:endParaRPr lang="en-US" dirty="0"/>
        </a:p>
      </dgm:t>
    </dgm:pt>
    <dgm:pt modelId="{5CBB44FC-D2E5-4D83-B96D-FE4DF1D1AC95}" type="parTrans" cxnId="{9C60CDEB-57A0-4708-817A-46D8B43565E9}">
      <dgm:prSet/>
      <dgm:spPr/>
      <dgm:t>
        <a:bodyPr/>
        <a:lstStyle/>
        <a:p>
          <a:endParaRPr lang="en-US"/>
        </a:p>
      </dgm:t>
    </dgm:pt>
    <dgm:pt modelId="{A895CC36-91C7-48C2-BE08-887E1442B049}" type="sibTrans" cxnId="{9C60CDEB-57A0-4708-817A-46D8B43565E9}">
      <dgm:prSet/>
      <dgm:spPr/>
      <dgm:t>
        <a:bodyPr/>
        <a:lstStyle/>
        <a:p>
          <a:endParaRPr lang="en-US"/>
        </a:p>
      </dgm:t>
    </dgm:pt>
    <dgm:pt modelId="{9F3936A8-B879-4C02-ADF5-56B2BF84577F}">
      <dgm:prSet/>
      <dgm:spPr/>
      <dgm:t>
        <a:bodyPr/>
        <a:lstStyle/>
        <a:p>
          <a:pPr>
            <a:lnSpc>
              <a:spcPct val="100000"/>
            </a:lnSpc>
          </a:pPr>
          <a:endParaRPr lang="en-US" dirty="0"/>
        </a:p>
      </dgm:t>
    </dgm:pt>
    <dgm:pt modelId="{402050BA-6C94-4A0C-86EB-133650DC8CDF}" type="parTrans" cxnId="{27DBED77-E604-4E67-A0CF-EB3EB14D7EEE}">
      <dgm:prSet/>
      <dgm:spPr/>
      <dgm:t>
        <a:bodyPr/>
        <a:lstStyle/>
        <a:p>
          <a:endParaRPr lang="en-US"/>
        </a:p>
      </dgm:t>
    </dgm:pt>
    <dgm:pt modelId="{99FBC500-81B1-4B9A-8670-2C02A6B00674}" type="sibTrans" cxnId="{27DBED77-E604-4E67-A0CF-EB3EB14D7EEE}">
      <dgm:prSet/>
      <dgm:spPr/>
      <dgm:t>
        <a:bodyPr/>
        <a:lstStyle/>
        <a:p>
          <a:endParaRPr lang="en-US"/>
        </a:p>
      </dgm:t>
    </dgm:pt>
    <dgm:pt modelId="{20720794-016E-4DE7-A0CD-197D12EEE5B3}" type="pres">
      <dgm:prSet presAssocID="{7A072E5E-434F-459C-861F-C64ED4BB7866}" presName="root" presStyleCnt="0">
        <dgm:presLayoutVars>
          <dgm:dir/>
          <dgm:resizeHandles val="exact"/>
        </dgm:presLayoutVars>
      </dgm:prSet>
      <dgm:spPr/>
    </dgm:pt>
    <dgm:pt modelId="{52A7A300-2756-4B27-B8F7-CDF0041F9D06}" type="pres">
      <dgm:prSet presAssocID="{0A89BE42-D613-42FD-9196-B7A210D4607B}" presName="compNode" presStyleCnt="0"/>
      <dgm:spPr/>
    </dgm:pt>
    <dgm:pt modelId="{108892C7-524D-4757-B4C1-711A77529CE4}" type="pres">
      <dgm:prSet presAssocID="{0A89BE42-D613-42FD-9196-B7A210D4607B}" presName="bgRect" presStyleLbl="bgShp" presStyleIdx="0" presStyleCnt="2"/>
      <dgm:spPr/>
    </dgm:pt>
    <dgm:pt modelId="{7317BB6A-9E3E-4967-9CA0-41EA729FE75A}" type="pres">
      <dgm:prSet presAssocID="{0A89BE42-D613-42FD-9196-B7A210D4607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E2AEF36F-0E8A-4CB6-AA50-38CA57750399}" type="pres">
      <dgm:prSet presAssocID="{0A89BE42-D613-42FD-9196-B7A210D4607B}" presName="spaceRect" presStyleCnt="0"/>
      <dgm:spPr/>
    </dgm:pt>
    <dgm:pt modelId="{C4CCF774-32D6-44CE-B84D-959CAFA41E4C}" type="pres">
      <dgm:prSet presAssocID="{0A89BE42-D613-42FD-9196-B7A210D4607B}" presName="parTx" presStyleLbl="revTx" presStyleIdx="0" presStyleCnt="4">
        <dgm:presLayoutVars>
          <dgm:chMax val="0"/>
          <dgm:chPref val="0"/>
        </dgm:presLayoutVars>
      </dgm:prSet>
      <dgm:spPr/>
    </dgm:pt>
    <dgm:pt modelId="{6D0F05F6-1A4E-4DA0-BF1F-E51A452EED7C}" type="pres">
      <dgm:prSet presAssocID="{0A89BE42-D613-42FD-9196-B7A210D4607B}" presName="desTx" presStyleLbl="revTx" presStyleIdx="1" presStyleCnt="4">
        <dgm:presLayoutVars/>
      </dgm:prSet>
      <dgm:spPr/>
    </dgm:pt>
    <dgm:pt modelId="{CD73A618-95DA-413C-9E4D-A7C6BCA28D57}" type="pres">
      <dgm:prSet presAssocID="{83E67020-20E2-4F0D-8EB5-146FAE724AC1}" presName="sibTrans" presStyleCnt="0"/>
      <dgm:spPr/>
    </dgm:pt>
    <dgm:pt modelId="{AD40C7D2-3D1F-4960-B214-FBE65101286F}" type="pres">
      <dgm:prSet presAssocID="{A213D120-995C-4290-A896-7C6F23C088CC}" presName="compNode" presStyleCnt="0"/>
      <dgm:spPr/>
    </dgm:pt>
    <dgm:pt modelId="{53E08596-5D33-41BC-AC6C-5BBC8A1E0828}" type="pres">
      <dgm:prSet presAssocID="{A213D120-995C-4290-A896-7C6F23C088CC}" presName="bgRect" presStyleLbl="bgShp" presStyleIdx="1" presStyleCnt="2"/>
      <dgm:spPr/>
    </dgm:pt>
    <dgm:pt modelId="{6DF44689-5890-43FC-889C-CB943C22450D}" type="pres">
      <dgm:prSet presAssocID="{A213D120-995C-4290-A896-7C6F23C088C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F3740B3-5145-4E44-9E68-8107CFF5A8EC}" type="pres">
      <dgm:prSet presAssocID="{A213D120-995C-4290-A896-7C6F23C088CC}" presName="spaceRect" presStyleCnt="0"/>
      <dgm:spPr/>
    </dgm:pt>
    <dgm:pt modelId="{E872E315-360C-40D4-872E-2DB81ECF4EF2}" type="pres">
      <dgm:prSet presAssocID="{A213D120-995C-4290-A896-7C6F23C088CC}" presName="parTx" presStyleLbl="revTx" presStyleIdx="2" presStyleCnt="4">
        <dgm:presLayoutVars>
          <dgm:chMax val="0"/>
          <dgm:chPref val="0"/>
        </dgm:presLayoutVars>
      </dgm:prSet>
      <dgm:spPr/>
    </dgm:pt>
    <dgm:pt modelId="{3690F8C9-D141-4555-80FC-37BB6E860FB3}" type="pres">
      <dgm:prSet presAssocID="{A213D120-995C-4290-A896-7C6F23C088CC}" presName="desTx" presStyleLbl="revTx" presStyleIdx="3" presStyleCnt="4">
        <dgm:presLayoutVars/>
      </dgm:prSet>
      <dgm:spPr/>
    </dgm:pt>
  </dgm:ptLst>
  <dgm:cxnLst>
    <dgm:cxn modelId="{6314F64B-48D0-48CF-8DCE-5B153B8BB290}" type="presOf" srcId="{C77E65F8-B760-4E77-9AF1-CB8F33178274}" destId="{6D0F05F6-1A4E-4DA0-BF1F-E51A452EED7C}" srcOrd="0" destOrd="0" presId="urn:microsoft.com/office/officeart/2018/2/layout/IconVerticalSolidList"/>
    <dgm:cxn modelId="{584D624D-097C-41E5-A0AC-E5BDD0813C6E}" type="presOf" srcId="{9F3936A8-B879-4C02-ADF5-56B2BF84577F}" destId="{3690F8C9-D141-4555-80FC-37BB6E860FB3}" srcOrd="0" destOrd="0" presId="urn:microsoft.com/office/officeart/2018/2/layout/IconVerticalSolidList"/>
    <dgm:cxn modelId="{3DF7EE74-B0AD-4F5F-B1ED-CEAFE265E25E}" type="presOf" srcId="{A213D120-995C-4290-A896-7C6F23C088CC}" destId="{E872E315-360C-40D4-872E-2DB81ECF4EF2}" srcOrd="0" destOrd="0" presId="urn:microsoft.com/office/officeart/2018/2/layout/IconVerticalSolidList"/>
    <dgm:cxn modelId="{27DBED77-E604-4E67-A0CF-EB3EB14D7EEE}" srcId="{A213D120-995C-4290-A896-7C6F23C088CC}" destId="{9F3936A8-B879-4C02-ADF5-56B2BF84577F}" srcOrd="0" destOrd="0" parTransId="{402050BA-6C94-4A0C-86EB-133650DC8CDF}" sibTransId="{99FBC500-81B1-4B9A-8670-2C02A6B00674}"/>
    <dgm:cxn modelId="{C42EF37E-3CBD-40F8-8AF7-7F6041DCD201}" srcId="{0A89BE42-D613-42FD-9196-B7A210D4607B}" destId="{C77E65F8-B760-4E77-9AF1-CB8F33178274}" srcOrd="0" destOrd="0" parTransId="{49E5B94E-CD38-41ED-B5E7-523B4DA9DAD1}" sibTransId="{8BD1242D-C577-4C1D-B1C8-69EFC6706D42}"/>
    <dgm:cxn modelId="{BC2C4B85-7AD8-47C8-9202-42CA26F8EEA9}" type="presOf" srcId="{0A89BE42-D613-42FD-9196-B7A210D4607B}" destId="{C4CCF774-32D6-44CE-B84D-959CAFA41E4C}" srcOrd="0" destOrd="0" presId="urn:microsoft.com/office/officeart/2018/2/layout/IconVerticalSolidList"/>
    <dgm:cxn modelId="{A7D066A3-26FA-457E-A157-EC5413D29738}" type="presOf" srcId="{7A072E5E-434F-459C-861F-C64ED4BB7866}" destId="{20720794-016E-4DE7-A0CD-197D12EEE5B3}" srcOrd="0" destOrd="0" presId="urn:microsoft.com/office/officeart/2018/2/layout/IconVerticalSolidList"/>
    <dgm:cxn modelId="{ACEF43C8-268A-4B7E-B2CD-C90D9C673C82}" srcId="{7A072E5E-434F-459C-861F-C64ED4BB7866}" destId="{0A89BE42-D613-42FD-9196-B7A210D4607B}" srcOrd="0" destOrd="0" parTransId="{4046B305-FD02-4BE6-87B8-6F3F96078660}" sibTransId="{83E67020-20E2-4F0D-8EB5-146FAE724AC1}"/>
    <dgm:cxn modelId="{9C60CDEB-57A0-4708-817A-46D8B43565E9}" srcId="{7A072E5E-434F-459C-861F-C64ED4BB7866}" destId="{A213D120-995C-4290-A896-7C6F23C088CC}" srcOrd="1" destOrd="0" parTransId="{5CBB44FC-D2E5-4D83-B96D-FE4DF1D1AC95}" sibTransId="{A895CC36-91C7-48C2-BE08-887E1442B049}"/>
    <dgm:cxn modelId="{C0EB2347-3F59-4674-8564-0AE703B20F79}" type="presParOf" srcId="{20720794-016E-4DE7-A0CD-197D12EEE5B3}" destId="{52A7A300-2756-4B27-B8F7-CDF0041F9D06}" srcOrd="0" destOrd="0" presId="urn:microsoft.com/office/officeart/2018/2/layout/IconVerticalSolidList"/>
    <dgm:cxn modelId="{060239F4-F142-4040-9E8E-C3E42B204BB2}" type="presParOf" srcId="{52A7A300-2756-4B27-B8F7-CDF0041F9D06}" destId="{108892C7-524D-4757-B4C1-711A77529CE4}" srcOrd="0" destOrd="0" presId="urn:microsoft.com/office/officeart/2018/2/layout/IconVerticalSolidList"/>
    <dgm:cxn modelId="{BD3BDDF0-A609-4AC0-ACEF-EA8D51B5AD17}" type="presParOf" srcId="{52A7A300-2756-4B27-B8F7-CDF0041F9D06}" destId="{7317BB6A-9E3E-4967-9CA0-41EA729FE75A}" srcOrd="1" destOrd="0" presId="urn:microsoft.com/office/officeart/2018/2/layout/IconVerticalSolidList"/>
    <dgm:cxn modelId="{1DE6ADFF-D038-4657-9368-00A797BD4A4D}" type="presParOf" srcId="{52A7A300-2756-4B27-B8F7-CDF0041F9D06}" destId="{E2AEF36F-0E8A-4CB6-AA50-38CA57750399}" srcOrd="2" destOrd="0" presId="urn:microsoft.com/office/officeart/2018/2/layout/IconVerticalSolidList"/>
    <dgm:cxn modelId="{951B90A5-90E8-4BF7-A686-5FDDB06C3DA4}" type="presParOf" srcId="{52A7A300-2756-4B27-B8F7-CDF0041F9D06}" destId="{C4CCF774-32D6-44CE-B84D-959CAFA41E4C}" srcOrd="3" destOrd="0" presId="urn:microsoft.com/office/officeart/2018/2/layout/IconVerticalSolidList"/>
    <dgm:cxn modelId="{C4809E88-0AF7-410A-B274-9666926ADF34}" type="presParOf" srcId="{52A7A300-2756-4B27-B8F7-CDF0041F9D06}" destId="{6D0F05F6-1A4E-4DA0-BF1F-E51A452EED7C}" srcOrd="4" destOrd="0" presId="urn:microsoft.com/office/officeart/2018/2/layout/IconVerticalSolidList"/>
    <dgm:cxn modelId="{4D43E06B-A2A1-43BB-A539-63FE712E3E83}" type="presParOf" srcId="{20720794-016E-4DE7-A0CD-197D12EEE5B3}" destId="{CD73A618-95DA-413C-9E4D-A7C6BCA28D57}" srcOrd="1" destOrd="0" presId="urn:microsoft.com/office/officeart/2018/2/layout/IconVerticalSolidList"/>
    <dgm:cxn modelId="{BAE7CBCE-C2EC-4ACC-B32B-5E7AA1B902C4}" type="presParOf" srcId="{20720794-016E-4DE7-A0CD-197D12EEE5B3}" destId="{AD40C7D2-3D1F-4960-B214-FBE65101286F}" srcOrd="2" destOrd="0" presId="urn:microsoft.com/office/officeart/2018/2/layout/IconVerticalSolidList"/>
    <dgm:cxn modelId="{71FAC341-0B44-43B2-8EDC-C947C15ED166}" type="presParOf" srcId="{AD40C7D2-3D1F-4960-B214-FBE65101286F}" destId="{53E08596-5D33-41BC-AC6C-5BBC8A1E0828}" srcOrd="0" destOrd="0" presId="urn:microsoft.com/office/officeart/2018/2/layout/IconVerticalSolidList"/>
    <dgm:cxn modelId="{D0356B20-45B4-45A2-94DB-83C7527C6BC3}" type="presParOf" srcId="{AD40C7D2-3D1F-4960-B214-FBE65101286F}" destId="{6DF44689-5890-43FC-889C-CB943C22450D}" srcOrd="1" destOrd="0" presId="urn:microsoft.com/office/officeart/2018/2/layout/IconVerticalSolidList"/>
    <dgm:cxn modelId="{085DD769-A289-4BA3-818A-33887BB337A0}" type="presParOf" srcId="{AD40C7D2-3D1F-4960-B214-FBE65101286F}" destId="{3F3740B3-5145-4E44-9E68-8107CFF5A8EC}" srcOrd="2" destOrd="0" presId="urn:microsoft.com/office/officeart/2018/2/layout/IconVerticalSolidList"/>
    <dgm:cxn modelId="{E45F2BA1-AC9E-42FF-8687-3674E6FD6696}" type="presParOf" srcId="{AD40C7D2-3D1F-4960-B214-FBE65101286F}" destId="{E872E315-360C-40D4-872E-2DB81ECF4EF2}" srcOrd="3" destOrd="0" presId="urn:microsoft.com/office/officeart/2018/2/layout/IconVerticalSolidList"/>
    <dgm:cxn modelId="{686E9D06-4D8D-4CA9-9798-D3492A40DE93}" type="presParOf" srcId="{AD40C7D2-3D1F-4960-B214-FBE65101286F}" destId="{3690F8C9-D141-4555-80FC-37BB6E860FB3}"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C42369A-11DE-4C65-80C6-F3D3BE2BF8D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9A72712-A555-4C79-A4B4-93DE4185B0B9}">
      <dgm:prSet/>
      <dgm:spPr/>
      <dgm:t>
        <a:bodyPr/>
        <a:lstStyle/>
        <a:p>
          <a:r>
            <a:rPr lang="en-CA" b="1"/>
            <a:t>Inputs</a:t>
          </a:r>
          <a:endParaRPr lang="en-US"/>
        </a:p>
      </dgm:t>
    </dgm:pt>
    <dgm:pt modelId="{AE59DEE8-C024-4EC9-9FB7-D6A17F966693}" type="parTrans" cxnId="{629525CA-5A1E-48FB-A9DF-F775CAF79772}">
      <dgm:prSet/>
      <dgm:spPr/>
      <dgm:t>
        <a:bodyPr/>
        <a:lstStyle/>
        <a:p>
          <a:endParaRPr lang="en-US"/>
        </a:p>
      </dgm:t>
    </dgm:pt>
    <dgm:pt modelId="{D60CC45F-281C-4D41-A9FB-B87566CC73B2}" type="sibTrans" cxnId="{629525CA-5A1E-48FB-A9DF-F775CAF79772}">
      <dgm:prSet/>
      <dgm:spPr/>
      <dgm:t>
        <a:bodyPr/>
        <a:lstStyle/>
        <a:p>
          <a:endParaRPr lang="en-US"/>
        </a:p>
      </dgm:t>
    </dgm:pt>
    <dgm:pt modelId="{E80CA76E-74FC-484D-80CC-0E6958DF5FC7}">
      <dgm:prSet/>
      <dgm:spPr/>
      <dgm:t>
        <a:bodyPr/>
        <a:lstStyle/>
        <a:p>
          <a:r>
            <a:rPr lang="en-CA" b="1"/>
            <a:t>Weights </a:t>
          </a:r>
          <a:endParaRPr lang="en-US"/>
        </a:p>
      </dgm:t>
    </dgm:pt>
    <dgm:pt modelId="{668E2849-2DCE-4D07-A2D1-CE605943604A}" type="parTrans" cxnId="{4E8A7380-D6D0-4284-8420-92016FA55E14}">
      <dgm:prSet/>
      <dgm:spPr/>
      <dgm:t>
        <a:bodyPr/>
        <a:lstStyle/>
        <a:p>
          <a:endParaRPr lang="en-US"/>
        </a:p>
      </dgm:t>
    </dgm:pt>
    <dgm:pt modelId="{AC670B19-CCFE-4131-ACBE-C0D755C371B2}" type="sibTrans" cxnId="{4E8A7380-D6D0-4284-8420-92016FA55E14}">
      <dgm:prSet/>
      <dgm:spPr/>
      <dgm:t>
        <a:bodyPr/>
        <a:lstStyle/>
        <a:p>
          <a:endParaRPr lang="en-US"/>
        </a:p>
      </dgm:t>
    </dgm:pt>
    <dgm:pt modelId="{6B89701A-461B-4102-B795-642F21DCB5BF}">
      <dgm:prSet/>
      <dgm:spPr/>
      <dgm:t>
        <a:bodyPr/>
        <a:lstStyle/>
        <a:p>
          <a:r>
            <a:rPr lang="en-CA" b="1"/>
            <a:t>Bias </a:t>
          </a:r>
          <a:endParaRPr lang="en-US"/>
        </a:p>
      </dgm:t>
    </dgm:pt>
    <dgm:pt modelId="{5F7B6D9B-727C-4BAB-B77B-435E902603C7}" type="parTrans" cxnId="{F595D804-7071-4EE8-9844-0103260F0A67}">
      <dgm:prSet/>
      <dgm:spPr/>
      <dgm:t>
        <a:bodyPr/>
        <a:lstStyle/>
        <a:p>
          <a:endParaRPr lang="en-US"/>
        </a:p>
      </dgm:t>
    </dgm:pt>
    <dgm:pt modelId="{4264CE0E-2DBB-456F-A728-4945FEC8BA0F}" type="sibTrans" cxnId="{F595D804-7071-4EE8-9844-0103260F0A67}">
      <dgm:prSet/>
      <dgm:spPr/>
      <dgm:t>
        <a:bodyPr/>
        <a:lstStyle/>
        <a:p>
          <a:endParaRPr lang="en-US"/>
        </a:p>
      </dgm:t>
    </dgm:pt>
    <dgm:pt modelId="{D31681DE-097A-434E-A27C-9D5A12044CD6}">
      <dgm:prSet/>
      <dgm:spPr/>
      <dgm:t>
        <a:bodyPr/>
        <a:lstStyle/>
        <a:p>
          <a:r>
            <a:rPr lang="en-CA" b="1"/>
            <a:t>Pooling Layer</a:t>
          </a:r>
          <a:endParaRPr lang="en-US"/>
        </a:p>
      </dgm:t>
    </dgm:pt>
    <dgm:pt modelId="{1A7C751A-15CB-4D77-A58D-481C614510B4}" type="parTrans" cxnId="{28ACEFCD-D1D9-449A-904F-8EBD87F13E4A}">
      <dgm:prSet/>
      <dgm:spPr/>
      <dgm:t>
        <a:bodyPr/>
        <a:lstStyle/>
        <a:p>
          <a:endParaRPr lang="en-US"/>
        </a:p>
      </dgm:t>
    </dgm:pt>
    <dgm:pt modelId="{CDF274DA-6ED3-40BA-9429-BF2272B45CB9}" type="sibTrans" cxnId="{28ACEFCD-D1D9-449A-904F-8EBD87F13E4A}">
      <dgm:prSet/>
      <dgm:spPr/>
      <dgm:t>
        <a:bodyPr/>
        <a:lstStyle/>
        <a:p>
          <a:endParaRPr lang="en-US"/>
        </a:p>
      </dgm:t>
    </dgm:pt>
    <dgm:pt modelId="{BEFFB8B5-2354-45A4-80AF-1062C3D04819}">
      <dgm:prSet/>
      <dgm:spPr/>
      <dgm:t>
        <a:bodyPr/>
        <a:lstStyle/>
        <a:p>
          <a:r>
            <a:rPr lang="en-CA" b="1"/>
            <a:t>Activation Function</a:t>
          </a:r>
          <a:endParaRPr lang="en-US"/>
        </a:p>
      </dgm:t>
    </dgm:pt>
    <dgm:pt modelId="{CC3BDF2E-5F94-494A-9D17-2A25A18CE0C1}" type="parTrans" cxnId="{8C6D318A-CD5F-4843-9431-6E8DF851742A}">
      <dgm:prSet/>
      <dgm:spPr/>
      <dgm:t>
        <a:bodyPr/>
        <a:lstStyle/>
        <a:p>
          <a:endParaRPr lang="en-US"/>
        </a:p>
      </dgm:t>
    </dgm:pt>
    <dgm:pt modelId="{5FCB3ED6-345F-4AA9-9CA9-C473A43F8119}" type="sibTrans" cxnId="{8C6D318A-CD5F-4843-9431-6E8DF851742A}">
      <dgm:prSet/>
      <dgm:spPr/>
      <dgm:t>
        <a:bodyPr/>
        <a:lstStyle/>
        <a:p>
          <a:endParaRPr lang="en-US"/>
        </a:p>
      </dgm:t>
    </dgm:pt>
    <dgm:pt modelId="{E258CC6D-2B60-48F0-B13A-72510F7BD377}">
      <dgm:prSet/>
      <dgm:spPr/>
      <dgm:t>
        <a:bodyPr/>
        <a:lstStyle/>
        <a:p>
          <a:r>
            <a:rPr lang="en-CA" b="1"/>
            <a:t>Fully Connected Layer</a:t>
          </a:r>
          <a:endParaRPr lang="en-US"/>
        </a:p>
      </dgm:t>
    </dgm:pt>
    <dgm:pt modelId="{63DF807D-B997-4191-B445-76B2C983DCF2}" type="parTrans" cxnId="{0FAC74DB-F418-4716-9729-06E735BFD75C}">
      <dgm:prSet/>
      <dgm:spPr/>
      <dgm:t>
        <a:bodyPr/>
        <a:lstStyle/>
        <a:p>
          <a:endParaRPr lang="en-US"/>
        </a:p>
      </dgm:t>
    </dgm:pt>
    <dgm:pt modelId="{6478E970-C9F4-491E-9DBF-966EFDDC492A}" type="sibTrans" cxnId="{0FAC74DB-F418-4716-9729-06E735BFD75C}">
      <dgm:prSet/>
      <dgm:spPr/>
      <dgm:t>
        <a:bodyPr/>
        <a:lstStyle/>
        <a:p>
          <a:endParaRPr lang="en-US"/>
        </a:p>
      </dgm:t>
    </dgm:pt>
    <dgm:pt modelId="{1E00C671-FBEC-4A2E-9039-04CACFB2BA9E}">
      <dgm:prSet/>
      <dgm:spPr/>
      <dgm:t>
        <a:bodyPr/>
        <a:lstStyle/>
        <a:p>
          <a:r>
            <a:rPr lang="en-CA" b="1"/>
            <a:t>Dropout </a:t>
          </a:r>
          <a:endParaRPr lang="en-US"/>
        </a:p>
      </dgm:t>
    </dgm:pt>
    <dgm:pt modelId="{12A82B20-CE46-4297-9C7C-CBC2E5DE5D2C}" type="parTrans" cxnId="{4EA1DCA7-9C29-424D-B363-24D8BB5D9B21}">
      <dgm:prSet/>
      <dgm:spPr/>
      <dgm:t>
        <a:bodyPr/>
        <a:lstStyle/>
        <a:p>
          <a:endParaRPr lang="en-US"/>
        </a:p>
      </dgm:t>
    </dgm:pt>
    <dgm:pt modelId="{A03C0151-BE0C-4CB7-9AB6-7B71AD3303A4}" type="sibTrans" cxnId="{4EA1DCA7-9C29-424D-B363-24D8BB5D9B21}">
      <dgm:prSet/>
      <dgm:spPr/>
      <dgm:t>
        <a:bodyPr/>
        <a:lstStyle/>
        <a:p>
          <a:endParaRPr lang="en-US"/>
        </a:p>
      </dgm:t>
    </dgm:pt>
    <dgm:pt modelId="{A5FA3BC6-88AB-447C-874B-7D0996DA27F8}">
      <dgm:prSet/>
      <dgm:spPr/>
      <dgm:t>
        <a:bodyPr/>
        <a:lstStyle/>
        <a:p>
          <a:r>
            <a:rPr lang="en-CA" b="1"/>
            <a:t>Flatten  </a:t>
          </a:r>
          <a:endParaRPr lang="en-US"/>
        </a:p>
      </dgm:t>
    </dgm:pt>
    <dgm:pt modelId="{79A53EF1-497E-48E3-904B-08F730199CE4}" type="parTrans" cxnId="{2684B2C1-36F3-4AF8-BD36-151B753912C9}">
      <dgm:prSet/>
      <dgm:spPr/>
      <dgm:t>
        <a:bodyPr/>
        <a:lstStyle/>
        <a:p>
          <a:endParaRPr lang="en-US"/>
        </a:p>
      </dgm:t>
    </dgm:pt>
    <dgm:pt modelId="{2D4A3CDD-C2A1-49BB-B49D-4EF623D6986D}" type="sibTrans" cxnId="{2684B2C1-36F3-4AF8-BD36-151B753912C9}">
      <dgm:prSet/>
      <dgm:spPr/>
      <dgm:t>
        <a:bodyPr/>
        <a:lstStyle/>
        <a:p>
          <a:endParaRPr lang="en-US"/>
        </a:p>
      </dgm:t>
    </dgm:pt>
    <dgm:pt modelId="{E4828FC7-0D4B-4FDA-9E40-08AEE533A94F}" type="pres">
      <dgm:prSet presAssocID="{9C42369A-11DE-4C65-80C6-F3D3BE2BF8DE}" presName="root" presStyleCnt="0">
        <dgm:presLayoutVars>
          <dgm:dir/>
          <dgm:resizeHandles val="exact"/>
        </dgm:presLayoutVars>
      </dgm:prSet>
      <dgm:spPr/>
    </dgm:pt>
    <dgm:pt modelId="{76AE92D4-F99E-481E-8BC6-FF7B3D93325A}" type="pres">
      <dgm:prSet presAssocID="{89A72712-A555-4C79-A4B4-93DE4185B0B9}" presName="compNode" presStyleCnt="0"/>
      <dgm:spPr/>
    </dgm:pt>
    <dgm:pt modelId="{190A390E-8AC6-45C4-8208-D0EED672FD0F}" type="pres">
      <dgm:prSet presAssocID="{89A72712-A555-4C79-A4B4-93DE4185B0B9}" presName="bgRect" presStyleLbl="bgShp" presStyleIdx="0" presStyleCnt="8"/>
      <dgm:spPr/>
    </dgm:pt>
    <dgm:pt modelId="{7AC47719-29B1-4683-A459-E063F8C5054E}" type="pres">
      <dgm:prSet presAssocID="{89A72712-A555-4C79-A4B4-93DE4185B0B9}"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05C30BE5-3C52-43D8-BD6A-68D9811C8F54}" type="pres">
      <dgm:prSet presAssocID="{89A72712-A555-4C79-A4B4-93DE4185B0B9}" presName="spaceRect" presStyleCnt="0"/>
      <dgm:spPr/>
    </dgm:pt>
    <dgm:pt modelId="{BECB4F92-B9F8-46A3-A1E4-B37F08B2F45B}" type="pres">
      <dgm:prSet presAssocID="{89A72712-A555-4C79-A4B4-93DE4185B0B9}" presName="parTx" presStyleLbl="revTx" presStyleIdx="0" presStyleCnt="8">
        <dgm:presLayoutVars>
          <dgm:chMax val="0"/>
          <dgm:chPref val="0"/>
        </dgm:presLayoutVars>
      </dgm:prSet>
      <dgm:spPr/>
    </dgm:pt>
    <dgm:pt modelId="{CA9641C1-A8F7-43BB-9C85-42499F106EFD}" type="pres">
      <dgm:prSet presAssocID="{D60CC45F-281C-4D41-A9FB-B87566CC73B2}" presName="sibTrans" presStyleCnt="0"/>
      <dgm:spPr/>
    </dgm:pt>
    <dgm:pt modelId="{D6E86DF7-EFF0-4114-BC70-F03DF4EBC91A}" type="pres">
      <dgm:prSet presAssocID="{E80CA76E-74FC-484D-80CC-0E6958DF5FC7}" presName="compNode" presStyleCnt="0"/>
      <dgm:spPr/>
    </dgm:pt>
    <dgm:pt modelId="{2105E4DE-B981-444E-BE45-19499C59FB85}" type="pres">
      <dgm:prSet presAssocID="{E80CA76E-74FC-484D-80CC-0E6958DF5FC7}" presName="bgRect" presStyleLbl="bgShp" presStyleIdx="1" presStyleCnt="8"/>
      <dgm:spPr/>
    </dgm:pt>
    <dgm:pt modelId="{427B834C-DB96-4EFF-83C3-C75CB26D3152}" type="pres">
      <dgm:prSet presAssocID="{E80CA76E-74FC-484D-80CC-0E6958DF5FC7}"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dy Builder"/>
        </a:ext>
      </dgm:extLst>
    </dgm:pt>
    <dgm:pt modelId="{D7F02BBB-43C7-4429-96A9-369BAEC39CF5}" type="pres">
      <dgm:prSet presAssocID="{E80CA76E-74FC-484D-80CC-0E6958DF5FC7}" presName="spaceRect" presStyleCnt="0"/>
      <dgm:spPr/>
    </dgm:pt>
    <dgm:pt modelId="{EA920EA0-8AAD-44EE-8355-B60C0B0CA609}" type="pres">
      <dgm:prSet presAssocID="{E80CA76E-74FC-484D-80CC-0E6958DF5FC7}" presName="parTx" presStyleLbl="revTx" presStyleIdx="1" presStyleCnt="8">
        <dgm:presLayoutVars>
          <dgm:chMax val="0"/>
          <dgm:chPref val="0"/>
        </dgm:presLayoutVars>
      </dgm:prSet>
      <dgm:spPr/>
    </dgm:pt>
    <dgm:pt modelId="{54662266-855B-43FC-80E1-C2670A5FF690}" type="pres">
      <dgm:prSet presAssocID="{AC670B19-CCFE-4131-ACBE-C0D755C371B2}" presName="sibTrans" presStyleCnt="0"/>
      <dgm:spPr/>
    </dgm:pt>
    <dgm:pt modelId="{53871786-D97D-4792-90DA-48D7AFD12A6C}" type="pres">
      <dgm:prSet presAssocID="{6B89701A-461B-4102-B795-642F21DCB5BF}" presName="compNode" presStyleCnt="0"/>
      <dgm:spPr/>
    </dgm:pt>
    <dgm:pt modelId="{86933828-EE05-4B75-A8C7-019269B3C5A5}" type="pres">
      <dgm:prSet presAssocID="{6B89701A-461B-4102-B795-642F21DCB5BF}" presName="bgRect" presStyleLbl="bgShp" presStyleIdx="2" presStyleCnt="8"/>
      <dgm:spPr/>
    </dgm:pt>
    <dgm:pt modelId="{DA4ADC83-FD83-4AD8-8000-A70E2B3CE8C8}" type="pres">
      <dgm:prSet presAssocID="{6B89701A-461B-4102-B795-642F21DCB5BF}"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C74291F0-0B2A-4068-A933-C9CA562389B7}" type="pres">
      <dgm:prSet presAssocID="{6B89701A-461B-4102-B795-642F21DCB5BF}" presName="spaceRect" presStyleCnt="0"/>
      <dgm:spPr/>
    </dgm:pt>
    <dgm:pt modelId="{C63E23FB-F4BF-46EB-824B-A034C09ED2FD}" type="pres">
      <dgm:prSet presAssocID="{6B89701A-461B-4102-B795-642F21DCB5BF}" presName="parTx" presStyleLbl="revTx" presStyleIdx="2" presStyleCnt="8">
        <dgm:presLayoutVars>
          <dgm:chMax val="0"/>
          <dgm:chPref val="0"/>
        </dgm:presLayoutVars>
      </dgm:prSet>
      <dgm:spPr/>
    </dgm:pt>
    <dgm:pt modelId="{78F18306-F63A-45D5-A533-28AC2E8EA4B9}" type="pres">
      <dgm:prSet presAssocID="{4264CE0E-2DBB-456F-A728-4945FEC8BA0F}" presName="sibTrans" presStyleCnt="0"/>
      <dgm:spPr/>
    </dgm:pt>
    <dgm:pt modelId="{332A480D-8EDA-48A8-8D6C-2C0501DF3947}" type="pres">
      <dgm:prSet presAssocID="{D31681DE-097A-434E-A27C-9D5A12044CD6}" presName="compNode" presStyleCnt="0"/>
      <dgm:spPr/>
    </dgm:pt>
    <dgm:pt modelId="{DF92E8F8-A907-4435-BA8C-F9F3292DF014}" type="pres">
      <dgm:prSet presAssocID="{D31681DE-097A-434E-A27C-9D5A12044CD6}" presName="bgRect" presStyleLbl="bgShp" presStyleIdx="3" presStyleCnt="8"/>
      <dgm:spPr/>
    </dgm:pt>
    <dgm:pt modelId="{972C489E-B2C1-4C69-8C94-F9260A7D48BD}" type="pres">
      <dgm:prSet presAssocID="{D31681DE-097A-434E-A27C-9D5A12044CD6}"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2C9D252D-2210-494F-8A92-FD5B9DA9F968}" type="pres">
      <dgm:prSet presAssocID="{D31681DE-097A-434E-A27C-9D5A12044CD6}" presName="spaceRect" presStyleCnt="0"/>
      <dgm:spPr/>
    </dgm:pt>
    <dgm:pt modelId="{4AC8E5C0-17EF-43DC-BF00-216AA7CB64C1}" type="pres">
      <dgm:prSet presAssocID="{D31681DE-097A-434E-A27C-9D5A12044CD6}" presName="parTx" presStyleLbl="revTx" presStyleIdx="3" presStyleCnt="8">
        <dgm:presLayoutVars>
          <dgm:chMax val="0"/>
          <dgm:chPref val="0"/>
        </dgm:presLayoutVars>
      </dgm:prSet>
      <dgm:spPr/>
    </dgm:pt>
    <dgm:pt modelId="{BE21518B-03E3-40DA-961C-1E412CED3BE4}" type="pres">
      <dgm:prSet presAssocID="{CDF274DA-6ED3-40BA-9429-BF2272B45CB9}" presName="sibTrans" presStyleCnt="0"/>
      <dgm:spPr/>
    </dgm:pt>
    <dgm:pt modelId="{D55FA854-7D15-46FD-B0D8-05D8BEDA3B7E}" type="pres">
      <dgm:prSet presAssocID="{BEFFB8B5-2354-45A4-80AF-1062C3D04819}" presName="compNode" presStyleCnt="0"/>
      <dgm:spPr/>
    </dgm:pt>
    <dgm:pt modelId="{78EA8F1B-B6C0-41C7-81D5-A9275B0BEFC5}" type="pres">
      <dgm:prSet presAssocID="{BEFFB8B5-2354-45A4-80AF-1062C3D04819}" presName="bgRect" presStyleLbl="bgShp" presStyleIdx="4" presStyleCnt="8"/>
      <dgm:spPr/>
    </dgm:pt>
    <dgm:pt modelId="{0837B8C8-C065-4BD7-AD4F-ABDDCE65F9CB}" type="pres">
      <dgm:prSet presAssocID="{BEFFB8B5-2354-45A4-80AF-1062C3D04819}"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gh Voltage"/>
        </a:ext>
      </dgm:extLst>
    </dgm:pt>
    <dgm:pt modelId="{50AFECCA-B9BD-4DDA-AD86-2AA50F9CCC4E}" type="pres">
      <dgm:prSet presAssocID="{BEFFB8B5-2354-45A4-80AF-1062C3D04819}" presName="spaceRect" presStyleCnt="0"/>
      <dgm:spPr/>
    </dgm:pt>
    <dgm:pt modelId="{6CB03752-1A7A-4654-8057-B343E390C84B}" type="pres">
      <dgm:prSet presAssocID="{BEFFB8B5-2354-45A4-80AF-1062C3D04819}" presName="parTx" presStyleLbl="revTx" presStyleIdx="4" presStyleCnt="8">
        <dgm:presLayoutVars>
          <dgm:chMax val="0"/>
          <dgm:chPref val="0"/>
        </dgm:presLayoutVars>
      </dgm:prSet>
      <dgm:spPr/>
    </dgm:pt>
    <dgm:pt modelId="{FFCE59BB-BC57-4FD6-BEDA-245B9D28DB3D}" type="pres">
      <dgm:prSet presAssocID="{5FCB3ED6-345F-4AA9-9CA9-C473A43F8119}" presName="sibTrans" presStyleCnt="0"/>
      <dgm:spPr/>
    </dgm:pt>
    <dgm:pt modelId="{DE73FF4A-EE4E-432D-9E8B-A2F6DD8E9BF2}" type="pres">
      <dgm:prSet presAssocID="{E258CC6D-2B60-48F0-B13A-72510F7BD377}" presName="compNode" presStyleCnt="0"/>
      <dgm:spPr/>
    </dgm:pt>
    <dgm:pt modelId="{35839DCC-7843-4278-B2D2-94A71FF82ED0}" type="pres">
      <dgm:prSet presAssocID="{E258CC6D-2B60-48F0-B13A-72510F7BD377}" presName="bgRect" presStyleLbl="bgShp" presStyleIdx="5" presStyleCnt="8"/>
      <dgm:spPr/>
    </dgm:pt>
    <dgm:pt modelId="{2957E7D0-CBC6-4028-A672-72AB1664515C}" type="pres">
      <dgm:prSet presAssocID="{E258CC6D-2B60-48F0-B13A-72510F7BD377}"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nnected"/>
        </a:ext>
      </dgm:extLst>
    </dgm:pt>
    <dgm:pt modelId="{47DA179D-796D-4AC9-81E0-8C0A20A9102C}" type="pres">
      <dgm:prSet presAssocID="{E258CC6D-2B60-48F0-B13A-72510F7BD377}" presName="spaceRect" presStyleCnt="0"/>
      <dgm:spPr/>
    </dgm:pt>
    <dgm:pt modelId="{09204995-D73A-46BB-AA0C-914CA1DBB682}" type="pres">
      <dgm:prSet presAssocID="{E258CC6D-2B60-48F0-B13A-72510F7BD377}" presName="parTx" presStyleLbl="revTx" presStyleIdx="5" presStyleCnt="8">
        <dgm:presLayoutVars>
          <dgm:chMax val="0"/>
          <dgm:chPref val="0"/>
        </dgm:presLayoutVars>
      </dgm:prSet>
      <dgm:spPr/>
    </dgm:pt>
    <dgm:pt modelId="{F6A24614-8FA3-4B7A-908A-74A9C87A991D}" type="pres">
      <dgm:prSet presAssocID="{6478E970-C9F4-491E-9DBF-966EFDDC492A}" presName="sibTrans" presStyleCnt="0"/>
      <dgm:spPr/>
    </dgm:pt>
    <dgm:pt modelId="{F2392D37-9D72-4341-AFF3-77DC11DA307C}" type="pres">
      <dgm:prSet presAssocID="{1E00C671-FBEC-4A2E-9039-04CACFB2BA9E}" presName="compNode" presStyleCnt="0"/>
      <dgm:spPr/>
    </dgm:pt>
    <dgm:pt modelId="{B66D16BF-5D94-427D-AE1D-0F5791E0149D}" type="pres">
      <dgm:prSet presAssocID="{1E00C671-FBEC-4A2E-9039-04CACFB2BA9E}" presName="bgRect" presStyleLbl="bgShp" presStyleIdx="6" presStyleCnt="8"/>
      <dgm:spPr/>
    </dgm:pt>
    <dgm:pt modelId="{F31EB01C-63C7-4E7E-83D8-69027D3FD046}" type="pres">
      <dgm:prSet presAssocID="{1E00C671-FBEC-4A2E-9039-04CACFB2BA9E}"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Downward trend"/>
        </a:ext>
      </dgm:extLst>
    </dgm:pt>
    <dgm:pt modelId="{11B0808A-673D-4ACF-9BBF-16753C3EC0B6}" type="pres">
      <dgm:prSet presAssocID="{1E00C671-FBEC-4A2E-9039-04CACFB2BA9E}" presName="spaceRect" presStyleCnt="0"/>
      <dgm:spPr/>
    </dgm:pt>
    <dgm:pt modelId="{DAB649E1-FAF2-435F-9B95-5069A3ED2B62}" type="pres">
      <dgm:prSet presAssocID="{1E00C671-FBEC-4A2E-9039-04CACFB2BA9E}" presName="parTx" presStyleLbl="revTx" presStyleIdx="6" presStyleCnt="8">
        <dgm:presLayoutVars>
          <dgm:chMax val="0"/>
          <dgm:chPref val="0"/>
        </dgm:presLayoutVars>
      </dgm:prSet>
      <dgm:spPr/>
    </dgm:pt>
    <dgm:pt modelId="{02EF6594-B1E0-4309-B3E6-07449300CE3B}" type="pres">
      <dgm:prSet presAssocID="{A03C0151-BE0C-4CB7-9AB6-7B71AD3303A4}" presName="sibTrans" presStyleCnt="0"/>
      <dgm:spPr/>
    </dgm:pt>
    <dgm:pt modelId="{8CD5E8C5-62AC-4C67-9A92-F25722031D20}" type="pres">
      <dgm:prSet presAssocID="{A5FA3BC6-88AB-447C-874B-7D0996DA27F8}" presName="compNode" presStyleCnt="0"/>
      <dgm:spPr/>
    </dgm:pt>
    <dgm:pt modelId="{735ABF94-CFAC-47BA-8B4D-AC67B1E02AD8}" type="pres">
      <dgm:prSet presAssocID="{A5FA3BC6-88AB-447C-874B-7D0996DA27F8}" presName="bgRect" presStyleLbl="bgShp" presStyleIdx="7" presStyleCnt="8"/>
      <dgm:spPr/>
    </dgm:pt>
    <dgm:pt modelId="{EBB90965-3358-4C4C-B4C5-15F2646E1626}" type="pres">
      <dgm:prSet presAssocID="{A5FA3BC6-88AB-447C-874B-7D0996DA27F8}"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Minimize"/>
        </a:ext>
      </dgm:extLst>
    </dgm:pt>
    <dgm:pt modelId="{B17A3CDC-B4DC-4F04-B059-B7F1C0A1A4CB}" type="pres">
      <dgm:prSet presAssocID="{A5FA3BC6-88AB-447C-874B-7D0996DA27F8}" presName="spaceRect" presStyleCnt="0"/>
      <dgm:spPr/>
    </dgm:pt>
    <dgm:pt modelId="{D992E56B-1CDA-4B0E-8412-D73F924D1BCF}" type="pres">
      <dgm:prSet presAssocID="{A5FA3BC6-88AB-447C-874B-7D0996DA27F8}" presName="parTx" presStyleLbl="revTx" presStyleIdx="7" presStyleCnt="8">
        <dgm:presLayoutVars>
          <dgm:chMax val="0"/>
          <dgm:chPref val="0"/>
        </dgm:presLayoutVars>
      </dgm:prSet>
      <dgm:spPr/>
    </dgm:pt>
  </dgm:ptLst>
  <dgm:cxnLst>
    <dgm:cxn modelId="{F595D804-7071-4EE8-9844-0103260F0A67}" srcId="{9C42369A-11DE-4C65-80C6-F3D3BE2BF8DE}" destId="{6B89701A-461B-4102-B795-642F21DCB5BF}" srcOrd="2" destOrd="0" parTransId="{5F7B6D9B-727C-4BAB-B77B-435E902603C7}" sibTransId="{4264CE0E-2DBB-456F-A728-4945FEC8BA0F}"/>
    <dgm:cxn modelId="{77C8EE04-D1FF-43B2-BFB2-ECCB94D0F26D}" type="presOf" srcId="{6B89701A-461B-4102-B795-642F21DCB5BF}" destId="{C63E23FB-F4BF-46EB-824B-A034C09ED2FD}" srcOrd="0" destOrd="0" presId="urn:microsoft.com/office/officeart/2018/2/layout/IconVerticalSolidList"/>
    <dgm:cxn modelId="{CEE98C0C-322D-4F02-ADB8-91B49A9C5677}" type="presOf" srcId="{D31681DE-097A-434E-A27C-9D5A12044CD6}" destId="{4AC8E5C0-17EF-43DC-BF00-216AA7CB64C1}" srcOrd="0" destOrd="0" presId="urn:microsoft.com/office/officeart/2018/2/layout/IconVerticalSolidList"/>
    <dgm:cxn modelId="{74A23510-F6D7-47B2-BF43-03E8D85D8CD6}" type="presOf" srcId="{E258CC6D-2B60-48F0-B13A-72510F7BD377}" destId="{09204995-D73A-46BB-AA0C-914CA1DBB682}" srcOrd="0" destOrd="0" presId="urn:microsoft.com/office/officeart/2018/2/layout/IconVerticalSolidList"/>
    <dgm:cxn modelId="{162F4121-E583-47FE-9A51-43311B910F23}" type="presOf" srcId="{E80CA76E-74FC-484D-80CC-0E6958DF5FC7}" destId="{EA920EA0-8AAD-44EE-8355-B60C0B0CA609}" srcOrd="0" destOrd="0" presId="urn:microsoft.com/office/officeart/2018/2/layout/IconVerticalSolidList"/>
    <dgm:cxn modelId="{DE624D2D-162A-4012-80A0-BCE81669FBF3}" type="presOf" srcId="{1E00C671-FBEC-4A2E-9039-04CACFB2BA9E}" destId="{DAB649E1-FAF2-435F-9B95-5069A3ED2B62}" srcOrd="0" destOrd="0" presId="urn:microsoft.com/office/officeart/2018/2/layout/IconVerticalSolidList"/>
    <dgm:cxn modelId="{350FE545-A1E1-4156-BF05-8A5269471CDE}" type="presOf" srcId="{A5FA3BC6-88AB-447C-874B-7D0996DA27F8}" destId="{D992E56B-1CDA-4B0E-8412-D73F924D1BCF}" srcOrd="0" destOrd="0" presId="urn:microsoft.com/office/officeart/2018/2/layout/IconVerticalSolidList"/>
    <dgm:cxn modelId="{B405AA79-4D25-4030-89D7-1193D89601D7}" type="presOf" srcId="{89A72712-A555-4C79-A4B4-93DE4185B0B9}" destId="{BECB4F92-B9F8-46A3-A1E4-B37F08B2F45B}" srcOrd="0" destOrd="0" presId="urn:microsoft.com/office/officeart/2018/2/layout/IconVerticalSolidList"/>
    <dgm:cxn modelId="{4E8A7380-D6D0-4284-8420-92016FA55E14}" srcId="{9C42369A-11DE-4C65-80C6-F3D3BE2BF8DE}" destId="{E80CA76E-74FC-484D-80CC-0E6958DF5FC7}" srcOrd="1" destOrd="0" parTransId="{668E2849-2DCE-4D07-A2D1-CE605943604A}" sibTransId="{AC670B19-CCFE-4131-ACBE-C0D755C371B2}"/>
    <dgm:cxn modelId="{8C6D318A-CD5F-4843-9431-6E8DF851742A}" srcId="{9C42369A-11DE-4C65-80C6-F3D3BE2BF8DE}" destId="{BEFFB8B5-2354-45A4-80AF-1062C3D04819}" srcOrd="4" destOrd="0" parTransId="{CC3BDF2E-5F94-494A-9D17-2A25A18CE0C1}" sibTransId="{5FCB3ED6-345F-4AA9-9CA9-C473A43F8119}"/>
    <dgm:cxn modelId="{5AAED69D-D88C-490D-93E9-0104779E573C}" type="presOf" srcId="{BEFFB8B5-2354-45A4-80AF-1062C3D04819}" destId="{6CB03752-1A7A-4654-8057-B343E390C84B}" srcOrd="0" destOrd="0" presId="urn:microsoft.com/office/officeart/2018/2/layout/IconVerticalSolidList"/>
    <dgm:cxn modelId="{4EA1DCA7-9C29-424D-B363-24D8BB5D9B21}" srcId="{9C42369A-11DE-4C65-80C6-F3D3BE2BF8DE}" destId="{1E00C671-FBEC-4A2E-9039-04CACFB2BA9E}" srcOrd="6" destOrd="0" parTransId="{12A82B20-CE46-4297-9C7C-CBC2E5DE5D2C}" sibTransId="{A03C0151-BE0C-4CB7-9AB6-7B71AD3303A4}"/>
    <dgm:cxn modelId="{2684B2C1-36F3-4AF8-BD36-151B753912C9}" srcId="{9C42369A-11DE-4C65-80C6-F3D3BE2BF8DE}" destId="{A5FA3BC6-88AB-447C-874B-7D0996DA27F8}" srcOrd="7" destOrd="0" parTransId="{79A53EF1-497E-48E3-904B-08F730199CE4}" sibTransId="{2D4A3CDD-C2A1-49BB-B49D-4EF623D6986D}"/>
    <dgm:cxn modelId="{629525CA-5A1E-48FB-A9DF-F775CAF79772}" srcId="{9C42369A-11DE-4C65-80C6-F3D3BE2BF8DE}" destId="{89A72712-A555-4C79-A4B4-93DE4185B0B9}" srcOrd="0" destOrd="0" parTransId="{AE59DEE8-C024-4EC9-9FB7-D6A17F966693}" sibTransId="{D60CC45F-281C-4D41-A9FB-B87566CC73B2}"/>
    <dgm:cxn modelId="{28ACEFCD-D1D9-449A-904F-8EBD87F13E4A}" srcId="{9C42369A-11DE-4C65-80C6-F3D3BE2BF8DE}" destId="{D31681DE-097A-434E-A27C-9D5A12044CD6}" srcOrd="3" destOrd="0" parTransId="{1A7C751A-15CB-4D77-A58D-481C614510B4}" sibTransId="{CDF274DA-6ED3-40BA-9429-BF2272B45CB9}"/>
    <dgm:cxn modelId="{0FAC74DB-F418-4716-9729-06E735BFD75C}" srcId="{9C42369A-11DE-4C65-80C6-F3D3BE2BF8DE}" destId="{E258CC6D-2B60-48F0-B13A-72510F7BD377}" srcOrd="5" destOrd="0" parTransId="{63DF807D-B997-4191-B445-76B2C983DCF2}" sibTransId="{6478E970-C9F4-491E-9DBF-966EFDDC492A}"/>
    <dgm:cxn modelId="{15A70DF9-B1B8-4C74-91EA-A005AF8ED6E9}" type="presOf" srcId="{9C42369A-11DE-4C65-80C6-F3D3BE2BF8DE}" destId="{E4828FC7-0D4B-4FDA-9E40-08AEE533A94F}" srcOrd="0" destOrd="0" presId="urn:microsoft.com/office/officeart/2018/2/layout/IconVerticalSolidList"/>
    <dgm:cxn modelId="{7FE08ED4-1EC7-4803-8F7E-E041102D6A2B}" type="presParOf" srcId="{E4828FC7-0D4B-4FDA-9E40-08AEE533A94F}" destId="{76AE92D4-F99E-481E-8BC6-FF7B3D93325A}" srcOrd="0" destOrd="0" presId="urn:microsoft.com/office/officeart/2018/2/layout/IconVerticalSolidList"/>
    <dgm:cxn modelId="{A84C4EBF-E039-4516-A3EF-1598FD5C9EFB}" type="presParOf" srcId="{76AE92D4-F99E-481E-8BC6-FF7B3D93325A}" destId="{190A390E-8AC6-45C4-8208-D0EED672FD0F}" srcOrd="0" destOrd="0" presId="urn:microsoft.com/office/officeart/2018/2/layout/IconVerticalSolidList"/>
    <dgm:cxn modelId="{F86DFF41-4390-44C0-B2C5-54E0FA29D722}" type="presParOf" srcId="{76AE92D4-F99E-481E-8BC6-FF7B3D93325A}" destId="{7AC47719-29B1-4683-A459-E063F8C5054E}" srcOrd="1" destOrd="0" presId="urn:microsoft.com/office/officeart/2018/2/layout/IconVerticalSolidList"/>
    <dgm:cxn modelId="{FA7C92C9-414A-4AFA-9BBC-F0F6C89374F1}" type="presParOf" srcId="{76AE92D4-F99E-481E-8BC6-FF7B3D93325A}" destId="{05C30BE5-3C52-43D8-BD6A-68D9811C8F54}" srcOrd="2" destOrd="0" presId="urn:microsoft.com/office/officeart/2018/2/layout/IconVerticalSolidList"/>
    <dgm:cxn modelId="{D1E03B36-101B-4316-877D-E52970CE226D}" type="presParOf" srcId="{76AE92D4-F99E-481E-8BC6-FF7B3D93325A}" destId="{BECB4F92-B9F8-46A3-A1E4-B37F08B2F45B}" srcOrd="3" destOrd="0" presId="urn:microsoft.com/office/officeart/2018/2/layout/IconVerticalSolidList"/>
    <dgm:cxn modelId="{4A80F0FC-E619-41C8-A09D-1938789A0F86}" type="presParOf" srcId="{E4828FC7-0D4B-4FDA-9E40-08AEE533A94F}" destId="{CA9641C1-A8F7-43BB-9C85-42499F106EFD}" srcOrd="1" destOrd="0" presId="urn:microsoft.com/office/officeart/2018/2/layout/IconVerticalSolidList"/>
    <dgm:cxn modelId="{5B87EED4-90B0-4A33-8356-EBED2E840EFE}" type="presParOf" srcId="{E4828FC7-0D4B-4FDA-9E40-08AEE533A94F}" destId="{D6E86DF7-EFF0-4114-BC70-F03DF4EBC91A}" srcOrd="2" destOrd="0" presId="urn:microsoft.com/office/officeart/2018/2/layout/IconVerticalSolidList"/>
    <dgm:cxn modelId="{20DBB876-F337-4680-9A7F-83F82C195FB4}" type="presParOf" srcId="{D6E86DF7-EFF0-4114-BC70-F03DF4EBC91A}" destId="{2105E4DE-B981-444E-BE45-19499C59FB85}" srcOrd="0" destOrd="0" presId="urn:microsoft.com/office/officeart/2018/2/layout/IconVerticalSolidList"/>
    <dgm:cxn modelId="{90CACAD9-FA59-402E-82CF-D3A4A6AF7583}" type="presParOf" srcId="{D6E86DF7-EFF0-4114-BC70-F03DF4EBC91A}" destId="{427B834C-DB96-4EFF-83C3-C75CB26D3152}" srcOrd="1" destOrd="0" presId="urn:microsoft.com/office/officeart/2018/2/layout/IconVerticalSolidList"/>
    <dgm:cxn modelId="{F0860B8E-6B67-4435-B455-05E338265EC6}" type="presParOf" srcId="{D6E86DF7-EFF0-4114-BC70-F03DF4EBC91A}" destId="{D7F02BBB-43C7-4429-96A9-369BAEC39CF5}" srcOrd="2" destOrd="0" presId="urn:microsoft.com/office/officeart/2018/2/layout/IconVerticalSolidList"/>
    <dgm:cxn modelId="{27E7819B-76A1-4D9F-AA3E-25752EC0BACA}" type="presParOf" srcId="{D6E86DF7-EFF0-4114-BC70-F03DF4EBC91A}" destId="{EA920EA0-8AAD-44EE-8355-B60C0B0CA609}" srcOrd="3" destOrd="0" presId="urn:microsoft.com/office/officeart/2018/2/layout/IconVerticalSolidList"/>
    <dgm:cxn modelId="{30A47B6F-E757-42D3-9B4A-392B5480F43B}" type="presParOf" srcId="{E4828FC7-0D4B-4FDA-9E40-08AEE533A94F}" destId="{54662266-855B-43FC-80E1-C2670A5FF690}" srcOrd="3" destOrd="0" presId="urn:microsoft.com/office/officeart/2018/2/layout/IconVerticalSolidList"/>
    <dgm:cxn modelId="{9CF36EB1-75EC-4BF9-AF08-0E2A7F6A9B89}" type="presParOf" srcId="{E4828FC7-0D4B-4FDA-9E40-08AEE533A94F}" destId="{53871786-D97D-4792-90DA-48D7AFD12A6C}" srcOrd="4" destOrd="0" presId="urn:microsoft.com/office/officeart/2018/2/layout/IconVerticalSolidList"/>
    <dgm:cxn modelId="{9B226CC4-118A-4C22-9493-C9776CC0D1FB}" type="presParOf" srcId="{53871786-D97D-4792-90DA-48D7AFD12A6C}" destId="{86933828-EE05-4B75-A8C7-019269B3C5A5}" srcOrd="0" destOrd="0" presId="urn:microsoft.com/office/officeart/2018/2/layout/IconVerticalSolidList"/>
    <dgm:cxn modelId="{B003B998-5736-4113-BF29-298EE2CCA0C4}" type="presParOf" srcId="{53871786-D97D-4792-90DA-48D7AFD12A6C}" destId="{DA4ADC83-FD83-4AD8-8000-A70E2B3CE8C8}" srcOrd="1" destOrd="0" presId="urn:microsoft.com/office/officeart/2018/2/layout/IconVerticalSolidList"/>
    <dgm:cxn modelId="{71BB9F34-2E84-467B-A617-8AEE97DB8AC4}" type="presParOf" srcId="{53871786-D97D-4792-90DA-48D7AFD12A6C}" destId="{C74291F0-0B2A-4068-A933-C9CA562389B7}" srcOrd="2" destOrd="0" presId="urn:microsoft.com/office/officeart/2018/2/layout/IconVerticalSolidList"/>
    <dgm:cxn modelId="{46AEA46E-F080-4F14-B995-CDD25C7DF3DF}" type="presParOf" srcId="{53871786-D97D-4792-90DA-48D7AFD12A6C}" destId="{C63E23FB-F4BF-46EB-824B-A034C09ED2FD}" srcOrd="3" destOrd="0" presId="urn:microsoft.com/office/officeart/2018/2/layout/IconVerticalSolidList"/>
    <dgm:cxn modelId="{8B1DBC23-D907-4B6A-BBEB-D5C3E26878DC}" type="presParOf" srcId="{E4828FC7-0D4B-4FDA-9E40-08AEE533A94F}" destId="{78F18306-F63A-45D5-A533-28AC2E8EA4B9}" srcOrd="5" destOrd="0" presId="urn:microsoft.com/office/officeart/2018/2/layout/IconVerticalSolidList"/>
    <dgm:cxn modelId="{45510C58-B8AF-4D1D-B8DC-8C0B27FDAB3A}" type="presParOf" srcId="{E4828FC7-0D4B-4FDA-9E40-08AEE533A94F}" destId="{332A480D-8EDA-48A8-8D6C-2C0501DF3947}" srcOrd="6" destOrd="0" presId="urn:microsoft.com/office/officeart/2018/2/layout/IconVerticalSolidList"/>
    <dgm:cxn modelId="{F8049B0D-7E17-4AA0-8BF2-BDC3BFFF5B76}" type="presParOf" srcId="{332A480D-8EDA-48A8-8D6C-2C0501DF3947}" destId="{DF92E8F8-A907-4435-BA8C-F9F3292DF014}" srcOrd="0" destOrd="0" presId="urn:microsoft.com/office/officeart/2018/2/layout/IconVerticalSolidList"/>
    <dgm:cxn modelId="{F9D73A6E-89E3-4245-AB4F-35CFBAD0DF4B}" type="presParOf" srcId="{332A480D-8EDA-48A8-8D6C-2C0501DF3947}" destId="{972C489E-B2C1-4C69-8C94-F9260A7D48BD}" srcOrd="1" destOrd="0" presId="urn:microsoft.com/office/officeart/2018/2/layout/IconVerticalSolidList"/>
    <dgm:cxn modelId="{AD00D7BF-135A-4F36-A5B8-8DC87B2BE1CD}" type="presParOf" srcId="{332A480D-8EDA-48A8-8D6C-2C0501DF3947}" destId="{2C9D252D-2210-494F-8A92-FD5B9DA9F968}" srcOrd="2" destOrd="0" presId="urn:microsoft.com/office/officeart/2018/2/layout/IconVerticalSolidList"/>
    <dgm:cxn modelId="{8CFD9519-079C-4AF5-BBBC-077A708A40A2}" type="presParOf" srcId="{332A480D-8EDA-48A8-8D6C-2C0501DF3947}" destId="{4AC8E5C0-17EF-43DC-BF00-216AA7CB64C1}" srcOrd="3" destOrd="0" presId="urn:microsoft.com/office/officeart/2018/2/layout/IconVerticalSolidList"/>
    <dgm:cxn modelId="{A2AD04B4-38A0-4637-BCAF-3A07909616DC}" type="presParOf" srcId="{E4828FC7-0D4B-4FDA-9E40-08AEE533A94F}" destId="{BE21518B-03E3-40DA-961C-1E412CED3BE4}" srcOrd="7" destOrd="0" presId="urn:microsoft.com/office/officeart/2018/2/layout/IconVerticalSolidList"/>
    <dgm:cxn modelId="{1FA0D9EF-F415-4D3C-9220-0E3486C8634E}" type="presParOf" srcId="{E4828FC7-0D4B-4FDA-9E40-08AEE533A94F}" destId="{D55FA854-7D15-46FD-B0D8-05D8BEDA3B7E}" srcOrd="8" destOrd="0" presId="urn:microsoft.com/office/officeart/2018/2/layout/IconVerticalSolidList"/>
    <dgm:cxn modelId="{CBA254AD-06A8-433F-9471-A57411507C50}" type="presParOf" srcId="{D55FA854-7D15-46FD-B0D8-05D8BEDA3B7E}" destId="{78EA8F1B-B6C0-41C7-81D5-A9275B0BEFC5}" srcOrd="0" destOrd="0" presId="urn:microsoft.com/office/officeart/2018/2/layout/IconVerticalSolidList"/>
    <dgm:cxn modelId="{76F2E6D1-92BC-45B6-848D-9A71E61FA6E0}" type="presParOf" srcId="{D55FA854-7D15-46FD-B0D8-05D8BEDA3B7E}" destId="{0837B8C8-C065-4BD7-AD4F-ABDDCE65F9CB}" srcOrd="1" destOrd="0" presId="urn:microsoft.com/office/officeart/2018/2/layout/IconVerticalSolidList"/>
    <dgm:cxn modelId="{73F85BF6-2678-4B40-AE8F-11E02C53DDC4}" type="presParOf" srcId="{D55FA854-7D15-46FD-B0D8-05D8BEDA3B7E}" destId="{50AFECCA-B9BD-4DDA-AD86-2AA50F9CCC4E}" srcOrd="2" destOrd="0" presId="urn:microsoft.com/office/officeart/2018/2/layout/IconVerticalSolidList"/>
    <dgm:cxn modelId="{2E3CE83F-E2AE-4750-A20C-1470007E2155}" type="presParOf" srcId="{D55FA854-7D15-46FD-B0D8-05D8BEDA3B7E}" destId="{6CB03752-1A7A-4654-8057-B343E390C84B}" srcOrd="3" destOrd="0" presId="urn:microsoft.com/office/officeart/2018/2/layout/IconVerticalSolidList"/>
    <dgm:cxn modelId="{5A52FC4C-6D01-4D76-B3CC-A79B18C3D2D2}" type="presParOf" srcId="{E4828FC7-0D4B-4FDA-9E40-08AEE533A94F}" destId="{FFCE59BB-BC57-4FD6-BEDA-245B9D28DB3D}" srcOrd="9" destOrd="0" presId="urn:microsoft.com/office/officeart/2018/2/layout/IconVerticalSolidList"/>
    <dgm:cxn modelId="{D7AF795D-F9FC-4FF7-8E89-2C124A3ADCE0}" type="presParOf" srcId="{E4828FC7-0D4B-4FDA-9E40-08AEE533A94F}" destId="{DE73FF4A-EE4E-432D-9E8B-A2F6DD8E9BF2}" srcOrd="10" destOrd="0" presId="urn:microsoft.com/office/officeart/2018/2/layout/IconVerticalSolidList"/>
    <dgm:cxn modelId="{CDE83600-EE38-4000-ABBB-A5C30BF3B5FB}" type="presParOf" srcId="{DE73FF4A-EE4E-432D-9E8B-A2F6DD8E9BF2}" destId="{35839DCC-7843-4278-B2D2-94A71FF82ED0}" srcOrd="0" destOrd="0" presId="urn:microsoft.com/office/officeart/2018/2/layout/IconVerticalSolidList"/>
    <dgm:cxn modelId="{88D46E65-D471-4879-8DDC-A76493C39C0A}" type="presParOf" srcId="{DE73FF4A-EE4E-432D-9E8B-A2F6DD8E9BF2}" destId="{2957E7D0-CBC6-4028-A672-72AB1664515C}" srcOrd="1" destOrd="0" presId="urn:microsoft.com/office/officeart/2018/2/layout/IconVerticalSolidList"/>
    <dgm:cxn modelId="{7248DB9A-5F59-40DE-9459-F9665D2918B3}" type="presParOf" srcId="{DE73FF4A-EE4E-432D-9E8B-A2F6DD8E9BF2}" destId="{47DA179D-796D-4AC9-81E0-8C0A20A9102C}" srcOrd="2" destOrd="0" presId="urn:microsoft.com/office/officeart/2018/2/layout/IconVerticalSolidList"/>
    <dgm:cxn modelId="{28AD1141-EC57-4EB0-B4DA-D668FE82554F}" type="presParOf" srcId="{DE73FF4A-EE4E-432D-9E8B-A2F6DD8E9BF2}" destId="{09204995-D73A-46BB-AA0C-914CA1DBB682}" srcOrd="3" destOrd="0" presId="urn:microsoft.com/office/officeart/2018/2/layout/IconVerticalSolidList"/>
    <dgm:cxn modelId="{8D41AC29-6399-4DFC-914C-962C66B2BD7F}" type="presParOf" srcId="{E4828FC7-0D4B-4FDA-9E40-08AEE533A94F}" destId="{F6A24614-8FA3-4B7A-908A-74A9C87A991D}" srcOrd="11" destOrd="0" presId="urn:microsoft.com/office/officeart/2018/2/layout/IconVerticalSolidList"/>
    <dgm:cxn modelId="{00C15811-4083-4DE9-B08F-DB1472EB2C37}" type="presParOf" srcId="{E4828FC7-0D4B-4FDA-9E40-08AEE533A94F}" destId="{F2392D37-9D72-4341-AFF3-77DC11DA307C}" srcOrd="12" destOrd="0" presId="urn:microsoft.com/office/officeart/2018/2/layout/IconVerticalSolidList"/>
    <dgm:cxn modelId="{C921BF75-0E52-4E85-AC57-5FA48844A363}" type="presParOf" srcId="{F2392D37-9D72-4341-AFF3-77DC11DA307C}" destId="{B66D16BF-5D94-427D-AE1D-0F5791E0149D}" srcOrd="0" destOrd="0" presId="urn:microsoft.com/office/officeart/2018/2/layout/IconVerticalSolidList"/>
    <dgm:cxn modelId="{3848BE55-6196-4647-846C-BACBA5F5379C}" type="presParOf" srcId="{F2392D37-9D72-4341-AFF3-77DC11DA307C}" destId="{F31EB01C-63C7-4E7E-83D8-69027D3FD046}" srcOrd="1" destOrd="0" presId="urn:microsoft.com/office/officeart/2018/2/layout/IconVerticalSolidList"/>
    <dgm:cxn modelId="{420F49F9-56F3-4938-B51F-BAA1194399C5}" type="presParOf" srcId="{F2392D37-9D72-4341-AFF3-77DC11DA307C}" destId="{11B0808A-673D-4ACF-9BBF-16753C3EC0B6}" srcOrd="2" destOrd="0" presId="urn:microsoft.com/office/officeart/2018/2/layout/IconVerticalSolidList"/>
    <dgm:cxn modelId="{39E1B149-BD05-4C19-839F-77656CAFE2D7}" type="presParOf" srcId="{F2392D37-9D72-4341-AFF3-77DC11DA307C}" destId="{DAB649E1-FAF2-435F-9B95-5069A3ED2B62}" srcOrd="3" destOrd="0" presId="urn:microsoft.com/office/officeart/2018/2/layout/IconVerticalSolidList"/>
    <dgm:cxn modelId="{93251577-F066-49ED-8948-9579D061AAE8}" type="presParOf" srcId="{E4828FC7-0D4B-4FDA-9E40-08AEE533A94F}" destId="{02EF6594-B1E0-4309-B3E6-07449300CE3B}" srcOrd="13" destOrd="0" presId="urn:microsoft.com/office/officeart/2018/2/layout/IconVerticalSolidList"/>
    <dgm:cxn modelId="{6082EAC6-5741-433F-BA4B-224DFE7D7C73}" type="presParOf" srcId="{E4828FC7-0D4B-4FDA-9E40-08AEE533A94F}" destId="{8CD5E8C5-62AC-4C67-9A92-F25722031D20}" srcOrd="14" destOrd="0" presId="urn:microsoft.com/office/officeart/2018/2/layout/IconVerticalSolidList"/>
    <dgm:cxn modelId="{14A7E845-CC88-415C-BFB4-FE1F03C4285A}" type="presParOf" srcId="{8CD5E8C5-62AC-4C67-9A92-F25722031D20}" destId="{735ABF94-CFAC-47BA-8B4D-AC67B1E02AD8}" srcOrd="0" destOrd="0" presId="urn:microsoft.com/office/officeart/2018/2/layout/IconVerticalSolidList"/>
    <dgm:cxn modelId="{A87235BD-C966-47A0-922F-DFF8107F9C73}" type="presParOf" srcId="{8CD5E8C5-62AC-4C67-9A92-F25722031D20}" destId="{EBB90965-3358-4C4C-B4C5-15F2646E1626}" srcOrd="1" destOrd="0" presId="urn:microsoft.com/office/officeart/2018/2/layout/IconVerticalSolidList"/>
    <dgm:cxn modelId="{D4C5693E-164C-4AAD-8684-481565F434BA}" type="presParOf" srcId="{8CD5E8C5-62AC-4C67-9A92-F25722031D20}" destId="{B17A3CDC-B4DC-4F04-B059-B7F1C0A1A4CB}" srcOrd="2" destOrd="0" presId="urn:microsoft.com/office/officeart/2018/2/layout/IconVerticalSolidList"/>
    <dgm:cxn modelId="{B4621EBA-770F-4187-B794-AAFE7AEE6749}" type="presParOf" srcId="{8CD5E8C5-62AC-4C67-9A92-F25722031D20}" destId="{D992E56B-1CDA-4B0E-8412-D73F924D1BC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2F40AF-BD84-4102-BC72-294AEC21DFE9}"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B751BF3D-5126-4288-89AA-1C6D7896E624}">
      <dgm:prSet/>
      <dgm:spPr/>
      <dgm:t>
        <a:bodyPr/>
        <a:lstStyle/>
        <a:p>
          <a:pPr>
            <a:lnSpc>
              <a:spcPct val="100000"/>
            </a:lnSpc>
          </a:pPr>
          <a:r>
            <a:rPr lang="en-CA"/>
            <a:t>The method of human communication, either spoken or written, consisting of use of words in structured and conventional way.</a:t>
          </a:r>
          <a:endParaRPr lang="en-US"/>
        </a:p>
      </dgm:t>
    </dgm:pt>
    <dgm:pt modelId="{418985A1-B82E-4263-B0AC-238EA45BB05D}" type="parTrans" cxnId="{3EACD530-00A4-455E-B96C-9F7399A93A8C}">
      <dgm:prSet/>
      <dgm:spPr/>
      <dgm:t>
        <a:bodyPr/>
        <a:lstStyle/>
        <a:p>
          <a:endParaRPr lang="en-US"/>
        </a:p>
      </dgm:t>
    </dgm:pt>
    <dgm:pt modelId="{57E848AA-0939-458B-9939-A893B79D5661}" type="sibTrans" cxnId="{3EACD530-00A4-455E-B96C-9F7399A93A8C}">
      <dgm:prSet/>
      <dgm:spPr/>
      <dgm:t>
        <a:bodyPr/>
        <a:lstStyle/>
        <a:p>
          <a:pPr>
            <a:lnSpc>
              <a:spcPct val="100000"/>
            </a:lnSpc>
          </a:pPr>
          <a:endParaRPr lang="en-US"/>
        </a:p>
      </dgm:t>
    </dgm:pt>
    <dgm:pt modelId="{7546771E-09A7-4AF0-BAA1-BF6F3C9EC4DF}">
      <dgm:prSet/>
      <dgm:spPr/>
      <dgm:t>
        <a:bodyPr/>
        <a:lstStyle/>
        <a:p>
          <a:pPr>
            <a:lnSpc>
              <a:spcPct val="100000"/>
            </a:lnSpc>
          </a:pPr>
          <a:r>
            <a:rPr lang="en-US" dirty="0"/>
            <a:t>There are roughly </a:t>
          </a:r>
          <a:r>
            <a:rPr lang="en-US" b="1" dirty="0"/>
            <a:t>6,500</a:t>
          </a:r>
          <a:r>
            <a:rPr lang="en-US" dirty="0"/>
            <a:t> spoken languages in the world today. </a:t>
          </a:r>
        </a:p>
      </dgm:t>
    </dgm:pt>
    <dgm:pt modelId="{BFE34D3C-8D06-47DA-96EC-529A6A009724}" type="parTrans" cxnId="{BAB4F3D5-3852-4930-B3A6-2AB53D86391C}">
      <dgm:prSet/>
      <dgm:spPr/>
      <dgm:t>
        <a:bodyPr/>
        <a:lstStyle/>
        <a:p>
          <a:endParaRPr lang="en-US"/>
        </a:p>
      </dgm:t>
    </dgm:pt>
    <dgm:pt modelId="{4F71670E-8659-427A-8D37-E4B7936E9A41}" type="sibTrans" cxnId="{BAB4F3D5-3852-4930-B3A6-2AB53D86391C}">
      <dgm:prSet/>
      <dgm:spPr/>
      <dgm:t>
        <a:bodyPr/>
        <a:lstStyle/>
        <a:p>
          <a:pPr>
            <a:lnSpc>
              <a:spcPct val="100000"/>
            </a:lnSpc>
          </a:pPr>
          <a:endParaRPr lang="en-US"/>
        </a:p>
      </dgm:t>
    </dgm:pt>
    <dgm:pt modelId="{8FB71386-F9AF-421B-9F11-9B8CAFAA6421}">
      <dgm:prSet/>
      <dgm:spPr/>
      <dgm:t>
        <a:bodyPr/>
        <a:lstStyle/>
        <a:p>
          <a:pPr>
            <a:lnSpc>
              <a:spcPct val="100000"/>
            </a:lnSpc>
          </a:pPr>
          <a:r>
            <a:rPr lang="en-US"/>
            <a:t>English as a global language.</a:t>
          </a:r>
        </a:p>
      </dgm:t>
    </dgm:pt>
    <dgm:pt modelId="{3BEA72EA-0EAE-4026-BD18-CE28F1179058}" type="parTrans" cxnId="{B855402E-E5F6-4B22-804C-5FB4E38562C3}">
      <dgm:prSet/>
      <dgm:spPr/>
      <dgm:t>
        <a:bodyPr/>
        <a:lstStyle/>
        <a:p>
          <a:endParaRPr lang="en-US"/>
        </a:p>
      </dgm:t>
    </dgm:pt>
    <dgm:pt modelId="{B02C01F3-920A-451D-98D9-623929BBDC70}" type="sibTrans" cxnId="{B855402E-E5F6-4B22-804C-5FB4E38562C3}">
      <dgm:prSet/>
      <dgm:spPr/>
      <dgm:t>
        <a:bodyPr/>
        <a:lstStyle/>
        <a:p>
          <a:pPr>
            <a:lnSpc>
              <a:spcPct val="100000"/>
            </a:lnSpc>
          </a:pPr>
          <a:endParaRPr lang="en-US"/>
        </a:p>
      </dgm:t>
    </dgm:pt>
    <dgm:pt modelId="{CBCB8587-2E0F-4FF9-AAA8-C04A942AA8D2}">
      <dgm:prSet/>
      <dgm:spPr/>
      <dgm:t>
        <a:bodyPr/>
        <a:lstStyle/>
        <a:p>
          <a:pPr>
            <a:lnSpc>
              <a:spcPct val="100000"/>
            </a:lnSpc>
          </a:pPr>
          <a:r>
            <a:rPr lang="en-US"/>
            <a:t>With more than 350 million people around the </a:t>
          </a:r>
          <a:r>
            <a:rPr lang="en-US" b="1"/>
            <a:t>world </a:t>
          </a:r>
          <a:r>
            <a:rPr lang="en-US"/>
            <a:t>speaking </a:t>
          </a:r>
          <a:r>
            <a:rPr lang="en-US" b="1"/>
            <a:t>English</a:t>
          </a:r>
          <a:r>
            <a:rPr lang="en-US"/>
            <a:t> as a first </a:t>
          </a:r>
          <a:r>
            <a:rPr lang="en-US" b="1"/>
            <a:t>language</a:t>
          </a:r>
          <a:r>
            <a:rPr lang="en-US"/>
            <a:t> and more than 430 million speaking it as a second </a:t>
          </a:r>
          <a:r>
            <a:rPr lang="en-US" b="1"/>
            <a:t>language.</a:t>
          </a:r>
          <a:endParaRPr lang="en-US"/>
        </a:p>
      </dgm:t>
    </dgm:pt>
    <dgm:pt modelId="{D264900F-0214-4353-A458-5FED81029DA6}" type="parTrans" cxnId="{357BB2F6-9A9B-4DC7-B95D-906DB41BB1A5}">
      <dgm:prSet/>
      <dgm:spPr/>
      <dgm:t>
        <a:bodyPr/>
        <a:lstStyle/>
        <a:p>
          <a:endParaRPr lang="en-US"/>
        </a:p>
      </dgm:t>
    </dgm:pt>
    <dgm:pt modelId="{0929E7FA-9709-4EE2-ABCE-4255A601B175}" type="sibTrans" cxnId="{357BB2F6-9A9B-4DC7-B95D-906DB41BB1A5}">
      <dgm:prSet/>
      <dgm:spPr/>
      <dgm:t>
        <a:bodyPr/>
        <a:lstStyle/>
        <a:p>
          <a:endParaRPr lang="en-US"/>
        </a:p>
      </dgm:t>
    </dgm:pt>
    <dgm:pt modelId="{F69AF88B-E454-4428-805D-5999692AAD6A}" type="pres">
      <dgm:prSet presAssocID="{852F40AF-BD84-4102-BC72-294AEC21DFE9}" presName="root" presStyleCnt="0">
        <dgm:presLayoutVars>
          <dgm:dir/>
          <dgm:resizeHandles val="exact"/>
        </dgm:presLayoutVars>
      </dgm:prSet>
      <dgm:spPr/>
    </dgm:pt>
    <dgm:pt modelId="{6A44A254-E005-4C20-9864-BCB299EEDC43}" type="pres">
      <dgm:prSet presAssocID="{852F40AF-BD84-4102-BC72-294AEC21DFE9}" presName="container" presStyleCnt="0">
        <dgm:presLayoutVars>
          <dgm:dir/>
          <dgm:resizeHandles val="exact"/>
        </dgm:presLayoutVars>
      </dgm:prSet>
      <dgm:spPr/>
    </dgm:pt>
    <dgm:pt modelId="{B933366D-2474-451A-9997-BB2184D0FB27}" type="pres">
      <dgm:prSet presAssocID="{B751BF3D-5126-4288-89AA-1C6D7896E624}" presName="compNode" presStyleCnt="0"/>
      <dgm:spPr/>
    </dgm:pt>
    <dgm:pt modelId="{75B7B06C-E9A1-42F7-AD1A-66005B892130}" type="pres">
      <dgm:prSet presAssocID="{B751BF3D-5126-4288-89AA-1C6D7896E624}" presName="iconBgRect" presStyleLbl="bgShp" presStyleIdx="0" presStyleCnt="4"/>
      <dgm:spPr/>
    </dgm:pt>
    <dgm:pt modelId="{142A4E6F-8E1E-4886-AA83-0A56FA88DEA3}" type="pres">
      <dgm:prSet presAssocID="{B751BF3D-5126-4288-89AA-1C6D7896E6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of People"/>
        </a:ext>
      </dgm:extLst>
    </dgm:pt>
    <dgm:pt modelId="{9D67CF28-3FB5-4E48-91F5-0031307A9046}" type="pres">
      <dgm:prSet presAssocID="{B751BF3D-5126-4288-89AA-1C6D7896E624}" presName="spaceRect" presStyleCnt="0"/>
      <dgm:spPr/>
    </dgm:pt>
    <dgm:pt modelId="{A7CD0D7A-AE9E-438D-B286-C3E34CE5C237}" type="pres">
      <dgm:prSet presAssocID="{B751BF3D-5126-4288-89AA-1C6D7896E624}" presName="textRect" presStyleLbl="revTx" presStyleIdx="0" presStyleCnt="4">
        <dgm:presLayoutVars>
          <dgm:chMax val="1"/>
          <dgm:chPref val="1"/>
        </dgm:presLayoutVars>
      </dgm:prSet>
      <dgm:spPr/>
    </dgm:pt>
    <dgm:pt modelId="{F0192458-679D-4E34-AFAE-115BEEB8AE89}" type="pres">
      <dgm:prSet presAssocID="{57E848AA-0939-458B-9939-A893B79D5661}" presName="sibTrans" presStyleLbl="sibTrans2D1" presStyleIdx="0" presStyleCnt="0"/>
      <dgm:spPr/>
    </dgm:pt>
    <dgm:pt modelId="{529C9764-FE1D-44A7-ADED-FAC80C601A57}" type="pres">
      <dgm:prSet presAssocID="{7546771E-09A7-4AF0-BAA1-BF6F3C9EC4DF}" presName="compNode" presStyleCnt="0"/>
      <dgm:spPr/>
    </dgm:pt>
    <dgm:pt modelId="{72ED8730-8B9F-4A32-857B-99D87B17EF00}" type="pres">
      <dgm:prSet presAssocID="{7546771E-09A7-4AF0-BAA1-BF6F3C9EC4DF}" presName="iconBgRect" presStyleLbl="bgShp" presStyleIdx="1" presStyleCnt="4"/>
      <dgm:spPr/>
    </dgm:pt>
    <dgm:pt modelId="{5D19C442-75D4-42E7-AE59-14254F27828B}" type="pres">
      <dgm:prSet presAssocID="{7546771E-09A7-4AF0-BAA1-BF6F3C9EC4D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mericas"/>
        </a:ext>
      </dgm:extLst>
    </dgm:pt>
    <dgm:pt modelId="{30C6C06E-2D50-435D-815B-8419DFEE785D}" type="pres">
      <dgm:prSet presAssocID="{7546771E-09A7-4AF0-BAA1-BF6F3C9EC4DF}" presName="spaceRect" presStyleCnt="0"/>
      <dgm:spPr/>
    </dgm:pt>
    <dgm:pt modelId="{9E0E0CFC-B7CE-4224-85CC-CA48E9B3E1CD}" type="pres">
      <dgm:prSet presAssocID="{7546771E-09A7-4AF0-BAA1-BF6F3C9EC4DF}" presName="textRect" presStyleLbl="revTx" presStyleIdx="1" presStyleCnt="4">
        <dgm:presLayoutVars>
          <dgm:chMax val="1"/>
          <dgm:chPref val="1"/>
        </dgm:presLayoutVars>
      </dgm:prSet>
      <dgm:spPr/>
    </dgm:pt>
    <dgm:pt modelId="{B45AAEE1-6582-472C-B73D-48439CB68E2A}" type="pres">
      <dgm:prSet presAssocID="{4F71670E-8659-427A-8D37-E4B7936E9A41}" presName="sibTrans" presStyleLbl="sibTrans2D1" presStyleIdx="0" presStyleCnt="0"/>
      <dgm:spPr/>
    </dgm:pt>
    <dgm:pt modelId="{B786AFDE-0027-4CBF-915D-C7BCD489ABF6}" type="pres">
      <dgm:prSet presAssocID="{8FB71386-F9AF-421B-9F11-9B8CAFAA6421}" presName="compNode" presStyleCnt="0"/>
      <dgm:spPr/>
    </dgm:pt>
    <dgm:pt modelId="{12E5C1F8-C176-4354-A051-CF7DBE824AEF}" type="pres">
      <dgm:prSet presAssocID="{8FB71386-F9AF-421B-9F11-9B8CAFAA6421}" presName="iconBgRect" presStyleLbl="bgShp" presStyleIdx="2" presStyleCnt="4"/>
      <dgm:spPr/>
    </dgm:pt>
    <dgm:pt modelId="{FEDD6B8A-1BCC-4891-94F7-2039A74F4DE6}" type="pres">
      <dgm:prSet presAssocID="{8FB71386-F9AF-421B-9F11-9B8CAFAA642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ign Language"/>
        </a:ext>
      </dgm:extLst>
    </dgm:pt>
    <dgm:pt modelId="{933B17DF-FF2C-4588-B41B-332BEC0558A5}" type="pres">
      <dgm:prSet presAssocID="{8FB71386-F9AF-421B-9F11-9B8CAFAA6421}" presName="spaceRect" presStyleCnt="0"/>
      <dgm:spPr/>
    </dgm:pt>
    <dgm:pt modelId="{A8643117-16F7-4614-9794-14695EF1BAB2}" type="pres">
      <dgm:prSet presAssocID="{8FB71386-F9AF-421B-9F11-9B8CAFAA6421}" presName="textRect" presStyleLbl="revTx" presStyleIdx="2" presStyleCnt="4">
        <dgm:presLayoutVars>
          <dgm:chMax val="1"/>
          <dgm:chPref val="1"/>
        </dgm:presLayoutVars>
      </dgm:prSet>
      <dgm:spPr/>
    </dgm:pt>
    <dgm:pt modelId="{ABA161C4-38D6-495D-B987-9FAC0A4D2E0C}" type="pres">
      <dgm:prSet presAssocID="{B02C01F3-920A-451D-98D9-623929BBDC70}" presName="sibTrans" presStyleLbl="sibTrans2D1" presStyleIdx="0" presStyleCnt="0"/>
      <dgm:spPr/>
    </dgm:pt>
    <dgm:pt modelId="{8A122FF0-2CAE-4E9B-9BCC-525E396C9DE3}" type="pres">
      <dgm:prSet presAssocID="{CBCB8587-2E0F-4FF9-AAA8-C04A942AA8D2}" presName="compNode" presStyleCnt="0"/>
      <dgm:spPr/>
    </dgm:pt>
    <dgm:pt modelId="{CB62A0C0-EB65-4AFB-86EC-0CA60EE36BA4}" type="pres">
      <dgm:prSet presAssocID="{CBCB8587-2E0F-4FF9-AAA8-C04A942AA8D2}" presName="iconBgRect" presStyleLbl="bgShp" presStyleIdx="3" presStyleCnt="4"/>
      <dgm:spPr/>
    </dgm:pt>
    <dgm:pt modelId="{51FB1DD2-C878-473D-AC83-BF44A79D0F66}" type="pres">
      <dgm:prSet presAssocID="{CBCB8587-2E0F-4FF9-AAA8-C04A942AA8D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A26C9635-E7DD-4182-9403-A35FB1C7FF55}" type="pres">
      <dgm:prSet presAssocID="{CBCB8587-2E0F-4FF9-AAA8-C04A942AA8D2}" presName="spaceRect" presStyleCnt="0"/>
      <dgm:spPr/>
    </dgm:pt>
    <dgm:pt modelId="{9C8A6E0B-4EC8-467F-B6B7-1DEF8C4DB1E4}" type="pres">
      <dgm:prSet presAssocID="{CBCB8587-2E0F-4FF9-AAA8-C04A942AA8D2}" presName="textRect" presStyleLbl="revTx" presStyleIdx="3" presStyleCnt="4">
        <dgm:presLayoutVars>
          <dgm:chMax val="1"/>
          <dgm:chPref val="1"/>
        </dgm:presLayoutVars>
      </dgm:prSet>
      <dgm:spPr/>
    </dgm:pt>
  </dgm:ptLst>
  <dgm:cxnLst>
    <dgm:cxn modelId="{FAFE0A19-7B20-4428-9F26-E963DAA85DE7}" type="presOf" srcId="{B02C01F3-920A-451D-98D9-623929BBDC70}" destId="{ABA161C4-38D6-495D-B987-9FAC0A4D2E0C}" srcOrd="0" destOrd="0" presId="urn:microsoft.com/office/officeart/2018/2/layout/IconCircleList"/>
    <dgm:cxn modelId="{B855402E-E5F6-4B22-804C-5FB4E38562C3}" srcId="{852F40AF-BD84-4102-BC72-294AEC21DFE9}" destId="{8FB71386-F9AF-421B-9F11-9B8CAFAA6421}" srcOrd="2" destOrd="0" parTransId="{3BEA72EA-0EAE-4026-BD18-CE28F1179058}" sibTransId="{B02C01F3-920A-451D-98D9-623929BBDC70}"/>
    <dgm:cxn modelId="{3EACD530-00A4-455E-B96C-9F7399A93A8C}" srcId="{852F40AF-BD84-4102-BC72-294AEC21DFE9}" destId="{B751BF3D-5126-4288-89AA-1C6D7896E624}" srcOrd="0" destOrd="0" parTransId="{418985A1-B82E-4263-B0AC-238EA45BB05D}" sibTransId="{57E848AA-0939-458B-9939-A893B79D5661}"/>
    <dgm:cxn modelId="{2E72C937-AA6A-48CA-8D91-DBC83F05A629}" type="presOf" srcId="{852F40AF-BD84-4102-BC72-294AEC21DFE9}" destId="{F69AF88B-E454-4428-805D-5999692AAD6A}" srcOrd="0" destOrd="0" presId="urn:microsoft.com/office/officeart/2018/2/layout/IconCircleList"/>
    <dgm:cxn modelId="{50B47F7C-8866-4BD4-85E3-E01133484AA0}" type="presOf" srcId="{57E848AA-0939-458B-9939-A893B79D5661}" destId="{F0192458-679D-4E34-AFAE-115BEEB8AE89}" srcOrd="0" destOrd="0" presId="urn:microsoft.com/office/officeart/2018/2/layout/IconCircleList"/>
    <dgm:cxn modelId="{000D5299-43B2-42F1-A579-7516489691D4}" type="presOf" srcId="{B751BF3D-5126-4288-89AA-1C6D7896E624}" destId="{A7CD0D7A-AE9E-438D-B286-C3E34CE5C237}" srcOrd="0" destOrd="0" presId="urn:microsoft.com/office/officeart/2018/2/layout/IconCircleList"/>
    <dgm:cxn modelId="{4B8F88A2-8394-4B94-A677-818881CA945F}" type="presOf" srcId="{7546771E-09A7-4AF0-BAA1-BF6F3C9EC4DF}" destId="{9E0E0CFC-B7CE-4224-85CC-CA48E9B3E1CD}" srcOrd="0" destOrd="0" presId="urn:microsoft.com/office/officeart/2018/2/layout/IconCircleList"/>
    <dgm:cxn modelId="{7045DEA2-4EC1-4F22-BA25-654214052AC8}" type="presOf" srcId="{CBCB8587-2E0F-4FF9-AAA8-C04A942AA8D2}" destId="{9C8A6E0B-4EC8-467F-B6B7-1DEF8C4DB1E4}" srcOrd="0" destOrd="0" presId="urn:microsoft.com/office/officeart/2018/2/layout/IconCircleList"/>
    <dgm:cxn modelId="{06B6D0B3-9B3B-4CF1-8D62-FE42A48F544E}" type="presOf" srcId="{8FB71386-F9AF-421B-9F11-9B8CAFAA6421}" destId="{A8643117-16F7-4614-9794-14695EF1BAB2}" srcOrd="0" destOrd="0" presId="urn:microsoft.com/office/officeart/2018/2/layout/IconCircleList"/>
    <dgm:cxn modelId="{BAB4F3D5-3852-4930-B3A6-2AB53D86391C}" srcId="{852F40AF-BD84-4102-BC72-294AEC21DFE9}" destId="{7546771E-09A7-4AF0-BAA1-BF6F3C9EC4DF}" srcOrd="1" destOrd="0" parTransId="{BFE34D3C-8D06-47DA-96EC-529A6A009724}" sibTransId="{4F71670E-8659-427A-8D37-E4B7936E9A41}"/>
    <dgm:cxn modelId="{5AD8FCF2-97E3-4CBB-999A-371E80B9A72F}" type="presOf" srcId="{4F71670E-8659-427A-8D37-E4B7936E9A41}" destId="{B45AAEE1-6582-472C-B73D-48439CB68E2A}" srcOrd="0" destOrd="0" presId="urn:microsoft.com/office/officeart/2018/2/layout/IconCircleList"/>
    <dgm:cxn modelId="{357BB2F6-9A9B-4DC7-B95D-906DB41BB1A5}" srcId="{852F40AF-BD84-4102-BC72-294AEC21DFE9}" destId="{CBCB8587-2E0F-4FF9-AAA8-C04A942AA8D2}" srcOrd="3" destOrd="0" parTransId="{D264900F-0214-4353-A458-5FED81029DA6}" sibTransId="{0929E7FA-9709-4EE2-ABCE-4255A601B175}"/>
    <dgm:cxn modelId="{A04B5726-A81E-43FF-8319-158F09B64345}" type="presParOf" srcId="{F69AF88B-E454-4428-805D-5999692AAD6A}" destId="{6A44A254-E005-4C20-9864-BCB299EEDC43}" srcOrd="0" destOrd="0" presId="urn:microsoft.com/office/officeart/2018/2/layout/IconCircleList"/>
    <dgm:cxn modelId="{03ECFE68-3AEC-44D7-866C-4BA52950A3B2}" type="presParOf" srcId="{6A44A254-E005-4C20-9864-BCB299EEDC43}" destId="{B933366D-2474-451A-9997-BB2184D0FB27}" srcOrd="0" destOrd="0" presId="urn:microsoft.com/office/officeart/2018/2/layout/IconCircleList"/>
    <dgm:cxn modelId="{00671168-4F9C-480F-A560-8EC824662182}" type="presParOf" srcId="{B933366D-2474-451A-9997-BB2184D0FB27}" destId="{75B7B06C-E9A1-42F7-AD1A-66005B892130}" srcOrd="0" destOrd="0" presId="urn:microsoft.com/office/officeart/2018/2/layout/IconCircleList"/>
    <dgm:cxn modelId="{997F4CD6-DAFB-47D4-9F6F-A86389121292}" type="presParOf" srcId="{B933366D-2474-451A-9997-BB2184D0FB27}" destId="{142A4E6F-8E1E-4886-AA83-0A56FA88DEA3}" srcOrd="1" destOrd="0" presId="urn:microsoft.com/office/officeart/2018/2/layout/IconCircleList"/>
    <dgm:cxn modelId="{CC93894E-9DF4-4775-A7FA-CE0182E5027B}" type="presParOf" srcId="{B933366D-2474-451A-9997-BB2184D0FB27}" destId="{9D67CF28-3FB5-4E48-91F5-0031307A9046}" srcOrd="2" destOrd="0" presId="urn:microsoft.com/office/officeart/2018/2/layout/IconCircleList"/>
    <dgm:cxn modelId="{3267592D-4A53-4FE2-B97E-98BBC8D207C6}" type="presParOf" srcId="{B933366D-2474-451A-9997-BB2184D0FB27}" destId="{A7CD0D7A-AE9E-438D-B286-C3E34CE5C237}" srcOrd="3" destOrd="0" presId="urn:microsoft.com/office/officeart/2018/2/layout/IconCircleList"/>
    <dgm:cxn modelId="{7271578A-0CC7-46C0-A8EC-79AA573206D7}" type="presParOf" srcId="{6A44A254-E005-4C20-9864-BCB299EEDC43}" destId="{F0192458-679D-4E34-AFAE-115BEEB8AE89}" srcOrd="1" destOrd="0" presId="urn:microsoft.com/office/officeart/2018/2/layout/IconCircleList"/>
    <dgm:cxn modelId="{9B1D2B1C-F50D-4AE5-8025-1534C325791D}" type="presParOf" srcId="{6A44A254-E005-4C20-9864-BCB299EEDC43}" destId="{529C9764-FE1D-44A7-ADED-FAC80C601A57}" srcOrd="2" destOrd="0" presId="urn:microsoft.com/office/officeart/2018/2/layout/IconCircleList"/>
    <dgm:cxn modelId="{2D243DAC-F0D4-40DA-A361-B56B45828D73}" type="presParOf" srcId="{529C9764-FE1D-44A7-ADED-FAC80C601A57}" destId="{72ED8730-8B9F-4A32-857B-99D87B17EF00}" srcOrd="0" destOrd="0" presId="urn:microsoft.com/office/officeart/2018/2/layout/IconCircleList"/>
    <dgm:cxn modelId="{5DB4486A-5206-4867-8E45-E8E12D6DC833}" type="presParOf" srcId="{529C9764-FE1D-44A7-ADED-FAC80C601A57}" destId="{5D19C442-75D4-42E7-AE59-14254F27828B}" srcOrd="1" destOrd="0" presId="urn:microsoft.com/office/officeart/2018/2/layout/IconCircleList"/>
    <dgm:cxn modelId="{86000A2E-63F5-4E3F-B17B-CCA31AE5E04D}" type="presParOf" srcId="{529C9764-FE1D-44A7-ADED-FAC80C601A57}" destId="{30C6C06E-2D50-435D-815B-8419DFEE785D}" srcOrd="2" destOrd="0" presId="urn:microsoft.com/office/officeart/2018/2/layout/IconCircleList"/>
    <dgm:cxn modelId="{9C3857C8-0FFE-4474-852A-BD5859699068}" type="presParOf" srcId="{529C9764-FE1D-44A7-ADED-FAC80C601A57}" destId="{9E0E0CFC-B7CE-4224-85CC-CA48E9B3E1CD}" srcOrd="3" destOrd="0" presId="urn:microsoft.com/office/officeart/2018/2/layout/IconCircleList"/>
    <dgm:cxn modelId="{BC40542A-4998-4FE6-93DF-F87AA93ED59F}" type="presParOf" srcId="{6A44A254-E005-4C20-9864-BCB299EEDC43}" destId="{B45AAEE1-6582-472C-B73D-48439CB68E2A}" srcOrd="3" destOrd="0" presId="urn:microsoft.com/office/officeart/2018/2/layout/IconCircleList"/>
    <dgm:cxn modelId="{FBBFE001-7F6B-4792-A243-5E8A0658B1A5}" type="presParOf" srcId="{6A44A254-E005-4C20-9864-BCB299EEDC43}" destId="{B786AFDE-0027-4CBF-915D-C7BCD489ABF6}" srcOrd="4" destOrd="0" presId="urn:microsoft.com/office/officeart/2018/2/layout/IconCircleList"/>
    <dgm:cxn modelId="{5449B5A0-CA4D-470E-A471-D19D0673A096}" type="presParOf" srcId="{B786AFDE-0027-4CBF-915D-C7BCD489ABF6}" destId="{12E5C1F8-C176-4354-A051-CF7DBE824AEF}" srcOrd="0" destOrd="0" presId="urn:microsoft.com/office/officeart/2018/2/layout/IconCircleList"/>
    <dgm:cxn modelId="{BF78B461-4941-43E4-AD5F-183B44766F5E}" type="presParOf" srcId="{B786AFDE-0027-4CBF-915D-C7BCD489ABF6}" destId="{FEDD6B8A-1BCC-4891-94F7-2039A74F4DE6}" srcOrd="1" destOrd="0" presId="urn:microsoft.com/office/officeart/2018/2/layout/IconCircleList"/>
    <dgm:cxn modelId="{6A7F9BC0-8EBC-4818-ADCC-28555B198886}" type="presParOf" srcId="{B786AFDE-0027-4CBF-915D-C7BCD489ABF6}" destId="{933B17DF-FF2C-4588-B41B-332BEC0558A5}" srcOrd="2" destOrd="0" presId="urn:microsoft.com/office/officeart/2018/2/layout/IconCircleList"/>
    <dgm:cxn modelId="{74651D38-FB47-4F17-ADD0-57BFCF27DEE6}" type="presParOf" srcId="{B786AFDE-0027-4CBF-915D-C7BCD489ABF6}" destId="{A8643117-16F7-4614-9794-14695EF1BAB2}" srcOrd="3" destOrd="0" presId="urn:microsoft.com/office/officeart/2018/2/layout/IconCircleList"/>
    <dgm:cxn modelId="{4C7D1BCC-6DBE-4B54-AFDA-896DBBEA7D98}" type="presParOf" srcId="{6A44A254-E005-4C20-9864-BCB299EEDC43}" destId="{ABA161C4-38D6-495D-B987-9FAC0A4D2E0C}" srcOrd="5" destOrd="0" presId="urn:microsoft.com/office/officeart/2018/2/layout/IconCircleList"/>
    <dgm:cxn modelId="{50DFEBFA-648C-47AE-B983-626474B82807}" type="presParOf" srcId="{6A44A254-E005-4C20-9864-BCB299EEDC43}" destId="{8A122FF0-2CAE-4E9B-9BCC-525E396C9DE3}" srcOrd="6" destOrd="0" presId="urn:microsoft.com/office/officeart/2018/2/layout/IconCircleList"/>
    <dgm:cxn modelId="{E149989C-EF1F-4256-A8A4-8F19EFECA750}" type="presParOf" srcId="{8A122FF0-2CAE-4E9B-9BCC-525E396C9DE3}" destId="{CB62A0C0-EB65-4AFB-86EC-0CA60EE36BA4}" srcOrd="0" destOrd="0" presId="urn:microsoft.com/office/officeart/2018/2/layout/IconCircleList"/>
    <dgm:cxn modelId="{2C0EEB2D-A638-470E-8BC2-08019CE6CF98}" type="presParOf" srcId="{8A122FF0-2CAE-4E9B-9BCC-525E396C9DE3}" destId="{51FB1DD2-C878-473D-AC83-BF44A79D0F66}" srcOrd="1" destOrd="0" presId="urn:microsoft.com/office/officeart/2018/2/layout/IconCircleList"/>
    <dgm:cxn modelId="{BC36228C-B4B4-4CCE-B457-275CE6EA0E85}" type="presParOf" srcId="{8A122FF0-2CAE-4E9B-9BCC-525E396C9DE3}" destId="{A26C9635-E7DD-4182-9403-A35FB1C7FF55}" srcOrd="2" destOrd="0" presId="urn:microsoft.com/office/officeart/2018/2/layout/IconCircleList"/>
    <dgm:cxn modelId="{01B05A30-526F-4FA8-94E2-28F7931045E8}" type="presParOf" srcId="{8A122FF0-2CAE-4E9B-9BCC-525E396C9DE3}" destId="{9C8A6E0B-4EC8-467F-B6B7-1DEF8C4DB1E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5F1047C-9534-42DE-BDCD-2B98482D9C6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0F5E6C7-2752-48E2-8546-3FBAEEF812A6}">
      <dgm:prSet/>
      <dgm:spPr/>
      <dgm:t>
        <a:bodyPr/>
        <a:lstStyle/>
        <a:p>
          <a:r>
            <a:rPr lang="en-CA" b="1"/>
            <a:t>Precision</a:t>
          </a:r>
          <a:r>
            <a:rPr lang="en-CA"/>
            <a:t> is the proportion of the classified positive cases that were correct</a:t>
          </a:r>
          <a:endParaRPr lang="en-US"/>
        </a:p>
      </dgm:t>
    </dgm:pt>
    <dgm:pt modelId="{BF7DCDC9-4667-4ED3-9129-4DE670768C51}" type="parTrans" cxnId="{6B8FAF64-6287-4574-9E6B-87DCCBA4AC08}">
      <dgm:prSet/>
      <dgm:spPr/>
      <dgm:t>
        <a:bodyPr/>
        <a:lstStyle/>
        <a:p>
          <a:endParaRPr lang="en-US"/>
        </a:p>
      </dgm:t>
    </dgm:pt>
    <dgm:pt modelId="{CD9D77FA-7D53-4E15-AB72-96231DCFAC53}" type="sibTrans" cxnId="{6B8FAF64-6287-4574-9E6B-87DCCBA4AC08}">
      <dgm:prSet/>
      <dgm:spPr/>
      <dgm:t>
        <a:bodyPr/>
        <a:lstStyle/>
        <a:p>
          <a:endParaRPr lang="en-US"/>
        </a:p>
      </dgm:t>
    </dgm:pt>
    <dgm:pt modelId="{99EB11BC-53E3-49D9-90CF-70AAB0DB40BB}">
      <dgm:prSet/>
      <dgm:spPr/>
      <dgm:t>
        <a:bodyPr/>
        <a:lstStyle/>
        <a:p>
          <a:r>
            <a:rPr lang="en-US" b="1"/>
            <a:t>Recall</a:t>
          </a:r>
          <a:r>
            <a:rPr lang="en-US"/>
            <a:t> literally is how many of the true positives were recalled (found), i.e. how many of the correct hits were also found.</a:t>
          </a:r>
        </a:p>
      </dgm:t>
    </dgm:pt>
    <dgm:pt modelId="{5D86375E-C863-4602-A7BD-A104C167FB2D}" type="parTrans" cxnId="{E265778D-971D-408B-A791-5DA3489F4856}">
      <dgm:prSet/>
      <dgm:spPr/>
      <dgm:t>
        <a:bodyPr/>
        <a:lstStyle/>
        <a:p>
          <a:endParaRPr lang="en-US"/>
        </a:p>
      </dgm:t>
    </dgm:pt>
    <dgm:pt modelId="{8F75505D-75FF-4A4C-B673-BCF8FFA9FB79}" type="sibTrans" cxnId="{E265778D-971D-408B-A791-5DA3489F4856}">
      <dgm:prSet/>
      <dgm:spPr/>
      <dgm:t>
        <a:bodyPr/>
        <a:lstStyle/>
        <a:p>
          <a:endParaRPr lang="en-US"/>
        </a:p>
      </dgm:t>
    </dgm:pt>
    <dgm:pt modelId="{1F2BC225-0904-4A76-AFFA-6AB44194AB47}" type="pres">
      <dgm:prSet presAssocID="{E5F1047C-9534-42DE-BDCD-2B98482D9C60}" presName="root" presStyleCnt="0">
        <dgm:presLayoutVars>
          <dgm:dir/>
          <dgm:resizeHandles val="exact"/>
        </dgm:presLayoutVars>
      </dgm:prSet>
      <dgm:spPr/>
    </dgm:pt>
    <dgm:pt modelId="{170F6717-66F1-4265-8729-F8CD3373FF30}" type="pres">
      <dgm:prSet presAssocID="{E0F5E6C7-2752-48E2-8546-3FBAEEF812A6}" presName="compNode" presStyleCnt="0"/>
      <dgm:spPr/>
    </dgm:pt>
    <dgm:pt modelId="{49AD66DA-42BA-47D3-878B-D260BC02682F}" type="pres">
      <dgm:prSet presAssocID="{E0F5E6C7-2752-48E2-8546-3FBAEEF812A6}" presName="bgRect" presStyleLbl="bgShp" presStyleIdx="0" presStyleCnt="2"/>
      <dgm:spPr/>
    </dgm:pt>
    <dgm:pt modelId="{2E64C61D-7B5D-485F-A9DF-9FF4D015C141}" type="pres">
      <dgm:prSet presAssocID="{E0F5E6C7-2752-48E2-8546-3FBAEEF812A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8FB5135-F6F8-499B-B041-EA3AE4B42A59}" type="pres">
      <dgm:prSet presAssocID="{E0F5E6C7-2752-48E2-8546-3FBAEEF812A6}" presName="spaceRect" presStyleCnt="0"/>
      <dgm:spPr/>
    </dgm:pt>
    <dgm:pt modelId="{68E272C1-B311-48E3-8943-28BBC5B0D1A2}" type="pres">
      <dgm:prSet presAssocID="{E0F5E6C7-2752-48E2-8546-3FBAEEF812A6}" presName="parTx" presStyleLbl="revTx" presStyleIdx="0" presStyleCnt="2">
        <dgm:presLayoutVars>
          <dgm:chMax val="0"/>
          <dgm:chPref val="0"/>
        </dgm:presLayoutVars>
      </dgm:prSet>
      <dgm:spPr/>
    </dgm:pt>
    <dgm:pt modelId="{DE58A8CE-63C0-4A19-B675-68D68F2A1EB7}" type="pres">
      <dgm:prSet presAssocID="{CD9D77FA-7D53-4E15-AB72-96231DCFAC53}" presName="sibTrans" presStyleCnt="0"/>
      <dgm:spPr/>
    </dgm:pt>
    <dgm:pt modelId="{A78540FE-2B58-43B7-9C4D-E14802161659}" type="pres">
      <dgm:prSet presAssocID="{99EB11BC-53E3-49D9-90CF-70AAB0DB40BB}" presName="compNode" presStyleCnt="0"/>
      <dgm:spPr/>
    </dgm:pt>
    <dgm:pt modelId="{E4604A0F-42B6-4660-9C46-619C7877EEFC}" type="pres">
      <dgm:prSet presAssocID="{99EB11BC-53E3-49D9-90CF-70AAB0DB40BB}" presName="bgRect" presStyleLbl="bgShp" presStyleIdx="1" presStyleCnt="2"/>
      <dgm:spPr/>
    </dgm:pt>
    <dgm:pt modelId="{663DFA12-507B-47FF-A774-EF446BEF7DDC}" type="pres">
      <dgm:prSet presAssocID="{99EB11BC-53E3-49D9-90CF-70AAB0DB40B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189AE0D5-4396-4FB8-B1C8-7FF312CBFEBB}" type="pres">
      <dgm:prSet presAssocID="{99EB11BC-53E3-49D9-90CF-70AAB0DB40BB}" presName="spaceRect" presStyleCnt="0"/>
      <dgm:spPr/>
    </dgm:pt>
    <dgm:pt modelId="{25F234C0-9E55-4501-A081-82BE538B4B0E}" type="pres">
      <dgm:prSet presAssocID="{99EB11BC-53E3-49D9-90CF-70AAB0DB40BB}" presName="parTx" presStyleLbl="revTx" presStyleIdx="1" presStyleCnt="2">
        <dgm:presLayoutVars>
          <dgm:chMax val="0"/>
          <dgm:chPref val="0"/>
        </dgm:presLayoutVars>
      </dgm:prSet>
      <dgm:spPr/>
    </dgm:pt>
  </dgm:ptLst>
  <dgm:cxnLst>
    <dgm:cxn modelId="{6B8FAF64-6287-4574-9E6B-87DCCBA4AC08}" srcId="{E5F1047C-9534-42DE-BDCD-2B98482D9C60}" destId="{E0F5E6C7-2752-48E2-8546-3FBAEEF812A6}" srcOrd="0" destOrd="0" parTransId="{BF7DCDC9-4667-4ED3-9129-4DE670768C51}" sibTransId="{CD9D77FA-7D53-4E15-AB72-96231DCFAC53}"/>
    <dgm:cxn modelId="{E265778D-971D-408B-A791-5DA3489F4856}" srcId="{E5F1047C-9534-42DE-BDCD-2B98482D9C60}" destId="{99EB11BC-53E3-49D9-90CF-70AAB0DB40BB}" srcOrd="1" destOrd="0" parTransId="{5D86375E-C863-4602-A7BD-A104C167FB2D}" sibTransId="{8F75505D-75FF-4A4C-B673-BCF8FFA9FB79}"/>
    <dgm:cxn modelId="{A990B1AA-9B7C-42EF-B289-AFA0FE0A79F6}" type="presOf" srcId="{99EB11BC-53E3-49D9-90CF-70AAB0DB40BB}" destId="{25F234C0-9E55-4501-A081-82BE538B4B0E}" srcOrd="0" destOrd="0" presId="urn:microsoft.com/office/officeart/2018/2/layout/IconVerticalSolidList"/>
    <dgm:cxn modelId="{0EDEFFB0-6DD3-44B4-A878-B7BF6607C929}" type="presOf" srcId="{E5F1047C-9534-42DE-BDCD-2B98482D9C60}" destId="{1F2BC225-0904-4A76-AFFA-6AB44194AB47}" srcOrd="0" destOrd="0" presId="urn:microsoft.com/office/officeart/2018/2/layout/IconVerticalSolidList"/>
    <dgm:cxn modelId="{8B37BBC8-D7A3-46DE-B77C-414DA6D9C902}" type="presOf" srcId="{E0F5E6C7-2752-48E2-8546-3FBAEEF812A6}" destId="{68E272C1-B311-48E3-8943-28BBC5B0D1A2}" srcOrd="0" destOrd="0" presId="urn:microsoft.com/office/officeart/2018/2/layout/IconVerticalSolidList"/>
    <dgm:cxn modelId="{21E18565-574F-4588-8A17-B08E06D9EE4B}" type="presParOf" srcId="{1F2BC225-0904-4A76-AFFA-6AB44194AB47}" destId="{170F6717-66F1-4265-8729-F8CD3373FF30}" srcOrd="0" destOrd="0" presId="urn:microsoft.com/office/officeart/2018/2/layout/IconVerticalSolidList"/>
    <dgm:cxn modelId="{F200B5CD-38DC-49B2-BFF6-328E4893F04E}" type="presParOf" srcId="{170F6717-66F1-4265-8729-F8CD3373FF30}" destId="{49AD66DA-42BA-47D3-878B-D260BC02682F}" srcOrd="0" destOrd="0" presId="urn:microsoft.com/office/officeart/2018/2/layout/IconVerticalSolidList"/>
    <dgm:cxn modelId="{29CAB767-69D3-4DDD-A892-26B12F7042DA}" type="presParOf" srcId="{170F6717-66F1-4265-8729-F8CD3373FF30}" destId="{2E64C61D-7B5D-485F-A9DF-9FF4D015C141}" srcOrd="1" destOrd="0" presId="urn:microsoft.com/office/officeart/2018/2/layout/IconVerticalSolidList"/>
    <dgm:cxn modelId="{C4194096-7F58-4666-8970-BE45B99E4D05}" type="presParOf" srcId="{170F6717-66F1-4265-8729-F8CD3373FF30}" destId="{18FB5135-F6F8-499B-B041-EA3AE4B42A59}" srcOrd="2" destOrd="0" presId="urn:microsoft.com/office/officeart/2018/2/layout/IconVerticalSolidList"/>
    <dgm:cxn modelId="{4AA58991-1B93-481E-9C19-B0BBDE8CBFC9}" type="presParOf" srcId="{170F6717-66F1-4265-8729-F8CD3373FF30}" destId="{68E272C1-B311-48E3-8943-28BBC5B0D1A2}" srcOrd="3" destOrd="0" presId="urn:microsoft.com/office/officeart/2018/2/layout/IconVerticalSolidList"/>
    <dgm:cxn modelId="{E83AA279-2F64-4ABB-8808-87D9B102B8D1}" type="presParOf" srcId="{1F2BC225-0904-4A76-AFFA-6AB44194AB47}" destId="{DE58A8CE-63C0-4A19-B675-68D68F2A1EB7}" srcOrd="1" destOrd="0" presId="urn:microsoft.com/office/officeart/2018/2/layout/IconVerticalSolidList"/>
    <dgm:cxn modelId="{7BE73191-FBB2-4B03-8226-4BE6072AC24F}" type="presParOf" srcId="{1F2BC225-0904-4A76-AFFA-6AB44194AB47}" destId="{A78540FE-2B58-43B7-9C4D-E14802161659}" srcOrd="2" destOrd="0" presId="urn:microsoft.com/office/officeart/2018/2/layout/IconVerticalSolidList"/>
    <dgm:cxn modelId="{F1D85735-6944-46D7-9A31-A5FFFF95F1F1}" type="presParOf" srcId="{A78540FE-2B58-43B7-9C4D-E14802161659}" destId="{E4604A0F-42B6-4660-9C46-619C7877EEFC}" srcOrd="0" destOrd="0" presId="urn:microsoft.com/office/officeart/2018/2/layout/IconVerticalSolidList"/>
    <dgm:cxn modelId="{35697EA9-EF94-42AA-A943-9CB1CADE400F}" type="presParOf" srcId="{A78540FE-2B58-43B7-9C4D-E14802161659}" destId="{663DFA12-507B-47FF-A774-EF446BEF7DDC}" srcOrd="1" destOrd="0" presId="urn:microsoft.com/office/officeart/2018/2/layout/IconVerticalSolidList"/>
    <dgm:cxn modelId="{E90A255C-836C-4ECF-9CF5-41755E464737}" type="presParOf" srcId="{A78540FE-2B58-43B7-9C4D-E14802161659}" destId="{189AE0D5-4396-4FB8-B1C8-7FF312CBFEBB}" srcOrd="2" destOrd="0" presId="urn:microsoft.com/office/officeart/2018/2/layout/IconVerticalSolidList"/>
    <dgm:cxn modelId="{F365BDD0-F243-4311-9655-853853CB75B7}" type="presParOf" srcId="{A78540FE-2B58-43B7-9C4D-E14802161659}" destId="{25F234C0-9E55-4501-A081-82BE538B4B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2EE2E17-A57F-48E1-A2CB-725A007C882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D2FA343-F7AB-49CC-BBD1-CE54DF7DB070}">
      <dgm:prSet/>
      <dgm:spPr/>
      <dgm:t>
        <a:bodyPr/>
        <a:lstStyle/>
        <a:p>
          <a:r>
            <a:rPr lang="en-CA" b="1"/>
            <a:t>Dynamic Sign Gesture Recognition</a:t>
          </a:r>
          <a:endParaRPr lang="en-US"/>
        </a:p>
      </dgm:t>
    </dgm:pt>
    <dgm:pt modelId="{8B94DC29-D961-442E-B9C1-1437F173A784}" type="parTrans" cxnId="{D79AAD46-4F09-46EF-BE11-B4906656A8F7}">
      <dgm:prSet/>
      <dgm:spPr/>
      <dgm:t>
        <a:bodyPr/>
        <a:lstStyle/>
        <a:p>
          <a:endParaRPr lang="en-US"/>
        </a:p>
      </dgm:t>
    </dgm:pt>
    <dgm:pt modelId="{198AF3C8-A83A-4520-AEDE-15DC21E77896}" type="sibTrans" cxnId="{D79AAD46-4F09-46EF-BE11-B4906656A8F7}">
      <dgm:prSet/>
      <dgm:spPr/>
      <dgm:t>
        <a:bodyPr/>
        <a:lstStyle/>
        <a:p>
          <a:endParaRPr lang="en-US"/>
        </a:p>
      </dgm:t>
    </dgm:pt>
    <dgm:pt modelId="{FBD29716-4ECA-4C48-9253-B3893FEF3B81}">
      <dgm:prSet/>
      <dgm:spPr/>
      <dgm:t>
        <a:bodyPr/>
        <a:lstStyle/>
        <a:p>
          <a:r>
            <a:rPr lang="en-CA" b="1"/>
            <a:t>Sign Gesture Recognition from a video</a:t>
          </a:r>
          <a:endParaRPr lang="en-US"/>
        </a:p>
      </dgm:t>
    </dgm:pt>
    <dgm:pt modelId="{E8663A70-07A8-4989-A6DF-B1DBA480CBDA}" type="parTrans" cxnId="{72A5A705-64D6-434C-81C0-034B041C1E0A}">
      <dgm:prSet/>
      <dgm:spPr/>
      <dgm:t>
        <a:bodyPr/>
        <a:lstStyle/>
        <a:p>
          <a:endParaRPr lang="en-US"/>
        </a:p>
      </dgm:t>
    </dgm:pt>
    <dgm:pt modelId="{6E0967DE-4D96-4A59-9770-FE25C1053F6B}" type="sibTrans" cxnId="{72A5A705-64D6-434C-81C0-034B041C1E0A}">
      <dgm:prSet/>
      <dgm:spPr/>
      <dgm:t>
        <a:bodyPr/>
        <a:lstStyle/>
        <a:p>
          <a:endParaRPr lang="en-US"/>
        </a:p>
      </dgm:t>
    </dgm:pt>
    <dgm:pt modelId="{B34B97E4-7808-4949-A38A-3B43353B02E4}">
      <dgm:prSet/>
      <dgm:spPr/>
      <dgm:t>
        <a:bodyPr/>
        <a:lstStyle/>
        <a:p>
          <a:r>
            <a:rPr lang="en-CA" b="1"/>
            <a:t>Apply to 3 Dimension</a:t>
          </a:r>
          <a:r>
            <a:rPr lang="en-CA"/>
            <a:t> </a:t>
          </a:r>
          <a:r>
            <a:rPr lang="en-CA" b="1"/>
            <a:t>technique </a:t>
          </a:r>
          <a:endParaRPr lang="en-US"/>
        </a:p>
      </dgm:t>
    </dgm:pt>
    <dgm:pt modelId="{9E237D6C-4C24-4C2E-8B33-55FEAFB4B33D}" type="parTrans" cxnId="{47E15B94-9B9C-456F-81D1-0F2202971566}">
      <dgm:prSet/>
      <dgm:spPr/>
      <dgm:t>
        <a:bodyPr/>
        <a:lstStyle/>
        <a:p>
          <a:endParaRPr lang="en-US"/>
        </a:p>
      </dgm:t>
    </dgm:pt>
    <dgm:pt modelId="{BBB11964-DBDB-49F7-8E12-6545C7B2F9BA}" type="sibTrans" cxnId="{47E15B94-9B9C-456F-81D1-0F2202971566}">
      <dgm:prSet/>
      <dgm:spPr/>
      <dgm:t>
        <a:bodyPr/>
        <a:lstStyle/>
        <a:p>
          <a:endParaRPr lang="en-US"/>
        </a:p>
      </dgm:t>
    </dgm:pt>
    <dgm:pt modelId="{DBA4A25C-E819-4E8B-9B67-699197FFBCD1}">
      <dgm:prSet/>
      <dgm:spPr/>
      <dgm:t>
        <a:bodyPr/>
        <a:lstStyle/>
        <a:p>
          <a:r>
            <a:rPr lang="en-CA" b="1" dirty="0"/>
            <a:t>Add more gestures in the dataset</a:t>
          </a:r>
          <a:endParaRPr lang="en-US" dirty="0"/>
        </a:p>
      </dgm:t>
    </dgm:pt>
    <dgm:pt modelId="{5AC219E6-6AAC-4D34-BC09-3243337625A8}" type="parTrans" cxnId="{98FE568E-B90C-4FCF-8455-A695CD6E687F}">
      <dgm:prSet/>
      <dgm:spPr/>
      <dgm:t>
        <a:bodyPr/>
        <a:lstStyle/>
        <a:p>
          <a:endParaRPr lang="en-US"/>
        </a:p>
      </dgm:t>
    </dgm:pt>
    <dgm:pt modelId="{D2012795-F5AC-4ADB-ADDB-9A49C31A8457}" type="sibTrans" cxnId="{98FE568E-B90C-4FCF-8455-A695CD6E687F}">
      <dgm:prSet/>
      <dgm:spPr/>
      <dgm:t>
        <a:bodyPr/>
        <a:lstStyle/>
        <a:p>
          <a:endParaRPr lang="en-US"/>
        </a:p>
      </dgm:t>
    </dgm:pt>
    <dgm:pt modelId="{7A669A11-F08C-4262-BA99-71CA1E63E981}" type="pres">
      <dgm:prSet presAssocID="{E2EE2E17-A57F-48E1-A2CB-725A007C882B}" presName="root" presStyleCnt="0">
        <dgm:presLayoutVars>
          <dgm:dir/>
          <dgm:resizeHandles val="exact"/>
        </dgm:presLayoutVars>
      </dgm:prSet>
      <dgm:spPr/>
    </dgm:pt>
    <dgm:pt modelId="{66A4BA9A-4484-4BEE-8839-BC3CF00CEDEF}" type="pres">
      <dgm:prSet presAssocID="{0D2FA343-F7AB-49CC-BBD1-CE54DF7DB070}" presName="compNode" presStyleCnt="0"/>
      <dgm:spPr/>
    </dgm:pt>
    <dgm:pt modelId="{DA894E81-BB22-484E-8E45-F2F5DEC3A6CB}" type="pres">
      <dgm:prSet presAssocID="{0D2FA343-F7AB-49CC-BBD1-CE54DF7DB070}" presName="bgRect" presStyleLbl="bgShp" presStyleIdx="0" presStyleCnt="4"/>
      <dgm:spPr/>
    </dgm:pt>
    <dgm:pt modelId="{6FD3A9FD-9556-4DE1-B14B-81B29CA7B1A6}" type="pres">
      <dgm:prSet presAssocID="{0D2FA343-F7AB-49CC-BBD1-CE54DF7DB07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gn Language"/>
        </a:ext>
      </dgm:extLst>
    </dgm:pt>
    <dgm:pt modelId="{17C5A0B9-7BBB-462B-B6FA-E0024A2C8BC7}" type="pres">
      <dgm:prSet presAssocID="{0D2FA343-F7AB-49CC-BBD1-CE54DF7DB070}" presName="spaceRect" presStyleCnt="0"/>
      <dgm:spPr/>
    </dgm:pt>
    <dgm:pt modelId="{1BEFE130-7FDF-4FCC-B5E9-9254D59F49AB}" type="pres">
      <dgm:prSet presAssocID="{0D2FA343-F7AB-49CC-BBD1-CE54DF7DB070}" presName="parTx" presStyleLbl="revTx" presStyleIdx="0" presStyleCnt="4">
        <dgm:presLayoutVars>
          <dgm:chMax val="0"/>
          <dgm:chPref val="0"/>
        </dgm:presLayoutVars>
      </dgm:prSet>
      <dgm:spPr/>
    </dgm:pt>
    <dgm:pt modelId="{73DD4DA7-4349-453C-82A8-7F9886AB4D4D}" type="pres">
      <dgm:prSet presAssocID="{198AF3C8-A83A-4520-AEDE-15DC21E77896}" presName="sibTrans" presStyleCnt="0"/>
      <dgm:spPr/>
    </dgm:pt>
    <dgm:pt modelId="{85D2CD7E-CB6C-40CD-8106-2205F7EA9AFB}" type="pres">
      <dgm:prSet presAssocID="{FBD29716-4ECA-4C48-9253-B3893FEF3B81}" presName="compNode" presStyleCnt="0"/>
      <dgm:spPr/>
    </dgm:pt>
    <dgm:pt modelId="{2544B27E-8505-4CF5-82EE-1E4CD54F067A}" type="pres">
      <dgm:prSet presAssocID="{FBD29716-4ECA-4C48-9253-B3893FEF3B81}" presName="bgRect" presStyleLbl="bgShp" presStyleIdx="1" presStyleCnt="4"/>
      <dgm:spPr/>
    </dgm:pt>
    <dgm:pt modelId="{BEA3F90E-3F17-4D6F-B424-A8401DDBA0BE}" type="pres">
      <dgm:prSet presAssocID="{FBD29716-4ECA-4C48-9253-B3893FEF3B8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deo camera"/>
        </a:ext>
      </dgm:extLst>
    </dgm:pt>
    <dgm:pt modelId="{37CB76A0-91C1-4FE3-8B13-CCAFC06A6AD7}" type="pres">
      <dgm:prSet presAssocID="{FBD29716-4ECA-4C48-9253-B3893FEF3B81}" presName="spaceRect" presStyleCnt="0"/>
      <dgm:spPr/>
    </dgm:pt>
    <dgm:pt modelId="{A118C510-AD52-4993-8842-592ECFABED2B}" type="pres">
      <dgm:prSet presAssocID="{FBD29716-4ECA-4C48-9253-B3893FEF3B81}" presName="parTx" presStyleLbl="revTx" presStyleIdx="1" presStyleCnt="4">
        <dgm:presLayoutVars>
          <dgm:chMax val="0"/>
          <dgm:chPref val="0"/>
        </dgm:presLayoutVars>
      </dgm:prSet>
      <dgm:spPr/>
    </dgm:pt>
    <dgm:pt modelId="{577BF14A-3319-4443-B140-505DE0315F28}" type="pres">
      <dgm:prSet presAssocID="{6E0967DE-4D96-4A59-9770-FE25C1053F6B}" presName="sibTrans" presStyleCnt="0"/>
      <dgm:spPr/>
    </dgm:pt>
    <dgm:pt modelId="{939F3BEB-F314-4CFC-8A07-FCD5F0373866}" type="pres">
      <dgm:prSet presAssocID="{B34B97E4-7808-4949-A38A-3B43353B02E4}" presName="compNode" presStyleCnt="0"/>
      <dgm:spPr/>
    </dgm:pt>
    <dgm:pt modelId="{7F22588E-1673-4EA7-94B2-2EAB24AD5204}" type="pres">
      <dgm:prSet presAssocID="{B34B97E4-7808-4949-A38A-3B43353B02E4}" presName="bgRect" presStyleLbl="bgShp" presStyleIdx="2" presStyleCnt="4"/>
      <dgm:spPr/>
    </dgm:pt>
    <dgm:pt modelId="{5A0DD374-53FA-4361-9762-447E3B67E59C}" type="pres">
      <dgm:prSet presAssocID="{B34B97E4-7808-4949-A38A-3B43353B02E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98360E91-6760-40EA-9236-FE6339AF1BCC}" type="pres">
      <dgm:prSet presAssocID="{B34B97E4-7808-4949-A38A-3B43353B02E4}" presName="spaceRect" presStyleCnt="0"/>
      <dgm:spPr/>
    </dgm:pt>
    <dgm:pt modelId="{8E1FEB43-BEE6-49EC-A96C-B793A7B8B73A}" type="pres">
      <dgm:prSet presAssocID="{B34B97E4-7808-4949-A38A-3B43353B02E4}" presName="parTx" presStyleLbl="revTx" presStyleIdx="2" presStyleCnt="4">
        <dgm:presLayoutVars>
          <dgm:chMax val="0"/>
          <dgm:chPref val="0"/>
        </dgm:presLayoutVars>
      </dgm:prSet>
      <dgm:spPr/>
    </dgm:pt>
    <dgm:pt modelId="{CF57090C-9AC4-4109-904D-3CB1A4A1CC0E}" type="pres">
      <dgm:prSet presAssocID="{BBB11964-DBDB-49F7-8E12-6545C7B2F9BA}" presName="sibTrans" presStyleCnt="0"/>
      <dgm:spPr/>
    </dgm:pt>
    <dgm:pt modelId="{4EB21C3E-BE3F-48D4-A519-2FAE7AE58896}" type="pres">
      <dgm:prSet presAssocID="{DBA4A25C-E819-4E8B-9B67-699197FFBCD1}" presName="compNode" presStyleCnt="0"/>
      <dgm:spPr/>
    </dgm:pt>
    <dgm:pt modelId="{FF43D489-3F3D-44B0-8C75-71EE71F2823A}" type="pres">
      <dgm:prSet presAssocID="{DBA4A25C-E819-4E8B-9B67-699197FFBCD1}" presName="bgRect" presStyleLbl="bgShp" presStyleIdx="3" presStyleCnt="4"/>
      <dgm:spPr/>
    </dgm:pt>
    <dgm:pt modelId="{A88F58FE-6A48-43EC-8C69-B308D2ED2793}" type="pres">
      <dgm:prSet presAssocID="{DBA4A25C-E819-4E8B-9B67-699197FFBCD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52175FEC-3B16-48B5-A1FF-AC091B04DD39}" type="pres">
      <dgm:prSet presAssocID="{DBA4A25C-E819-4E8B-9B67-699197FFBCD1}" presName="spaceRect" presStyleCnt="0"/>
      <dgm:spPr/>
    </dgm:pt>
    <dgm:pt modelId="{A43F5092-8420-446E-953A-896F512DCB25}" type="pres">
      <dgm:prSet presAssocID="{DBA4A25C-E819-4E8B-9B67-699197FFBCD1}" presName="parTx" presStyleLbl="revTx" presStyleIdx="3" presStyleCnt="4">
        <dgm:presLayoutVars>
          <dgm:chMax val="0"/>
          <dgm:chPref val="0"/>
        </dgm:presLayoutVars>
      </dgm:prSet>
      <dgm:spPr/>
    </dgm:pt>
  </dgm:ptLst>
  <dgm:cxnLst>
    <dgm:cxn modelId="{72A5A705-64D6-434C-81C0-034B041C1E0A}" srcId="{E2EE2E17-A57F-48E1-A2CB-725A007C882B}" destId="{FBD29716-4ECA-4C48-9253-B3893FEF3B81}" srcOrd="1" destOrd="0" parTransId="{E8663A70-07A8-4989-A6DF-B1DBA480CBDA}" sibTransId="{6E0967DE-4D96-4A59-9770-FE25C1053F6B}"/>
    <dgm:cxn modelId="{A4701420-671B-4CF7-B6E8-3F098D2370D1}" type="presOf" srcId="{0D2FA343-F7AB-49CC-BBD1-CE54DF7DB070}" destId="{1BEFE130-7FDF-4FCC-B5E9-9254D59F49AB}" srcOrd="0" destOrd="0" presId="urn:microsoft.com/office/officeart/2018/2/layout/IconVerticalSolidList"/>
    <dgm:cxn modelId="{3B7E2C39-5FD0-4EA6-8108-1E9C3EA6E4E1}" type="presOf" srcId="{B34B97E4-7808-4949-A38A-3B43353B02E4}" destId="{8E1FEB43-BEE6-49EC-A96C-B793A7B8B73A}" srcOrd="0" destOrd="0" presId="urn:microsoft.com/office/officeart/2018/2/layout/IconVerticalSolidList"/>
    <dgm:cxn modelId="{D79AAD46-4F09-46EF-BE11-B4906656A8F7}" srcId="{E2EE2E17-A57F-48E1-A2CB-725A007C882B}" destId="{0D2FA343-F7AB-49CC-BBD1-CE54DF7DB070}" srcOrd="0" destOrd="0" parTransId="{8B94DC29-D961-442E-B9C1-1437F173A784}" sibTransId="{198AF3C8-A83A-4520-AEDE-15DC21E77896}"/>
    <dgm:cxn modelId="{A8F9B689-9823-4B73-9FAC-5140FFFB481A}" type="presOf" srcId="{E2EE2E17-A57F-48E1-A2CB-725A007C882B}" destId="{7A669A11-F08C-4262-BA99-71CA1E63E981}" srcOrd="0" destOrd="0" presId="urn:microsoft.com/office/officeart/2018/2/layout/IconVerticalSolidList"/>
    <dgm:cxn modelId="{98FE568E-B90C-4FCF-8455-A695CD6E687F}" srcId="{E2EE2E17-A57F-48E1-A2CB-725A007C882B}" destId="{DBA4A25C-E819-4E8B-9B67-699197FFBCD1}" srcOrd="3" destOrd="0" parTransId="{5AC219E6-6AAC-4D34-BC09-3243337625A8}" sibTransId="{D2012795-F5AC-4ADB-ADDB-9A49C31A8457}"/>
    <dgm:cxn modelId="{47E15B94-9B9C-456F-81D1-0F2202971566}" srcId="{E2EE2E17-A57F-48E1-A2CB-725A007C882B}" destId="{B34B97E4-7808-4949-A38A-3B43353B02E4}" srcOrd="2" destOrd="0" parTransId="{9E237D6C-4C24-4C2E-8B33-55FEAFB4B33D}" sibTransId="{BBB11964-DBDB-49F7-8E12-6545C7B2F9BA}"/>
    <dgm:cxn modelId="{97820BE7-CE2E-412F-82F6-6EF3101D22E9}" type="presOf" srcId="{FBD29716-4ECA-4C48-9253-B3893FEF3B81}" destId="{A118C510-AD52-4993-8842-592ECFABED2B}" srcOrd="0" destOrd="0" presId="urn:microsoft.com/office/officeart/2018/2/layout/IconVerticalSolidList"/>
    <dgm:cxn modelId="{18EC32ED-7DF3-43E5-88D4-18092437F326}" type="presOf" srcId="{DBA4A25C-E819-4E8B-9B67-699197FFBCD1}" destId="{A43F5092-8420-446E-953A-896F512DCB25}" srcOrd="0" destOrd="0" presId="urn:microsoft.com/office/officeart/2018/2/layout/IconVerticalSolidList"/>
    <dgm:cxn modelId="{79DC0F00-3075-4257-B4E6-E78D06A0C7FD}" type="presParOf" srcId="{7A669A11-F08C-4262-BA99-71CA1E63E981}" destId="{66A4BA9A-4484-4BEE-8839-BC3CF00CEDEF}" srcOrd="0" destOrd="0" presId="urn:microsoft.com/office/officeart/2018/2/layout/IconVerticalSolidList"/>
    <dgm:cxn modelId="{381F9AB1-AE8C-41E9-BD82-D156ACE395B9}" type="presParOf" srcId="{66A4BA9A-4484-4BEE-8839-BC3CF00CEDEF}" destId="{DA894E81-BB22-484E-8E45-F2F5DEC3A6CB}" srcOrd="0" destOrd="0" presId="urn:microsoft.com/office/officeart/2018/2/layout/IconVerticalSolidList"/>
    <dgm:cxn modelId="{1F54775F-A042-4575-BC71-D5484F643CBA}" type="presParOf" srcId="{66A4BA9A-4484-4BEE-8839-BC3CF00CEDEF}" destId="{6FD3A9FD-9556-4DE1-B14B-81B29CA7B1A6}" srcOrd="1" destOrd="0" presId="urn:microsoft.com/office/officeart/2018/2/layout/IconVerticalSolidList"/>
    <dgm:cxn modelId="{5064BBC5-5D80-449E-B0DF-905CF0A04D8E}" type="presParOf" srcId="{66A4BA9A-4484-4BEE-8839-BC3CF00CEDEF}" destId="{17C5A0B9-7BBB-462B-B6FA-E0024A2C8BC7}" srcOrd="2" destOrd="0" presId="urn:microsoft.com/office/officeart/2018/2/layout/IconVerticalSolidList"/>
    <dgm:cxn modelId="{AC9DE5FC-1CDA-418B-A197-10FD66CA1662}" type="presParOf" srcId="{66A4BA9A-4484-4BEE-8839-BC3CF00CEDEF}" destId="{1BEFE130-7FDF-4FCC-B5E9-9254D59F49AB}" srcOrd="3" destOrd="0" presId="urn:microsoft.com/office/officeart/2018/2/layout/IconVerticalSolidList"/>
    <dgm:cxn modelId="{B52F4FAA-F49D-410E-BF1F-9EA75251001C}" type="presParOf" srcId="{7A669A11-F08C-4262-BA99-71CA1E63E981}" destId="{73DD4DA7-4349-453C-82A8-7F9886AB4D4D}" srcOrd="1" destOrd="0" presId="urn:microsoft.com/office/officeart/2018/2/layout/IconVerticalSolidList"/>
    <dgm:cxn modelId="{2A7B1300-0198-4D64-A560-FDEDA44A12BE}" type="presParOf" srcId="{7A669A11-F08C-4262-BA99-71CA1E63E981}" destId="{85D2CD7E-CB6C-40CD-8106-2205F7EA9AFB}" srcOrd="2" destOrd="0" presId="urn:microsoft.com/office/officeart/2018/2/layout/IconVerticalSolidList"/>
    <dgm:cxn modelId="{E2562126-04C6-4A2A-AC49-E984EFDED451}" type="presParOf" srcId="{85D2CD7E-CB6C-40CD-8106-2205F7EA9AFB}" destId="{2544B27E-8505-4CF5-82EE-1E4CD54F067A}" srcOrd="0" destOrd="0" presId="urn:microsoft.com/office/officeart/2018/2/layout/IconVerticalSolidList"/>
    <dgm:cxn modelId="{95E92FDE-98D1-4D3C-AC13-A903B0A0AFC6}" type="presParOf" srcId="{85D2CD7E-CB6C-40CD-8106-2205F7EA9AFB}" destId="{BEA3F90E-3F17-4D6F-B424-A8401DDBA0BE}" srcOrd="1" destOrd="0" presId="urn:microsoft.com/office/officeart/2018/2/layout/IconVerticalSolidList"/>
    <dgm:cxn modelId="{687F67A5-E978-4D24-810E-3026DC2E1001}" type="presParOf" srcId="{85D2CD7E-CB6C-40CD-8106-2205F7EA9AFB}" destId="{37CB76A0-91C1-4FE3-8B13-CCAFC06A6AD7}" srcOrd="2" destOrd="0" presId="urn:microsoft.com/office/officeart/2018/2/layout/IconVerticalSolidList"/>
    <dgm:cxn modelId="{2DD1C58C-2EE9-4B74-AF3B-99ADBFA220BD}" type="presParOf" srcId="{85D2CD7E-CB6C-40CD-8106-2205F7EA9AFB}" destId="{A118C510-AD52-4993-8842-592ECFABED2B}" srcOrd="3" destOrd="0" presId="urn:microsoft.com/office/officeart/2018/2/layout/IconVerticalSolidList"/>
    <dgm:cxn modelId="{E40410EF-FA85-4D3B-AC5D-22AF295098BB}" type="presParOf" srcId="{7A669A11-F08C-4262-BA99-71CA1E63E981}" destId="{577BF14A-3319-4443-B140-505DE0315F28}" srcOrd="3" destOrd="0" presId="urn:microsoft.com/office/officeart/2018/2/layout/IconVerticalSolidList"/>
    <dgm:cxn modelId="{EB879945-A2C7-4DCF-9DD0-4E115FF1C866}" type="presParOf" srcId="{7A669A11-F08C-4262-BA99-71CA1E63E981}" destId="{939F3BEB-F314-4CFC-8A07-FCD5F0373866}" srcOrd="4" destOrd="0" presId="urn:microsoft.com/office/officeart/2018/2/layout/IconVerticalSolidList"/>
    <dgm:cxn modelId="{3F93A126-6B4B-4001-85CE-CEF6892A6973}" type="presParOf" srcId="{939F3BEB-F314-4CFC-8A07-FCD5F0373866}" destId="{7F22588E-1673-4EA7-94B2-2EAB24AD5204}" srcOrd="0" destOrd="0" presId="urn:microsoft.com/office/officeart/2018/2/layout/IconVerticalSolidList"/>
    <dgm:cxn modelId="{E079897C-C32C-4974-A4F3-B38B84563CF5}" type="presParOf" srcId="{939F3BEB-F314-4CFC-8A07-FCD5F0373866}" destId="{5A0DD374-53FA-4361-9762-447E3B67E59C}" srcOrd="1" destOrd="0" presId="urn:microsoft.com/office/officeart/2018/2/layout/IconVerticalSolidList"/>
    <dgm:cxn modelId="{CB84D60C-AD0A-434E-B49F-6D4FD60048B5}" type="presParOf" srcId="{939F3BEB-F314-4CFC-8A07-FCD5F0373866}" destId="{98360E91-6760-40EA-9236-FE6339AF1BCC}" srcOrd="2" destOrd="0" presId="urn:microsoft.com/office/officeart/2018/2/layout/IconVerticalSolidList"/>
    <dgm:cxn modelId="{D910D340-9331-4DD5-ACFA-CFB6354EFCB5}" type="presParOf" srcId="{939F3BEB-F314-4CFC-8A07-FCD5F0373866}" destId="{8E1FEB43-BEE6-49EC-A96C-B793A7B8B73A}" srcOrd="3" destOrd="0" presId="urn:microsoft.com/office/officeart/2018/2/layout/IconVerticalSolidList"/>
    <dgm:cxn modelId="{87DD6E41-5383-4B25-B57D-5FA40B68DF98}" type="presParOf" srcId="{7A669A11-F08C-4262-BA99-71CA1E63E981}" destId="{CF57090C-9AC4-4109-904D-3CB1A4A1CC0E}" srcOrd="5" destOrd="0" presId="urn:microsoft.com/office/officeart/2018/2/layout/IconVerticalSolidList"/>
    <dgm:cxn modelId="{67E1D6AE-8CFA-4B48-9E9E-80C7722500BB}" type="presParOf" srcId="{7A669A11-F08C-4262-BA99-71CA1E63E981}" destId="{4EB21C3E-BE3F-48D4-A519-2FAE7AE58896}" srcOrd="6" destOrd="0" presId="urn:microsoft.com/office/officeart/2018/2/layout/IconVerticalSolidList"/>
    <dgm:cxn modelId="{3C8D78D7-E990-4256-95C4-7E8F8552C8B9}" type="presParOf" srcId="{4EB21C3E-BE3F-48D4-A519-2FAE7AE58896}" destId="{FF43D489-3F3D-44B0-8C75-71EE71F2823A}" srcOrd="0" destOrd="0" presId="urn:microsoft.com/office/officeart/2018/2/layout/IconVerticalSolidList"/>
    <dgm:cxn modelId="{5A47F591-9691-4D62-ABC3-9B085B6752D9}" type="presParOf" srcId="{4EB21C3E-BE3F-48D4-A519-2FAE7AE58896}" destId="{A88F58FE-6A48-43EC-8C69-B308D2ED2793}" srcOrd="1" destOrd="0" presId="urn:microsoft.com/office/officeart/2018/2/layout/IconVerticalSolidList"/>
    <dgm:cxn modelId="{F02E5340-46D3-4758-9E21-94665D81848D}" type="presParOf" srcId="{4EB21C3E-BE3F-48D4-A519-2FAE7AE58896}" destId="{52175FEC-3B16-48B5-A1FF-AC091B04DD39}" srcOrd="2" destOrd="0" presId="urn:microsoft.com/office/officeart/2018/2/layout/IconVerticalSolidList"/>
    <dgm:cxn modelId="{8DCFECAE-2407-42FE-9DF7-4624CABFB6E8}" type="presParOf" srcId="{4EB21C3E-BE3F-48D4-A519-2FAE7AE58896}" destId="{A43F5092-8420-446E-953A-896F512DCB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B87104-76BC-4066-B57F-C68A834DB9E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2E69850-F0A6-4FAC-9CA3-22F2D20FCA1B}">
      <dgm:prSet/>
      <dgm:spPr/>
      <dgm:t>
        <a:bodyPr/>
        <a:lstStyle/>
        <a:p>
          <a:r>
            <a:rPr lang="en-US" dirty="0"/>
            <a:t>Convey a message by hand movements, facial expression and body language to communicate. </a:t>
          </a:r>
        </a:p>
      </dgm:t>
    </dgm:pt>
    <dgm:pt modelId="{1A0E0269-9644-4029-B63E-FB20CA3DCA39}" type="parTrans" cxnId="{3472864E-55B3-4768-A4C2-AB33489DDFFE}">
      <dgm:prSet/>
      <dgm:spPr/>
      <dgm:t>
        <a:bodyPr/>
        <a:lstStyle/>
        <a:p>
          <a:endParaRPr lang="en-US"/>
        </a:p>
      </dgm:t>
    </dgm:pt>
    <dgm:pt modelId="{D593A88F-3ADE-435C-8631-EE7347C2C274}" type="sibTrans" cxnId="{3472864E-55B3-4768-A4C2-AB33489DDFFE}">
      <dgm:prSet/>
      <dgm:spPr/>
      <dgm:t>
        <a:bodyPr/>
        <a:lstStyle/>
        <a:p>
          <a:endParaRPr lang="en-US"/>
        </a:p>
      </dgm:t>
    </dgm:pt>
    <dgm:pt modelId="{D24EB1AD-8E77-48F7-917D-3C18B4F97CE5}">
      <dgm:prSet/>
      <dgm:spPr/>
      <dgm:t>
        <a:bodyPr/>
        <a:lstStyle/>
        <a:p>
          <a:r>
            <a:rPr lang="en-US" dirty="0"/>
            <a:t>It is mainly used by deaf and dumb but with hearing capability. </a:t>
          </a:r>
        </a:p>
      </dgm:t>
    </dgm:pt>
    <dgm:pt modelId="{24E9B2F6-09B6-42E6-8EAE-BB89CDAB0831}" type="parTrans" cxnId="{A83A51F1-60EC-41A2-A6FB-3A919A338661}">
      <dgm:prSet/>
      <dgm:spPr/>
      <dgm:t>
        <a:bodyPr/>
        <a:lstStyle/>
        <a:p>
          <a:endParaRPr lang="en-US"/>
        </a:p>
      </dgm:t>
    </dgm:pt>
    <dgm:pt modelId="{55AF5082-0EE2-4A6A-8E9E-F0116E58C6F5}" type="sibTrans" cxnId="{A83A51F1-60EC-41A2-A6FB-3A919A338661}">
      <dgm:prSet/>
      <dgm:spPr/>
      <dgm:t>
        <a:bodyPr/>
        <a:lstStyle/>
        <a:p>
          <a:endParaRPr lang="en-US"/>
        </a:p>
      </dgm:t>
    </dgm:pt>
    <dgm:pt modelId="{A1D48A9D-B051-42D6-85F9-47527C677613}">
      <dgm:prSet/>
      <dgm:spPr/>
      <dgm:t>
        <a:bodyPr/>
        <a:lstStyle/>
        <a:p>
          <a:r>
            <a:rPr lang="en-US" dirty="0"/>
            <a:t>Sometimes family members and relatives must learn sign language to interpret for the dumb and for the wider communities to communicate with each other.</a:t>
          </a:r>
        </a:p>
      </dgm:t>
    </dgm:pt>
    <dgm:pt modelId="{322CD9B1-2B00-401D-9830-871B88AD4BEE}" type="parTrans" cxnId="{00E568F5-6014-42B9-9D8A-98187E910CC9}">
      <dgm:prSet/>
      <dgm:spPr/>
      <dgm:t>
        <a:bodyPr/>
        <a:lstStyle/>
        <a:p>
          <a:endParaRPr lang="en-US"/>
        </a:p>
      </dgm:t>
    </dgm:pt>
    <dgm:pt modelId="{FE80B6B0-7D14-4091-8338-A3798DC4EA5B}" type="sibTrans" cxnId="{00E568F5-6014-42B9-9D8A-98187E910CC9}">
      <dgm:prSet/>
      <dgm:spPr/>
      <dgm:t>
        <a:bodyPr/>
        <a:lstStyle/>
        <a:p>
          <a:endParaRPr lang="en-US"/>
        </a:p>
      </dgm:t>
    </dgm:pt>
    <dgm:pt modelId="{63DFBB71-1944-4ABA-BC39-B9F5C793F28E}">
      <dgm:prSet/>
      <dgm:spPr/>
      <dgm:t>
        <a:bodyPr/>
        <a:lstStyle/>
        <a:p>
          <a:r>
            <a:rPr lang="en-CA" dirty="0"/>
            <a:t>In fact, there are somewhere between </a:t>
          </a:r>
          <a:r>
            <a:rPr lang="en-CA" b="1" dirty="0"/>
            <a:t>138</a:t>
          </a:r>
          <a:r>
            <a:rPr lang="en-CA" dirty="0"/>
            <a:t> and </a:t>
          </a:r>
          <a:r>
            <a:rPr lang="en-CA" b="1" dirty="0"/>
            <a:t>300</a:t>
          </a:r>
          <a:r>
            <a:rPr lang="en-CA" dirty="0"/>
            <a:t> different types of sign languages used throughout the world today</a:t>
          </a:r>
          <a:endParaRPr lang="en-US" dirty="0"/>
        </a:p>
      </dgm:t>
    </dgm:pt>
    <dgm:pt modelId="{412B344E-8040-44C9-BAB1-B09488B3AD71}" type="parTrans" cxnId="{C7FEEDDE-1EE1-4FDC-999E-18045883D88E}">
      <dgm:prSet/>
      <dgm:spPr/>
      <dgm:t>
        <a:bodyPr/>
        <a:lstStyle/>
        <a:p>
          <a:endParaRPr lang="en-US"/>
        </a:p>
      </dgm:t>
    </dgm:pt>
    <dgm:pt modelId="{D3D417F6-B36F-4B56-8283-A395C5707566}" type="sibTrans" cxnId="{C7FEEDDE-1EE1-4FDC-999E-18045883D88E}">
      <dgm:prSet/>
      <dgm:spPr/>
      <dgm:t>
        <a:bodyPr/>
        <a:lstStyle/>
        <a:p>
          <a:endParaRPr lang="en-US"/>
        </a:p>
      </dgm:t>
    </dgm:pt>
    <dgm:pt modelId="{E8E6E76B-9440-4EA3-8CBD-EF01DB92A6A9}" type="pres">
      <dgm:prSet presAssocID="{B3B87104-76BC-4066-B57F-C68A834DB9EB}" presName="root" presStyleCnt="0">
        <dgm:presLayoutVars>
          <dgm:dir/>
          <dgm:resizeHandles val="exact"/>
        </dgm:presLayoutVars>
      </dgm:prSet>
      <dgm:spPr/>
    </dgm:pt>
    <dgm:pt modelId="{11D5BBEE-EB9F-494A-9052-141BAD7BB1E9}" type="pres">
      <dgm:prSet presAssocID="{12E69850-F0A6-4FAC-9CA3-22F2D20FCA1B}" presName="compNode" presStyleCnt="0"/>
      <dgm:spPr/>
    </dgm:pt>
    <dgm:pt modelId="{8B55382F-9535-424F-AB07-682AD865802C}" type="pres">
      <dgm:prSet presAssocID="{12E69850-F0A6-4FAC-9CA3-22F2D20FCA1B}" presName="bgRect" presStyleLbl="bgShp" presStyleIdx="0" presStyleCnt="4"/>
      <dgm:spPr/>
    </dgm:pt>
    <dgm:pt modelId="{3753D9F5-29C3-4089-92ED-D28606B95D2A}" type="pres">
      <dgm:prSet presAssocID="{12E69850-F0A6-4FAC-9CA3-22F2D20FCA1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gn Language"/>
        </a:ext>
      </dgm:extLst>
    </dgm:pt>
    <dgm:pt modelId="{52292624-C7D5-40F7-BCFA-7DA1B4F05A12}" type="pres">
      <dgm:prSet presAssocID="{12E69850-F0A6-4FAC-9CA3-22F2D20FCA1B}" presName="spaceRect" presStyleCnt="0"/>
      <dgm:spPr/>
    </dgm:pt>
    <dgm:pt modelId="{6CDA7865-C3E3-4893-9F4D-78DAB02E7940}" type="pres">
      <dgm:prSet presAssocID="{12E69850-F0A6-4FAC-9CA3-22F2D20FCA1B}" presName="parTx" presStyleLbl="revTx" presStyleIdx="0" presStyleCnt="4">
        <dgm:presLayoutVars>
          <dgm:chMax val="0"/>
          <dgm:chPref val="0"/>
        </dgm:presLayoutVars>
      </dgm:prSet>
      <dgm:spPr/>
    </dgm:pt>
    <dgm:pt modelId="{7940D26A-906D-4F88-B2A3-E8A476079006}" type="pres">
      <dgm:prSet presAssocID="{D593A88F-3ADE-435C-8631-EE7347C2C274}" presName="sibTrans" presStyleCnt="0"/>
      <dgm:spPr/>
    </dgm:pt>
    <dgm:pt modelId="{C98E40D1-6CAD-4F7B-A8D8-1DEA2C87AAE7}" type="pres">
      <dgm:prSet presAssocID="{D24EB1AD-8E77-48F7-917D-3C18B4F97CE5}" presName="compNode" presStyleCnt="0"/>
      <dgm:spPr/>
    </dgm:pt>
    <dgm:pt modelId="{5B844109-6810-46FB-AFBC-455A2A6F4E13}" type="pres">
      <dgm:prSet presAssocID="{D24EB1AD-8E77-48F7-917D-3C18B4F97CE5}" presName="bgRect" presStyleLbl="bgShp" presStyleIdx="1" presStyleCnt="4"/>
      <dgm:spPr/>
    </dgm:pt>
    <dgm:pt modelId="{527AD1CA-86B6-4862-92AD-036DE2CE369C}" type="pres">
      <dgm:prSet presAssocID="{D24EB1AD-8E77-48F7-917D-3C18B4F97CE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5034205F-D207-44B3-BAF6-41C34254E97A}" type="pres">
      <dgm:prSet presAssocID="{D24EB1AD-8E77-48F7-917D-3C18B4F97CE5}" presName="spaceRect" presStyleCnt="0"/>
      <dgm:spPr/>
    </dgm:pt>
    <dgm:pt modelId="{B494DAE3-2067-4737-93E2-844075AAD73F}" type="pres">
      <dgm:prSet presAssocID="{D24EB1AD-8E77-48F7-917D-3C18B4F97CE5}" presName="parTx" presStyleLbl="revTx" presStyleIdx="1" presStyleCnt="4">
        <dgm:presLayoutVars>
          <dgm:chMax val="0"/>
          <dgm:chPref val="0"/>
        </dgm:presLayoutVars>
      </dgm:prSet>
      <dgm:spPr/>
    </dgm:pt>
    <dgm:pt modelId="{8B9BB7B0-F4BF-459A-B336-D5A6639CFA3B}" type="pres">
      <dgm:prSet presAssocID="{55AF5082-0EE2-4A6A-8E9E-F0116E58C6F5}" presName="sibTrans" presStyleCnt="0"/>
      <dgm:spPr/>
    </dgm:pt>
    <dgm:pt modelId="{51BE1EF6-735E-4134-BD0C-3D3D2E08B662}" type="pres">
      <dgm:prSet presAssocID="{A1D48A9D-B051-42D6-85F9-47527C677613}" presName="compNode" presStyleCnt="0"/>
      <dgm:spPr/>
    </dgm:pt>
    <dgm:pt modelId="{BE367144-A99F-4649-8E6B-DFBBB1739D9C}" type="pres">
      <dgm:prSet presAssocID="{A1D48A9D-B051-42D6-85F9-47527C677613}" presName="bgRect" presStyleLbl="bgShp" presStyleIdx="2" presStyleCnt="4"/>
      <dgm:spPr/>
    </dgm:pt>
    <dgm:pt modelId="{86CD4E43-29E7-46A3-B950-749948344BC1}" type="pres">
      <dgm:prSet presAssocID="{A1D48A9D-B051-42D6-85F9-47527C67761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918A0811-E799-4FE8-997C-D896628E61F0}" type="pres">
      <dgm:prSet presAssocID="{A1D48A9D-B051-42D6-85F9-47527C677613}" presName="spaceRect" presStyleCnt="0"/>
      <dgm:spPr/>
    </dgm:pt>
    <dgm:pt modelId="{63AB15BC-40C3-42CB-940D-E61BE8E82395}" type="pres">
      <dgm:prSet presAssocID="{A1D48A9D-B051-42D6-85F9-47527C677613}" presName="parTx" presStyleLbl="revTx" presStyleIdx="2" presStyleCnt="4">
        <dgm:presLayoutVars>
          <dgm:chMax val="0"/>
          <dgm:chPref val="0"/>
        </dgm:presLayoutVars>
      </dgm:prSet>
      <dgm:spPr/>
    </dgm:pt>
    <dgm:pt modelId="{FEFFAEFB-00A6-4A76-8BA9-DEE41843501E}" type="pres">
      <dgm:prSet presAssocID="{FE80B6B0-7D14-4091-8338-A3798DC4EA5B}" presName="sibTrans" presStyleCnt="0"/>
      <dgm:spPr/>
    </dgm:pt>
    <dgm:pt modelId="{73634301-1F43-437C-9AF6-2F118957BA62}" type="pres">
      <dgm:prSet presAssocID="{63DFBB71-1944-4ABA-BC39-B9F5C793F28E}" presName="compNode" presStyleCnt="0"/>
      <dgm:spPr/>
    </dgm:pt>
    <dgm:pt modelId="{ABD790AE-6339-413C-8383-D956D661F2BC}" type="pres">
      <dgm:prSet presAssocID="{63DFBB71-1944-4ABA-BC39-B9F5C793F28E}" presName="bgRect" presStyleLbl="bgShp" presStyleIdx="3" presStyleCnt="4"/>
      <dgm:spPr/>
    </dgm:pt>
    <dgm:pt modelId="{D3BE00CE-7D39-464E-969C-17CAB8CF6F26}" type="pres">
      <dgm:prSet presAssocID="{63DFBB71-1944-4ABA-BC39-B9F5C793F28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arth Globe Americas"/>
        </a:ext>
      </dgm:extLst>
    </dgm:pt>
    <dgm:pt modelId="{BEE66372-9E02-40AE-83F5-DDA3F2FFE3D2}" type="pres">
      <dgm:prSet presAssocID="{63DFBB71-1944-4ABA-BC39-B9F5C793F28E}" presName="spaceRect" presStyleCnt="0"/>
      <dgm:spPr/>
    </dgm:pt>
    <dgm:pt modelId="{51AD4422-9DF2-4433-8853-29664FE3067A}" type="pres">
      <dgm:prSet presAssocID="{63DFBB71-1944-4ABA-BC39-B9F5C793F28E}" presName="parTx" presStyleLbl="revTx" presStyleIdx="3" presStyleCnt="4">
        <dgm:presLayoutVars>
          <dgm:chMax val="0"/>
          <dgm:chPref val="0"/>
        </dgm:presLayoutVars>
      </dgm:prSet>
      <dgm:spPr/>
    </dgm:pt>
  </dgm:ptLst>
  <dgm:cxnLst>
    <dgm:cxn modelId="{8CE0721B-C5E3-45FB-B896-D7CD4331D1A6}" type="presOf" srcId="{D24EB1AD-8E77-48F7-917D-3C18B4F97CE5}" destId="{B494DAE3-2067-4737-93E2-844075AAD73F}" srcOrd="0" destOrd="0" presId="urn:microsoft.com/office/officeart/2018/2/layout/IconVerticalSolidList"/>
    <dgm:cxn modelId="{86AFAC35-0C5C-46AB-BFB1-23B871917F36}" type="presOf" srcId="{A1D48A9D-B051-42D6-85F9-47527C677613}" destId="{63AB15BC-40C3-42CB-940D-E61BE8E82395}" srcOrd="0" destOrd="0" presId="urn:microsoft.com/office/officeart/2018/2/layout/IconVerticalSolidList"/>
    <dgm:cxn modelId="{3472864E-55B3-4768-A4C2-AB33489DDFFE}" srcId="{B3B87104-76BC-4066-B57F-C68A834DB9EB}" destId="{12E69850-F0A6-4FAC-9CA3-22F2D20FCA1B}" srcOrd="0" destOrd="0" parTransId="{1A0E0269-9644-4029-B63E-FB20CA3DCA39}" sibTransId="{D593A88F-3ADE-435C-8631-EE7347C2C274}"/>
    <dgm:cxn modelId="{59615874-B64C-456C-8734-5A52069B3C14}" type="presOf" srcId="{B3B87104-76BC-4066-B57F-C68A834DB9EB}" destId="{E8E6E76B-9440-4EA3-8CBD-EF01DB92A6A9}" srcOrd="0" destOrd="0" presId="urn:microsoft.com/office/officeart/2018/2/layout/IconVerticalSolidList"/>
    <dgm:cxn modelId="{37108EB6-A884-48E6-BC09-38C54A810FE6}" type="presOf" srcId="{63DFBB71-1944-4ABA-BC39-B9F5C793F28E}" destId="{51AD4422-9DF2-4433-8853-29664FE3067A}" srcOrd="0" destOrd="0" presId="urn:microsoft.com/office/officeart/2018/2/layout/IconVerticalSolidList"/>
    <dgm:cxn modelId="{C7FEEDDE-1EE1-4FDC-999E-18045883D88E}" srcId="{B3B87104-76BC-4066-B57F-C68A834DB9EB}" destId="{63DFBB71-1944-4ABA-BC39-B9F5C793F28E}" srcOrd="3" destOrd="0" parTransId="{412B344E-8040-44C9-BAB1-B09488B3AD71}" sibTransId="{D3D417F6-B36F-4B56-8283-A395C5707566}"/>
    <dgm:cxn modelId="{A83A51F1-60EC-41A2-A6FB-3A919A338661}" srcId="{B3B87104-76BC-4066-B57F-C68A834DB9EB}" destId="{D24EB1AD-8E77-48F7-917D-3C18B4F97CE5}" srcOrd="1" destOrd="0" parTransId="{24E9B2F6-09B6-42E6-8EAE-BB89CDAB0831}" sibTransId="{55AF5082-0EE2-4A6A-8E9E-F0116E58C6F5}"/>
    <dgm:cxn modelId="{17C5C1F4-A43A-40EC-9427-598A5CCC0AD1}" type="presOf" srcId="{12E69850-F0A6-4FAC-9CA3-22F2D20FCA1B}" destId="{6CDA7865-C3E3-4893-9F4D-78DAB02E7940}" srcOrd="0" destOrd="0" presId="urn:microsoft.com/office/officeart/2018/2/layout/IconVerticalSolidList"/>
    <dgm:cxn modelId="{00E568F5-6014-42B9-9D8A-98187E910CC9}" srcId="{B3B87104-76BC-4066-B57F-C68A834DB9EB}" destId="{A1D48A9D-B051-42D6-85F9-47527C677613}" srcOrd="2" destOrd="0" parTransId="{322CD9B1-2B00-401D-9830-871B88AD4BEE}" sibTransId="{FE80B6B0-7D14-4091-8338-A3798DC4EA5B}"/>
    <dgm:cxn modelId="{D8A06CC6-84D5-40AD-A9D3-C5BF119D2ACD}" type="presParOf" srcId="{E8E6E76B-9440-4EA3-8CBD-EF01DB92A6A9}" destId="{11D5BBEE-EB9F-494A-9052-141BAD7BB1E9}" srcOrd="0" destOrd="0" presId="urn:microsoft.com/office/officeart/2018/2/layout/IconVerticalSolidList"/>
    <dgm:cxn modelId="{5D744511-0289-443F-82A8-9B08CE32829A}" type="presParOf" srcId="{11D5BBEE-EB9F-494A-9052-141BAD7BB1E9}" destId="{8B55382F-9535-424F-AB07-682AD865802C}" srcOrd="0" destOrd="0" presId="urn:microsoft.com/office/officeart/2018/2/layout/IconVerticalSolidList"/>
    <dgm:cxn modelId="{14FD670F-2816-4B89-84C6-7FE7B72E3693}" type="presParOf" srcId="{11D5BBEE-EB9F-494A-9052-141BAD7BB1E9}" destId="{3753D9F5-29C3-4089-92ED-D28606B95D2A}" srcOrd="1" destOrd="0" presId="urn:microsoft.com/office/officeart/2018/2/layout/IconVerticalSolidList"/>
    <dgm:cxn modelId="{3B9F9F15-4207-4070-8998-366558465150}" type="presParOf" srcId="{11D5BBEE-EB9F-494A-9052-141BAD7BB1E9}" destId="{52292624-C7D5-40F7-BCFA-7DA1B4F05A12}" srcOrd="2" destOrd="0" presId="urn:microsoft.com/office/officeart/2018/2/layout/IconVerticalSolidList"/>
    <dgm:cxn modelId="{1C21F6E2-7C02-45BA-A7CF-9C9BB04ECE8D}" type="presParOf" srcId="{11D5BBEE-EB9F-494A-9052-141BAD7BB1E9}" destId="{6CDA7865-C3E3-4893-9F4D-78DAB02E7940}" srcOrd="3" destOrd="0" presId="urn:microsoft.com/office/officeart/2018/2/layout/IconVerticalSolidList"/>
    <dgm:cxn modelId="{CC8C5595-883D-4946-B422-6CA0F5C16F81}" type="presParOf" srcId="{E8E6E76B-9440-4EA3-8CBD-EF01DB92A6A9}" destId="{7940D26A-906D-4F88-B2A3-E8A476079006}" srcOrd="1" destOrd="0" presId="urn:microsoft.com/office/officeart/2018/2/layout/IconVerticalSolidList"/>
    <dgm:cxn modelId="{DB33AB44-D204-4B12-A84F-E7116FD66BEC}" type="presParOf" srcId="{E8E6E76B-9440-4EA3-8CBD-EF01DB92A6A9}" destId="{C98E40D1-6CAD-4F7B-A8D8-1DEA2C87AAE7}" srcOrd="2" destOrd="0" presId="urn:microsoft.com/office/officeart/2018/2/layout/IconVerticalSolidList"/>
    <dgm:cxn modelId="{438670CD-81FB-4AAB-8B1E-FCA10C11626F}" type="presParOf" srcId="{C98E40D1-6CAD-4F7B-A8D8-1DEA2C87AAE7}" destId="{5B844109-6810-46FB-AFBC-455A2A6F4E13}" srcOrd="0" destOrd="0" presId="urn:microsoft.com/office/officeart/2018/2/layout/IconVerticalSolidList"/>
    <dgm:cxn modelId="{24325219-B460-45E7-B3CF-2143F62B54C8}" type="presParOf" srcId="{C98E40D1-6CAD-4F7B-A8D8-1DEA2C87AAE7}" destId="{527AD1CA-86B6-4862-92AD-036DE2CE369C}" srcOrd="1" destOrd="0" presId="urn:microsoft.com/office/officeart/2018/2/layout/IconVerticalSolidList"/>
    <dgm:cxn modelId="{13C800B7-3800-40D7-81C9-A1ADCBF44538}" type="presParOf" srcId="{C98E40D1-6CAD-4F7B-A8D8-1DEA2C87AAE7}" destId="{5034205F-D207-44B3-BAF6-41C34254E97A}" srcOrd="2" destOrd="0" presId="urn:microsoft.com/office/officeart/2018/2/layout/IconVerticalSolidList"/>
    <dgm:cxn modelId="{B7D4C0F7-8719-455C-AD0F-BE52D75D54F9}" type="presParOf" srcId="{C98E40D1-6CAD-4F7B-A8D8-1DEA2C87AAE7}" destId="{B494DAE3-2067-4737-93E2-844075AAD73F}" srcOrd="3" destOrd="0" presId="urn:microsoft.com/office/officeart/2018/2/layout/IconVerticalSolidList"/>
    <dgm:cxn modelId="{AFCE03E6-7C12-47A6-A23E-91B78C656D88}" type="presParOf" srcId="{E8E6E76B-9440-4EA3-8CBD-EF01DB92A6A9}" destId="{8B9BB7B0-F4BF-459A-B336-D5A6639CFA3B}" srcOrd="3" destOrd="0" presId="urn:microsoft.com/office/officeart/2018/2/layout/IconVerticalSolidList"/>
    <dgm:cxn modelId="{CBAF0EED-A629-4997-9638-2D234B4C390C}" type="presParOf" srcId="{E8E6E76B-9440-4EA3-8CBD-EF01DB92A6A9}" destId="{51BE1EF6-735E-4134-BD0C-3D3D2E08B662}" srcOrd="4" destOrd="0" presId="urn:microsoft.com/office/officeart/2018/2/layout/IconVerticalSolidList"/>
    <dgm:cxn modelId="{8E4CD529-BA4C-499B-8472-63E20CA42884}" type="presParOf" srcId="{51BE1EF6-735E-4134-BD0C-3D3D2E08B662}" destId="{BE367144-A99F-4649-8E6B-DFBBB1739D9C}" srcOrd="0" destOrd="0" presId="urn:microsoft.com/office/officeart/2018/2/layout/IconVerticalSolidList"/>
    <dgm:cxn modelId="{2DE354A3-05B4-4355-98D9-D343CFD30FC8}" type="presParOf" srcId="{51BE1EF6-735E-4134-BD0C-3D3D2E08B662}" destId="{86CD4E43-29E7-46A3-B950-749948344BC1}" srcOrd="1" destOrd="0" presId="urn:microsoft.com/office/officeart/2018/2/layout/IconVerticalSolidList"/>
    <dgm:cxn modelId="{1CE2B3EC-7F7F-4EE4-A8E6-6DE76C3694BD}" type="presParOf" srcId="{51BE1EF6-735E-4134-BD0C-3D3D2E08B662}" destId="{918A0811-E799-4FE8-997C-D896628E61F0}" srcOrd="2" destOrd="0" presId="urn:microsoft.com/office/officeart/2018/2/layout/IconVerticalSolidList"/>
    <dgm:cxn modelId="{ECB9CF3F-129A-45A6-8FC1-D399A91B6027}" type="presParOf" srcId="{51BE1EF6-735E-4134-BD0C-3D3D2E08B662}" destId="{63AB15BC-40C3-42CB-940D-E61BE8E82395}" srcOrd="3" destOrd="0" presId="urn:microsoft.com/office/officeart/2018/2/layout/IconVerticalSolidList"/>
    <dgm:cxn modelId="{D71B8EBE-AAAF-4CD8-9AD0-7E26DB9977DD}" type="presParOf" srcId="{E8E6E76B-9440-4EA3-8CBD-EF01DB92A6A9}" destId="{FEFFAEFB-00A6-4A76-8BA9-DEE41843501E}" srcOrd="5" destOrd="0" presId="urn:microsoft.com/office/officeart/2018/2/layout/IconVerticalSolidList"/>
    <dgm:cxn modelId="{4DE3A940-FC5C-4899-B0AC-00191FF27F0F}" type="presParOf" srcId="{E8E6E76B-9440-4EA3-8CBD-EF01DB92A6A9}" destId="{73634301-1F43-437C-9AF6-2F118957BA62}" srcOrd="6" destOrd="0" presId="urn:microsoft.com/office/officeart/2018/2/layout/IconVerticalSolidList"/>
    <dgm:cxn modelId="{77112BAB-345C-4B09-B762-8673651D39B3}" type="presParOf" srcId="{73634301-1F43-437C-9AF6-2F118957BA62}" destId="{ABD790AE-6339-413C-8383-D956D661F2BC}" srcOrd="0" destOrd="0" presId="urn:microsoft.com/office/officeart/2018/2/layout/IconVerticalSolidList"/>
    <dgm:cxn modelId="{584AB35D-EE55-4DD1-9258-7D0232BA60F7}" type="presParOf" srcId="{73634301-1F43-437C-9AF6-2F118957BA62}" destId="{D3BE00CE-7D39-464E-969C-17CAB8CF6F26}" srcOrd="1" destOrd="0" presId="urn:microsoft.com/office/officeart/2018/2/layout/IconVerticalSolidList"/>
    <dgm:cxn modelId="{0AD96F32-DB64-425C-AA5A-8F3C31A02C0A}" type="presParOf" srcId="{73634301-1F43-437C-9AF6-2F118957BA62}" destId="{BEE66372-9E02-40AE-83F5-DDA3F2FFE3D2}" srcOrd="2" destOrd="0" presId="urn:microsoft.com/office/officeart/2018/2/layout/IconVerticalSolidList"/>
    <dgm:cxn modelId="{8AA94356-02FC-41AA-BE20-AFA81C00A5E2}" type="presParOf" srcId="{73634301-1F43-437C-9AF6-2F118957BA62}" destId="{51AD4422-9DF2-4433-8853-29664FE3067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CA0AE1-954A-425E-B460-358BEBFB1A7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A8A2653-DCEE-47EB-AFF8-11179D6EF405}">
      <dgm:prSet/>
      <dgm:spPr/>
      <dgm:t>
        <a:bodyPr/>
        <a:lstStyle/>
        <a:p>
          <a:r>
            <a:rPr lang="en-US"/>
            <a:t>Similar to spoken language. </a:t>
          </a:r>
        </a:p>
      </dgm:t>
    </dgm:pt>
    <dgm:pt modelId="{EEF3445E-9790-4AF0-A7C8-4F75704484B3}" type="parTrans" cxnId="{80319986-58DE-43AA-9210-B96B4C65B04E}">
      <dgm:prSet/>
      <dgm:spPr/>
      <dgm:t>
        <a:bodyPr/>
        <a:lstStyle/>
        <a:p>
          <a:endParaRPr lang="en-US"/>
        </a:p>
      </dgm:t>
    </dgm:pt>
    <dgm:pt modelId="{EBAD04E0-3692-4887-8C77-0751E8790184}" type="sibTrans" cxnId="{80319986-58DE-43AA-9210-B96B4C65B04E}">
      <dgm:prSet/>
      <dgm:spPr/>
      <dgm:t>
        <a:bodyPr/>
        <a:lstStyle/>
        <a:p>
          <a:endParaRPr lang="en-US"/>
        </a:p>
      </dgm:t>
    </dgm:pt>
    <dgm:pt modelId="{0B40069B-52C8-403B-A3B7-1367C09BF38C}">
      <dgm:prSet/>
      <dgm:spPr/>
      <dgm:t>
        <a:bodyPr/>
        <a:lstStyle/>
        <a:p>
          <a:r>
            <a:rPr lang="en-US"/>
            <a:t>Unique language all over the world.</a:t>
          </a:r>
        </a:p>
      </dgm:t>
    </dgm:pt>
    <dgm:pt modelId="{9AD29949-3BF2-4DDD-B8D0-39CE9062F96D}" type="parTrans" cxnId="{80AB0B35-2FBD-4E8F-9FF1-4FDC7D9F9C4B}">
      <dgm:prSet/>
      <dgm:spPr/>
      <dgm:t>
        <a:bodyPr/>
        <a:lstStyle/>
        <a:p>
          <a:endParaRPr lang="en-US"/>
        </a:p>
      </dgm:t>
    </dgm:pt>
    <dgm:pt modelId="{387CBD5A-D534-4750-AF07-85CE6CDDFAE6}" type="sibTrans" cxnId="{80AB0B35-2FBD-4E8F-9FF1-4FDC7D9F9C4B}">
      <dgm:prSet/>
      <dgm:spPr/>
      <dgm:t>
        <a:bodyPr/>
        <a:lstStyle/>
        <a:p>
          <a:endParaRPr lang="en-US"/>
        </a:p>
      </dgm:t>
    </dgm:pt>
    <dgm:pt modelId="{DBD0838D-1298-4D65-AD70-88F02028C1CE}">
      <dgm:prSet/>
      <dgm:spPr/>
      <dgm:t>
        <a:bodyPr/>
        <a:lstStyle/>
        <a:p>
          <a:r>
            <a:rPr lang="en-US"/>
            <a:t>Easy to learn. </a:t>
          </a:r>
        </a:p>
      </dgm:t>
    </dgm:pt>
    <dgm:pt modelId="{533E2C28-D0B8-4253-984E-EAE9BB3D8CB1}" type="parTrans" cxnId="{891785E4-B0CD-4CA0-9AA5-84BFA91BF52A}">
      <dgm:prSet/>
      <dgm:spPr/>
      <dgm:t>
        <a:bodyPr/>
        <a:lstStyle/>
        <a:p>
          <a:endParaRPr lang="en-US"/>
        </a:p>
      </dgm:t>
    </dgm:pt>
    <dgm:pt modelId="{376F8634-E874-446F-AE30-D40AFC0D36F1}" type="sibTrans" cxnId="{891785E4-B0CD-4CA0-9AA5-84BFA91BF52A}">
      <dgm:prSet/>
      <dgm:spPr/>
      <dgm:t>
        <a:bodyPr/>
        <a:lstStyle/>
        <a:p>
          <a:endParaRPr lang="en-US"/>
        </a:p>
      </dgm:t>
    </dgm:pt>
    <dgm:pt modelId="{2249D055-F345-42E5-BB73-5AE0F11CBDFD}">
      <dgm:prSet/>
      <dgm:spPr/>
      <dgm:t>
        <a:bodyPr/>
        <a:lstStyle/>
        <a:p>
          <a:r>
            <a:rPr lang="en-US"/>
            <a:t>Easy to communicate.</a:t>
          </a:r>
        </a:p>
      </dgm:t>
    </dgm:pt>
    <dgm:pt modelId="{66A6322A-4CE2-4C5C-9C2B-A54B981E53EC}" type="parTrans" cxnId="{9A7150E9-C16F-4B94-A79B-774DEA034D1D}">
      <dgm:prSet/>
      <dgm:spPr/>
      <dgm:t>
        <a:bodyPr/>
        <a:lstStyle/>
        <a:p>
          <a:endParaRPr lang="en-US"/>
        </a:p>
      </dgm:t>
    </dgm:pt>
    <dgm:pt modelId="{86E06EAA-A460-49AB-AF38-78424B6DCB14}" type="sibTrans" cxnId="{9A7150E9-C16F-4B94-A79B-774DEA034D1D}">
      <dgm:prSet/>
      <dgm:spPr/>
      <dgm:t>
        <a:bodyPr/>
        <a:lstStyle/>
        <a:p>
          <a:endParaRPr lang="en-US"/>
        </a:p>
      </dgm:t>
    </dgm:pt>
    <dgm:pt modelId="{D72954B1-2E83-4E44-84B2-29143490854C}" type="pres">
      <dgm:prSet presAssocID="{A1CA0AE1-954A-425E-B460-358BEBFB1A75}" presName="root" presStyleCnt="0">
        <dgm:presLayoutVars>
          <dgm:dir/>
          <dgm:resizeHandles val="exact"/>
        </dgm:presLayoutVars>
      </dgm:prSet>
      <dgm:spPr/>
    </dgm:pt>
    <dgm:pt modelId="{9CFC5ABB-AA54-4F5B-A066-B0AF05D0CDF8}" type="pres">
      <dgm:prSet presAssocID="{2A8A2653-DCEE-47EB-AFF8-11179D6EF405}" presName="compNode" presStyleCnt="0"/>
      <dgm:spPr/>
    </dgm:pt>
    <dgm:pt modelId="{42E937A7-2C46-492A-BC17-C4B36525AC42}" type="pres">
      <dgm:prSet presAssocID="{2A8A2653-DCEE-47EB-AFF8-11179D6EF405}" presName="bgRect" presStyleLbl="bgShp" presStyleIdx="0" presStyleCnt="4"/>
      <dgm:spPr/>
    </dgm:pt>
    <dgm:pt modelId="{2B9C6872-0E88-4656-B76E-C85D1990D4C3}" type="pres">
      <dgm:prSet presAssocID="{2A8A2653-DCEE-47EB-AFF8-11179D6EF40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gn Language"/>
        </a:ext>
      </dgm:extLst>
    </dgm:pt>
    <dgm:pt modelId="{337EE78D-73AF-4CA5-9477-4E20A746780B}" type="pres">
      <dgm:prSet presAssocID="{2A8A2653-DCEE-47EB-AFF8-11179D6EF405}" presName="spaceRect" presStyleCnt="0"/>
      <dgm:spPr/>
    </dgm:pt>
    <dgm:pt modelId="{92E1D7FF-CCD0-4BAD-AA74-215AD8204C61}" type="pres">
      <dgm:prSet presAssocID="{2A8A2653-DCEE-47EB-AFF8-11179D6EF405}" presName="parTx" presStyleLbl="revTx" presStyleIdx="0" presStyleCnt="4">
        <dgm:presLayoutVars>
          <dgm:chMax val="0"/>
          <dgm:chPref val="0"/>
        </dgm:presLayoutVars>
      </dgm:prSet>
      <dgm:spPr/>
    </dgm:pt>
    <dgm:pt modelId="{7D745EA5-0B54-4E81-96F3-2CAF73A3A4AD}" type="pres">
      <dgm:prSet presAssocID="{EBAD04E0-3692-4887-8C77-0751E8790184}" presName="sibTrans" presStyleCnt="0"/>
      <dgm:spPr/>
    </dgm:pt>
    <dgm:pt modelId="{6D4378F8-E056-4D28-B636-0228E874A39E}" type="pres">
      <dgm:prSet presAssocID="{0B40069B-52C8-403B-A3B7-1367C09BF38C}" presName="compNode" presStyleCnt="0"/>
      <dgm:spPr/>
    </dgm:pt>
    <dgm:pt modelId="{39631317-2783-42A6-9AD6-0C7F1E1FE8D0}" type="pres">
      <dgm:prSet presAssocID="{0B40069B-52C8-403B-A3B7-1367C09BF38C}" presName="bgRect" presStyleLbl="bgShp" presStyleIdx="1" presStyleCnt="4"/>
      <dgm:spPr/>
    </dgm:pt>
    <dgm:pt modelId="{24E1F927-05B3-42CF-9105-111A73DF0E36}" type="pres">
      <dgm:prSet presAssocID="{0B40069B-52C8-403B-A3B7-1367C09BF38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mericas"/>
        </a:ext>
      </dgm:extLst>
    </dgm:pt>
    <dgm:pt modelId="{1777938C-1B0A-4DBF-A634-4C3F456C30DB}" type="pres">
      <dgm:prSet presAssocID="{0B40069B-52C8-403B-A3B7-1367C09BF38C}" presName="spaceRect" presStyleCnt="0"/>
      <dgm:spPr/>
    </dgm:pt>
    <dgm:pt modelId="{4EFE50E2-B1E3-4C36-BA3D-11905673FCD7}" type="pres">
      <dgm:prSet presAssocID="{0B40069B-52C8-403B-A3B7-1367C09BF38C}" presName="parTx" presStyleLbl="revTx" presStyleIdx="1" presStyleCnt="4">
        <dgm:presLayoutVars>
          <dgm:chMax val="0"/>
          <dgm:chPref val="0"/>
        </dgm:presLayoutVars>
      </dgm:prSet>
      <dgm:spPr/>
    </dgm:pt>
    <dgm:pt modelId="{1DC2EC8D-0F2D-4602-80D4-D61D3019742A}" type="pres">
      <dgm:prSet presAssocID="{387CBD5A-D534-4750-AF07-85CE6CDDFAE6}" presName="sibTrans" presStyleCnt="0"/>
      <dgm:spPr/>
    </dgm:pt>
    <dgm:pt modelId="{884E8E03-A4F6-49EC-9067-F4D5AE02FD79}" type="pres">
      <dgm:prSet presAssocID="{DBD0838D-1298-4D65-AD70-88F02028C1CE}" presName="compNode" presStyleCnt="0"/>
      <dgm:spPr/>
    </dgm:pt>
    <dgm:pt modelId="{1E1C4FE0-A829-49A2-911A-AF7099892227}" type="pres">
      <dgm:prSet presAssocID="{DBD0838D-1298-4D65-AD70-88F02028C1CE}" presName="bgRect" presStyleLbl="bgShp" presStyleIdx="2" presStyleCnt="4"/>
      <dgm:spPr/>
    </dgm:pt>
    <dgm:pt modelId="{151D120A-B8AC-430D-ABC8-21FB55B8BDE4}" type="pres">
      <dgm:prSet presAssocID="{DBD0838D-1298-4D65-AD70-88F02028C1C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9A971C7C-073C-4978-944D-83392D0B240C}" type="pres">
      <dgm:prSet presAssocID="{DBD0838D-1298-4D65-AD70-88F02028C1CE}" presName="spaceRect" presStyleCnt="0"/>
      <dgm:spPr/>
    </dgm:pt>
    <dgm:pt modelId="{5FD5D385-C2E2-4C24-ACAA-34364CC35AEF}" type="pres">
      <dgm:prSet presAssocID="{DBD0838D-1298-4D65-AD70-88F02028C1CE}" presName="parTx" presStyleLbl="revTx" presStyleIdx="2" presStyleCnt="4">
        <dgm:presLayoutVars>
          <dgm:chMax val="0"/>
          <dgm:chPref val="0"/>
        </dgm:presLayoutVars>
      </dgm:prSet>
      <dgm:spPr/>
    </dgm:pt>
    <dgm:pt modelId="{39BE2E2A-0E9E-4DA5-BF4F-BC83C5164846}" type="pres">
      <dgm:prSet presAssocID="{376F8634-E874-446F-AE30-D40AFC0D36F1}" presName="sibTrans" presStyleCnt="0"/>
      <dgm:spPr/>
    </dgm:pt>
    <dgm:pt modelId="{1AB2D3F6-3EF9-43FD-A02A-8373A7FD909F}" type="pres">
      <dgm:prSet presAssocID="{2249D055-F345-42E5-BB73-5AE0F11CBDFD}" presName="compNode" presStyleCnt="0"/>
      <dgm:spPr/>
    </dgm:pt>
    <dgm:pt modelId="{F1430133-BC80-4626-8145-A77DFF010CFE}" type="pres">
      <dgm:prSet presAssocID="{2249D055-F345-42E5-BB73-5AE0F11CBDFD}" presName="bgRect" presStyleLbl="bgShp" presStyleIdx="3" presStyleCnt="4"/>
      <dgm:spPr/>
    </dgm:pt>
    <dgm:pt modelId="{1CF7800A-6F4C-4F24-89AE-D9D530B97085}" type="pres">
      <dgm:prSet presAssocID="{2249D055-F345-42E5-BB73-5AE0F11CBDF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BEA19104-54D8-4C09-978C-80A4823937DD}" type="pres">
      <dgm:prSet presAssocID="{2249D055-F345-42E5-BB73-5AE0F11CBDFD}" presName="spaceRect" presStyleCnt="0"/>
      <dgm:spPr/>
    </dgm:pt>
    <dgm:pt modelId="{98CFEACF-7348-4011-B72A-3DB8EA79B37E}" type="pres">
      <dgm:prSet presAssocID="{2249D055-F345-42E5-BB73-5AE0F11CBDFD}" presName="parTx" presStyleLbl="revTx" presStyleIdx="3" presStyleCnt="4">
        <dgm:presLayoutVars>
          <dgm:chMax val="0"/>
          <dgm:chPref val="0"/>
        </dgm:presLayoutVars>
      </dgm:prSet>
      <dgm:spPr/>
    </dgm:pt>
  </dgm:ptLst>
  <dgm:cxnLst>
    <dgm:cxn modelId="{5FF99209-4CDC-45DE-BED9-57B91F8F6680}" type="presOf" srcId="{A1CA0AE1-954A-425E-B460-358BEBFB1A75}" destId="{D72954B1-2E83-4E44-84B2-29143490854C}" srcOrd="0" destOrd="0" presId="urn:microsoft.com/office/officeart/2018/2/layout/IconVerticalSolidList"/>
    <dgm:cxn modelId="{C39F882F-4C01-46E1-8B3E-E892B5D67C68}" type="presOf" srcId="{DBD0838D-1298-4D65-AD70-88F02028C1CE}" destId="{5FD5D385-C2E2-4C24-ACAA-34364CC35AEF}" srcOrd="0" destOrd="0" presId="urn:microsoft.com/office/officeart/2018/2/layout/IconVerticalSolidList"/>
    <dgm:cxn modelId="{80AB0B35-2FBD-4E8F-9FF1-4FDC7D9F9C4B}" srcId="{A1CA0AE1-954A-425E-B460-358BEBFB1A75}" destId="{0B40069B-52C8-403B-A3B7-1367C09BF38C}" srcOrd="1" destOrd="0" parTransId="{9AD29949-3BF2-4DDD-B8D0-39CE9062F96D}" sibTransId="{387CBD5A-D534-4750-AF07-85CE6CDDFAE6}"/>
    <dgm:cxn modelId="{EE9F6140-B253-4DA3-9B18-85231D5CA8C5}" type="presOf" srcId="{2A8A2653-DCEE-47EB-AFF8-11179D6EF405}" destId="{92E1D7FF-CCD0-4BAD-AA74-215AD8204C61}" srcOrd="0" destOrd="0" presId="urn:microsoft.com/office/officeart/2018/2/layout/IconVerticalSolidList"/>
    <dgm:cxn modelId="{80319986-58DE-43AA-9210-B96B4C65B04E}" srcId="{A1CA0AE1-954A-425E-B460-358BEBFB1A75}" destId="{2A8A2653-DCEE-47EB-AFF8-11179D6EF405}" srcOrd="0" destOrd="0" parTransId="{EEF3445E-9790-4AF0-A7C8-4F75704484B3}" sibTransId="{EBAD04E0-3692-4887-8C77-0751E8790184}"/>
    <dgm:cxn modelId="{1CFBA288-E8A8-4AAD-BCB7-FE0AE7294EBF}" type="presOf" srcId="{2249D055-F345-42E5-BB73-5AE0F11CBDFD}" destId="{98CFEACF-7348-4011-B72A-3DB8EA79B37E}" srcOrd="0" destOrd="0" presId="urn:microsoft.com/office/officeart/2018/2/layout/IconVerticalSolidList"/>
    <dgm:cxn modelId="{A76CBFDB-F2E1-431E-81B5-EF3A1199759F}" type="presOf" srcId="{0B40069B-52C8-403B-A3B7-1367C09BF38C}" destId="{4EFE50E2-B1E3-4C36-BA3D-11905673FCD7}" srcOrd="0" destOrd="0" presId="urn:microsoft.com/office/officeart/2018/2/layout/IconVerticalSolidList"/>
    <dgm:cxn modelId="{891785E4-B0CD-4CA0-9AA5-84BFA91BF52A}" srcId="{A1CA0AE1-954A-425E-B460-358BEBFB1A75}" destId="{DBD0838D-1298-4D65-AD70-88F02028C1CE}" srcOrd="2" destOrd="0" parTransId="{533E2C28-D0B8-4253-984E-EAE9BB3D8CB1}" sibTransId="{376F8634-E874-446F-AE30-D40AFC0D36F1}"/>
    <dgm:cxn modelId="{9A7150E9-C16F-4B94-A79B-774DEA034D1D}" srcId="{A1CA0AE1-954A-425E-B460-358BEBFB1A75}" destId="{2249D055-F345-42E5-BB73-5AE0F11CBDFD}" srcOrd="3" destOrd="0" parTransId="{66A6322A-4CE2-4C5C-9C2B-A54B981E53EC}" sibTransId="{86E06EAA-A460-49AB-AF38-78424B6DCB14}"/>
    <dgm:cxn modelId="{1911C6B7-8594-4190-96B8-6D3D9ACA552C}" type="presParOf" srcId="{D72954B1-2E83-4E44-84B2-29143490854C}" destId="{9CFC5ABB-AA54-4F5B-A066-B0AF05D0CDF8}" srcOrd="0" destOrd="0" presId="urn:microsoft.com/office/officeart/2018/2/layout/IconVerticalSolidList"/>
    <dgm:cxn modelId="{C93981E0-6F39-4569-BAB6-4555C71C0F83}" type="presParOf" srcId="{9CFC5ABB-AA54-4F5B-A066-B0AF05D0CDF8}" destId="{42E937A7-2C46-492A-BC17-C4B36525AC42}" srcOrd="0" destOrd="0" presId="urn:microsoft.com/office/officeart/2018/2/layout/IconVerticalSolidList"/>
    <dgm:cxn modelId="{F29D20C7-3447-4623-895A-FBD299BDFE11}" type="presParOf" srcId="{9CFC5ABB-AA54-4F5B-A066-B0AF05D0CDF8}" destId="{2B9C6872-0E88-4656-B76E-C85D1990D4C3}" srcOrd="1" destOrd="0" presId="urn:microsoft.com/office/officeart/2018/2/layout/IconVerticalSolidList"/>
    <dgm:cxn modelId="{7CF07649-9CD3-4354-B775-84CB3B968E89}" type="presParOf" srcId="{9CFC5ABB-AA54-4F5B-A066-B0AF05D0CDF8}" destId="{337EE78D-73AF-4CA5-9477-4E20A746780B}" srcOrd="2" destOrd="0" presId="urn:microsoft.com/office/officeart/2018/2/layout/IconVerticalSolidList"/>
    <dgm:cxn modelId="{AF270670-6EAE-4AF9-BA2B-E2D02B36B258}" type="presParOf" srcId="{9CFC5ABB-AA54-4F5B-A066-B0AF05D0CDF8}" destId="{92E1D7FF-CCD0-4BAD-AA74-215AD8204C61}" srcOrd="3" destOrd="0" presId="urn:microsoft.com/office/officeart/2018/2/layout/IconVerticalSolidList"/>
    <dgm:cxn modelId="{54C074F9-1695-4DF2-99FB-07C54419928F}" type="presParOf" srcId="{D72954B1-2E83-4E44-84B2-29143490854C}" destId="{7D745EA5-0B54-4E81-96F3-2CAF73A3A4AD}" srcOrd="1" destOrd="0" presId="urn:microsoft.com/office/officeart/2018/2/layout/IconVerticalSolidList"/>
    <dgm:cxn modelId="{57DEB890-B1CF-45C6-8294-31A9DFB362D2}" type="presParOf" srcId="{D72954B1-2E83-4E44-84B2-29143490854C}" destId="{6D4378F8-E056-4D28-B636-0228E874A39E}" srcOrd="2" destOrd="0" presId="urn:microsoft.com/office/officeart/2018/2/layout/IconVerticalSolidList"/>
    <dgm:cxn modelId="{57F0A759-01C3-4EFE-A4DA-90FD984BCF1B}" type="presParOf" srcId="{6D4378F8-E056-4D28-B636-0228E874A39E}" destId="{39631317-2783-42A6-9AD6-0C7F1E1FE8D0}" srcOrd="0" destOrd="0" presId="urn:microsoft.com/office/officeart/2018/2/layout/IconVerticalSolidList"/>
    <dgm:cxn modelId="{37E61C8F-5F9A-4FDB-9811-66FEF6380060}" type="presParOf" srcId="{6D4378F8-E056-4D28-B636-0228E874A39E}" destId="{24E1F927-05B3-42CF-9105-111A73DF0E36}" srcOrd="1" destOrd="0" presId="urn:microsoft.com/office/officeart/2018/2/layout/IconVerticalSolidList"/>
    <dgm:cxn modelId="{A031FFC4-9A22-42D7-BAAF-73581725EC43}" type="presParOf" srcId="{6D4378F8-E056-4D28-B636-0228E874A39E}" destId="{1777938C-1B0A-4DBF-A634-4C3F456C30DB}" srcOrd="2" destOrd="0" presId="urn:microsoft.com/office/officeart/2018/2/layout/IconVerticalSolidList"/>
    <dgm:cxn modelId="{C7EEAB6A-B3B0-4769-A502-364B86A66FB4}" type="presParOf" srcId="{6D4378F8-E056-4D28-B636-0228E874A39E}" destId="{4EFE50E2-B1E3-4C36-BA3D-11905673FCD7}" srcOrd="3" destOrd="0" presId="urn:microsoft.com/office/officeart/2018/2/layout/IconVerticalSolidList"/>
    <dgm:cxn modelId="{4BF65B53-FC0C-4916-9D4E-ECB92910BB8C}" type="presParOf" srcId="{D72954B1-2E83-4E44-84B2-29143490854C}" destId="{1DC2EC8D-0F2D-4602-80D4-D61D3019742A}" srcOrd="3" destOrd="0" presId="urn:microsoft.com/office/officeart/2018/2/layout/IconVerticalSolidList"/>
    <dgm:cxn modelId="{05F946DC-BF0B-48EB-A681-8AFDFA2F68EF}" type="presParOf" srcId="{D72954B1-2E83-4E44-84B2-29143490854C}" destId="{884E8E03-A4F6-49EC-9067-F4D5AE02FD79}" srcOrd="4" destOrd="0" presId="urn:microsoft.com/office/officeart/2018/2/layout/IconVerticalSolidList"/>
    <dgm:cxn modelId="{81E4D355-B7F9-4B7C-9C63-4A151D26F7D7}" type="presParOf" srcId="{884E8E03-A4F6-49EC-9067-F4D5AE02FD79}" destId="{1E1C4FE0-A829-49A2-911A-AF7099892227}" srcOrd="0" destOrd="0" presId="urn:microsoft.com/office/officeart/2018/2/layout/IconVerticalSolidList"/>
    <dgm:cxn modelId="{23F00EF1-F750-4919-A7D3-2BA1FEAD300C}" type="presParOf" srcId="{884E8E03-A4F6-49EC-9067-F4D5AE02FD79}" destId="{151D120A-B8AC-430D-ABC8-21FB55B8BDE4}" srcOrd="1" destOrd="0" presId="urn:microsoft.com/office/officeart/2018/2/layout/IconVerticalSolidList"/>
    <dgm:cxn modelId="{7EA3C9E8-11C7-4CEE-A1A8-17196CD14A60}" type="presParOf" srcId="{884E8E03-A4F6-49EC-9067-F4D5AE02FD79}" destId="{9A971C7C-073C-4978-944D-83392D0B240C}" srcOrd="2" destOrd="0" presId="urn:microsoft.com/office/officeart/2018/2/layout/IconVerticalSolidList"/>
    <dgm:cxn modelId="{84FEE1DF-4AB3-4B1C-A869-0086C4BEB8DB}" type="presParOf" srcId="{884E8E03-A4F6-49EC-9067-F4D5AE02FD79}" destId="{5FD5D385-C2E2-4C24-ACAA-34364CC35AEF}" srcOrd="3" destOrd="0" presId="urn:microsoft.com/office/officeart/2018/2/layout/IconVerticalSolidList"/>
    <dgm:cxn modelId="{CEF372F4-83D2-4E45-BDE6-1E58286D6FFE}" type="presParOf" srcId="{D72954B1-2E83-4E44-84B2-29143490854C}" destId="{39BE2E2A-0E9E-4DA5-BF4F-BC83C5164846}" srcOrd="5" destOrd="0" presId="urn:microsoft.com/office/officeart/2018/2/layout/IconVerticalSolidList"/>
    <dgm:cxn modelId="{9E4E7742-BA4F-4D7D-A442-B960AAFEABBB}" type="presParOf" srcId="{D72954B1-2E83-4E44-84B2-29143490854C}" destId="{1AB2D3F6-3EF9-43FD-A02A-8373A7FD909F}" srcOrd="6" destOrd="0" presId="urn:microsoft.com/office/officeart/2018/2/layout/IconVerticalSolidList"/>
    <dgm:cxn modelId="{931821D3-ECC2-4905-9231-D312B2D41519}" type="presParOf" srcId="{1AB2D3F6-3EF9-43FD-A02A-8373A7FD909F}" destId="{F1430133-BC80-4626-8145-A77DFF010CFE}" srcOrd="0" destOrd="0" presId="urn:microsoft.com/office/officeart/2018/2/layout/IconVerticalSolidList"/>
    <dgm:cxn modelId="{0B983C3D-39C2-4D78-A413-A2EDF4EEE4F7}" type="presParOf" srcId="{1AB2D3F6-3EF9-43FD-A02A-8373A7FD909F}" destId="{1CF7800A-6F4C-4F24-89AE-D9D530B97085}" srcOrd="1" destOrd="0" presId="urn:microsoft.com/office/officeart/2018/2/layout/IconVerticalSolidList"/>
    <dgm:cxn modelId="{94A3DB08-5451-49AC-87A5-2BDB6529C4F6}" type="presParOf" srcId="{1AB2D3F6-3EF9-43FD-A02A-8373A7FD909F}" destId="{BEA19104-54D8-4C09-978C-80A4823937DD}" srcOrd="2" destOrd="0" presId="urn:microsoft.com/office/officeart/2018/2/layout/IconVerticalSolidList"/>
    <dgm:cxn modelId="{8BB331D0-E931-4659-9C73-01F5804EE2D4}" type="presParOf" srcId="{1AB2D3F6-3EF9-43FD-A02A-8373A7FD909F}" destId="{98CFEACF-7348-4011-B72A-3DB8EA79B3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4A7D18-C4E6-4569-8923-45CED1E3F00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E20F927-19FC-4539-98B8-F4C9D91E9C6E}">
      <dgm:prSet/>
      <dgm:spPr/>
      <dgm:t>
        <a:bodyPr/>
        <a:lstStyle/>
        <a:p>
          <a:r>
            <a:rPr lang="en-GB"/>
            <a:t>Implemented from French sign language.</a:t>
          </a:r>
          <a:endParaRPr lang="en-US"/>
        </a:p>
      </dgm:t>
    </dgm:pt>
    <dgm:pt modelId="{613D7A91-F3F0-4AD0-BC69-A461C496DFFC}" type="parTrans" cxnId="{A233D3C7-9BB3-4677-8671-78EA0D7B91ED}">
      <dgm:prSet/>
      <dgm:spPr/>
      <dgm:t>
        <a:bodyPr/>
        <a:lstStyle/>
        <a:p>
          <a:endParaRPr lang="en-US"/>
        </a:p>
      </dgm:t>
    </dgm:pt>
    <dgm:pt modelId="{FFD8B114-CEE4-43CB-8094-3391816C7149}" type="sibTrans" cxnId="{A233D3C7-9BB3-4677-8671-78EA0D7B91ED}">
      <dgm:prSet/>
      <dgm:spPr/>
      <dgm:t>
        <a:bodyPr/>
        <a:lstStyle/>
        <a:p>
          <a:endParaRPr lang="en-US"/>
        </a:p>
      </dgm:t>
    </dgm:pt>
    <dgm:pt modelId="{6886BF15-8647-4008-94DE-B188B3A2FD43}">
      <dgm:prSet/>
      <dgm:spPr/>
      <dgm:t>
        <a:bodyPr/>
        <a:lstStyle/>
        <a:p>
          <a:r>
            <a:rPr lang="en-GB"/>
            <a:t>Introduced by Thomas Hopins in the United States. </a:t>
          </a:r>
          <a:endParaRPr lang="en-US"/>
        </a:p>
      </dgm:t>
    </dgm:pt>
    <dgm:pt modelId="{22A1C4BC-3175-4086-B122-8A8EAAC14614}" type="parTrans" cxnId="{F1C11BCB-386F-48B9-B8A7-FA10D92DA4B9}">
      <dgm:prSet/>
      <dgm:spPr/>
      <dgm:t>
        <a:bodyPr/>
        <a:lstStyle/>
        <a:p>
          <a:endParaRPr lang="en-US"/>
        </a:p>
      </dgm:t>
    </dgm:pt>
    <dgm:pt modelId="{2371447E-F239-449E-9A27-A0A7E55C37E6}" type="sibTrans" cxnId="{F1C11BCB-386F-48B9-B8A7-FA10D92DA4B9}">
      <dgm:prSet/>
      <dgm:spPr/>
      <dgm:t>
        <a:bodyPr/>
        <a:lstStyle/>
        <a:p>
          <a:endParaRPr lang="en-US"/>
        </a:p>
      </dgm:t>
    </dgm:pt>
    <dgm:pt modelId="{19F39D62-6F38-45FD-882E-3D5DEA74FD57}">
      <dgm:prSet/>
      <dgm:spPr/>
      <dgm:t>
        <a:bodyPr/>
        <a:lstStyle/>
        <a:p>
          <a:r>
            <a:rPr lang="en-GB"/>
            <a:t>ASL is similar to French sign language.</a:t>
          </a:r>
          <a:endParaRPr lang="en-US"/>
        </a:p>
      </dgm:t>
    </dgm:pt>
    <dgm:pt modelId="{A0355D48-C261-4966-93DF-6A4ED5C2769E}" type="parTrans" cxnId="{845FADC9-0001-4728-8983-A1AB04DCF348}">
      <dgm:prSet/>
      <dgm:spPr/>
      <dgm:t>
        <a:bodyPr/>
        <a:lstStyle/>
        <a:p>
          <a:endParaRPr lang="en-US"/>
        </a:p>
      </dgm:t>
    </dgm:pt>
    <dgm:pt modelId="{5D35D011-1C7D-47F1-8D71-F954033EA964}" type="sibTrans" cxnId="{845FADC9-0001-4728-8983-A1AB04DCF348}">
      <dgm:prSet/>
      <dgm:spPr/>
      <dgm:t>
        <a:bodyPr/>
        <a:lstStyle/>
        <a:p>
          <a:endParaRPr lang="en-US"/>
        </a:p>
      </dgm:t>
    </dgm:pt>
    <dgm:pt modelId="{02EFA3F1-0B92-4F15-B750-62AE3268A25A}">
      <dgm:prSet/>
      <dgm:spPr/>
      <dgm:t>
        <a:bodyPr/>
        <a:lstStyle/>
        <a:p>
          <a:r>
            <a:rPr lang="en-GB"/>
            <a:t>A variation of American Sign Language also exits.</a:t>
          </a:r>
          <a:endParaRPr lang="en-US"/>
        </a:p>
      </dgm:t>
    </dgm:pt>
    <dgm:pt modelId="{D055F9D6-F437-480E-A577-8BADE4F77BBA}" type="parTrans" cxnId="{F6E50DDC-9D02-4EC7-9E0A-323D62EDE3E8}">
      <dgm:prSet/>
      <dgm:spPr/>
      <dgm:t>
        <a:bodyPr/>
        <a:lstStyle/>
        <a:p>
          <a:endParaRPr lang="en-US"/>
        </a:p>
      </dgm:t>
    </dgm:pt>
    <dgm:pt modelId="{309D433A-E86E-4845-A078-8F2A995B74B7}" type="sibTrans" cxnId="{F6E50DDC-9D02-4EC7-9E0A-323D62EDE3E8}">
      <dgm:prSet/>
      <dgm:spPr/>
      <dgm:t>
        <a:bodyPr/>
        <a:lstStyle/>
        <a:p>
          <a:endParaRPr lang="en-US"/>
        </a:p>
      </dgm:t>
    </dgm:pt>
    <dgm:pt modelId="{2616BA1B-B993-4D18-9558-60FA5A6D00E4}" type="pres">
      <dgm:prSet presAssocID="{2E4A7D18-C4E6-4569-8923-45CED1E3F00E}" presName="root" presStyleCnt="0">
        <dgm:presLayoutVars>
          <dgm:dir/>
          <dgm:resizeHandles val="exact"/>
        </dgm:presLayoutVars>
      </dgm:prSet>
      <dgm:spPr/>
    </dgm:pt>
    <dgm:pt modelId="{43CF6B8A-D46B-48A3-99A9-5B40488FA385}" type="pres">
      <dgm:prSet presAssocID="{0E20F927-19FC-4539-98B8-F4C9D91E9C6E}" presName="compNode" presStyleCnt="0"/>
      <dgm:spPr/>
    </dgm:pt>
    <dgm:pt modelId="{0443B419-C1D2-4F1D-A18B-C79C1B3BF873}" type="pres">
      <dgm:prSet presAssocID="{0E20F927-19FC-4539-98B8-F4C9D91E9C6E}" presName="bgRect" presStyleLbl="bgShp" presStyleIdx="0" presStyleCnt="4"/>
      <dgm:spPr/>
    </dgm:pt>
    <dgm:pt modelId="{F74B28BA-373D-4A6B-B2C5-7FDA8C6EA9CE}" type="pres">
      <dgm:prSet presAssocID="{0E20F927-19FC-4539-98B8-F4C9D91E9C6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gn Language"/>
        </a:ext>
      </dgm:extLst>
    </dgm:pt>
    <dgm:pt modelId="{08ACD88B-293B-44F2-9746-94A950F32A2B}" type="pres">
      <dgm:prSet presAssocID="{0E20F927-19FC-4539-98B8-F4C9D91E9C6E}" presName="spaceRect" presStyleCnt="0"/>
      <dgm:spPr/>
    </dgm:pt>
    <dgm:pt modelId="{0A2F406C-3D15-43EA-9893-95B6B87398DC}" type="pres">
      <dgm:prSet presAssocID="{0E20F927-19FC-4539-98B8-F4C9D91E9C6E}" presName="parTx" presStyleLbl="revTx" presStyleIdx="0" presStyleCnt="4">
        <dgm:presLayoutVars>
          <dgm:chMax val="0"/>
          <dgm:chPref val="0"/>
        </dgm:presLayoutVars>
      </dgm:prSet>
      <dgm:spPr/>
    </dgm:pt>
    <dgm:pt modelId="{45A08071-E0BA-44A0-9BAF-0AB4BE45DD49}" type="pres">
      <dgm:prSet presAssocID="{FFD8B114-CEE4-43CB-8094-3391816C7149}" presName="sibTrans" presStyleCnt="0"/>
      <dgm:spPr/>
    </dgm:pt>
    <dgm:pt modelId="{5367A5F6-5E0E-4ED3-908F-8686A3B69962}" type="pres">
      <dgm:prSet presAssocID="{6886BF15-8647-4008-94DE-B188B3A2FD43}" presName="compNode" presStyleCnt="0"/>
      <dgm:spPr/>
    </dgm:pt>
    <dgm:pt modelId="{86045CA9-DD4F-4F50-883B-6EF026423B6C}" type="pres">
      <dgm:prSet presAssocID="{6886BF15-8647-4008-94DE-B188B3A2FD43}" presName="bgRect" presStyleLbl="bgShp" presStyleIdx="1" presStyleCnt="4"/>
      <dgm:spPr/>
    </dgm:pt>
    <dgm:pt modelId="{F5C82543-EE44-4292-8CA7-122DAFC0FAEC}" type="pres">
      <dgm:prSet presAssocID="{6886BF15-8647-4008-94DE-B188B3A2FD4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9288B2BF-F0C1-4F52-B1E3-8E798C7544DF}" type="pres">
      <dgm:prSet presAssocID="{6886BF15-8647-4008-94DE-B188B3A2FD43}" presName="spaceRect" presStyleCnt="0"/>
      <dgm:spPr/>
    </dgm:pt>
    <dgm:pt modelId="{8DE0BE01-65D6-4910-8CCA-5DC518B9733A}" type="pres">
      <dgm:prSet presAssocID="{6886BF15-8647-4008-94DE-B188B3A2FD43}" presName="parTx" presStyleLbl="revTx" presStyleIdx="1" presStyleCnt="4">
        <dgm:presLayoutVars>
          <dgm:chMax val="0"/>
          <dgm:chPref val="0"/>
        </dgm:presLayoutVars>
      </dgm:prSet>
      <dgm:spPr/>
    </dgm:pt>
    <dgm:pt modelId="{D507BC92-A2C9-4CF0-A66D-CFFF095F1B94}" type="pres">
      <dgm:prSet presAssocID="{2371447E-F239-449E-9A27-A0A7E55C37E6}" presName="sibTrans" presStyleCnt="0"/>
      <dgm:spPr/>
    </dgm:pt>
    <dgm:pt modelId="{1C76DCFC-EA3A-4612-906B-90478C201761}" type="pres">
      <dgm:prSet presAssocID="{19F39D62-6F38-45FD-882E-3D5DEA74FD57}" presName="compNode" presStyleCnt="0"/>
      <dgm:spPr/>
    </dgm:pt>
    <dgm:pt modelId="{9AAA9B48-EF5E-4575-B461-25139E1BCE71}" type="pres">
      <dgm:prSet presAssocID="{19F39D62-6F38-45FD-882E-3D5DEA74FD57}" presName="bgRect" presStyleLbl="bgShp" presStyleIdx="2" presStyleCnt="4"/>
      <dgm:spPr/>
    </dgm:pt>
    <dgm:pt modelId="{859B92E9-0973-4116-9052-4A5146530588}" type="pres">
      <dgm:prSet presAssocID="{19F39D62-6F38-45FD-882E-3D5DEA74FD5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82EC7FEE-4363-4516-93BA-6F8935CE9926}" type="pres">
      <dgm:prSet presAssocID="{19F39D62-6F38-45FD-882E-3D5DEA74FD57}" presName="spaceRect" presStyleCnt="0"/>
      <dgm:spPr/>
    </dgm:pt>
    <dgm:pt modelId="{C01CE053-DD70-48F1-A925-014561490B6E}" type="pres">
      <dgm:prSet presAssocID="{19F39D62-6F38-45FD-882E-3D5DEA74FD57}" presName="parTx" presStyleLbl="revTx" presStyleIdx="2" presStyleCnt="4">
        <dgm:presLayoutVars>
          <dgm:chMax val="0"/>
          <dgm:chPref val="0"/>
        </dgm:presLayoutVars>
      </dgm:prSet>
      <dgm:spPr/>
    </dgm:pt>
    <dgm:pt modelId="{F67BDD37-2AD5-4A78-BE7D-A49B3E30F09D}" type="pres">
      <dgm:prSet presAssocID="{5D35D011-1C7D-47F1-8D71-F954033EA964}" presName="sibTrans" presStyleCnt="0"/>
      <dgm:spPr/>
    </dgm:pt>
    <dgm:pt modelId="{F9E3BCAD-C47D-4D9C-869B-2E5C3293BA48}" type="pres">
      <dgm:prSet presAssocID="{02EFA3F1-0B92-4F15-B750-62AE3268A25A}" presName="compNode" presStyleCnt="0"/>
      <dgm:spPr/>
    </dgm:pt>
    <dgm:pt modelId="{F9E33133-86BF-4225-A28A-CE10E58C9153}" type="pres">
      <dgm:prSet presAssocID="{02EFA3F1-0B92-4F15-B750-62AE3268A25A}" presName="bgRect" presStyleLbl="bgShp" presStyleIdx="3" presStyleCnt="4"/>
      <dgm:spPr/>
    </dgm:pt>
    <dgm:pt modelId="{59E9CAC1-3103-4DC7-907C-A449B1706787}" type="pres">
      <dgm:prSet presAssocID="{02EFA3F1-0B92-4F15-B750-62AE3268A25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row: Slight curve"/>
        </a:ext>
      </dgm:extLst>
    </dgm:pt>
    <dgm:pt modelId="{6901F651-6891-4AEE-A07C-4454453419CF}" type="pres">
      <dgm:prSet presAssocID="{02EFA3F1-0B92-4F15-B750-62AE3268A25A}" presName="spaceRect" presStyleCnt="0"/>
      <dgm:spPr/>
    </dgm:pt>
    <dgm:pt modelId="{E49CE031-17D3-4749-A43B-116D0CE86801}" type="pres">
      <dgm:prSet presAssocID="{02EFA3F1-0B92-4F15-B750-62AE3268A25A}" presName="parTx" presStyleLbl="revTx" presStyleIdx="3" presStyleCnt="4">
        <dgm:presLayoutVars>
          <dgm:chMax val="0"/>
          <dgm:chPref val="0"/>
        </dgm:presLayoutVars>
      </dgm:prSet>
      <dgm:spPr/>
    </dgm:pt>
  </dgm:ptLst>
  <dgm:cxnLst>
    <dgm:cxn modelId="{F7C91C09-10D0-4680-87FF-BD3ADB0C88CE}" type="presOf" srcId="{0E20F927-19FC-4539-98B8-F4C9D91E9C6E}" destId="{0A2F406C-3D15-43EA-9893-95B6B87398DC}" srcOrd="0" destOrd="0" presId="urn:microsoft.com/office/officeart/2018/2/layout/IconVerticalSolidList"/>
    <dgm:cxn modelId="{7F09417B-8AB4-4430-ABD6-877A547E1899}" type="presOf" srcId="{2E4A7D18-C4E6-4569-8923-45CED1E3F00E}" destId="{2616BA1B-B993-4D18-9558-60FA5A6D00E4}" srcOrd="0" destOrd="0" presId="urn:microsoft.com/office/officeart/2018/2/layout/IconVerticalSolidList"/>
    <dgm:cxn modelId="{A233D3C7-9BB3-4677-8671-78EA0D7B91ED}" srcId="{2E4A7D18-C4E6-4569-8923-45CED1E3F00E}" destId="{0E20F927-19FC-4539-98B8-F4C9D91E9C6E}" srcOrd="0" destOrd="0" parTransId="{613D7A91-F3F0-4AD0-BC69-A461C496DFFC}" sibTransId="{FFD8B114-CEE4-43CB-8094-3391816C7149}"/>
    <dgm:cxn modelId="{845FADC9-0001-4728-8983-A1AB04DCF348}" srcId="{2E4A7D18-C4E6-4569-8923-45CED1E3F00E}" destId="{19F39D62-6F38-45FD-882E-3D5DEA74FD57}" srcOrd="2" destOrd="0" parTransId="{A0355D48-C261-4966-93DF-6A4ED5C2769E}" sibTransId="{5D35D011-1C7D-47F1-8D71-F954033EA964}"/>
    <dgm:cxn modelId="{F1C11BCB-386F-48B9-B8A7-FA10D92DA4B9}" srcId="{2E4A7D18-C4E6-4569-8923-45CED1E3F00E}" destId="{6886BF15-8647-4008-94DE-B188B3A2FD43}" srcOrd="1" destOrd="0" parTransId="{22A1C4BC-3175-4086-B122-8A8EAAC14614}" sibTransId="{2371447E-F239-449E-9A27-A0A7E55C37E6}"/>
    <dgm:cxn modelId="{6875D2CB-F35F-4CBF-8F5A-63B3F8D3AC10}" type="presOf" srcId="{6886BF15-8647-4008-94DE-B188B3A2FD43}" destId="{8DE0BE01-65D6-4910-8CCA-5DC518B9733A}" srcOrd="0" destOrd="0" presId="urn:microsoft.com/office/officeart/2018/2/layout/IconVerticalSolidList"/>
    <dgm:cxn modelId="{92656BD2-7041-4072-ABF7-ADFEE2CBDC02}" type="presOf" srcId="{19F39D62-6F38-45FD-882E-3D5DEA74FD57}" destId="{C01CE053-DD70-48F1-A925-014561490B6E}" srcOrd="0" destOrd="0" presId="urn:microsoft.com/office/officeart/2018/2/layout/IconVerticalSolidList"/>
    <dgm:cxn modelId="{F6E50DDC-9D02-4EC7-9E0A-323D62EDE3E8}" srcId="{2E4A7D18-C4E6-4569-8923-45CED1E3F00E}" destId="{02EFA3F1-0B92-4F15-B750-62AE3268A25A}" srcOrd="3" destOrd="0" parTransId="{D055F9D6-F437-480E-A577-8BADE4F77BBA}" sibTransId="{309D433A-E86E-4845-A078-8F2A995B74B7}"/>
    <dgm:cxn modelId="{196AE2EA-13FB-45B3-A154-A4B57B06E6DE}" type="presOf" srcId="{02EFA3F1-0B92-4F15-B750-62AE3268A25A}" destId="{E49CE031-17D3-4749-A43B-116D0CE86801}" srcOrd="0" destOrd="0" presId="urn:microsoft.com/office/officeart/2018/2/layout/IconVerticalSolidList"/>
    <dgm:cxn modelId="{099AF3D0-0CDA-44DB-8F57-8FBC5DFFCB9E}" type="presParOf" srcId="{2616BA1B-B993-4D18-9558-60FA5A6D00E4}" destId="{43CF6B8A-D46B-48A3-99A9-5B40488FA385}" srcOrd="0" destOrd="0" presId="urn:microsoft.com/office/officeart/2018/2/layout/IconVerticalSolidList"/>
    <dgm:cxn modelId="{B2CACA38-BE04-46F6-BE87-F06CC11B484F}" type="presParOf" srcId="{43CF6B8A-D46B-48A3-99A9-5B40488FA385}" destId="{0443B419-C1D2-4F1D-A18B-C79C1B3BF873}" srcOrd="0" destOrd="0" presId="urn:microsoft.com/office/officeart/2018/2/layout/IconVerticalSolidList"/>
    <dgm:cxn modelId="{42EE1DBF-F970-463F-B0E0-3D22085F8B63}" type="presParOf" srcId="{43CF6B8A-D46B-48A3-99A9-5B40488FA385}" destId="{F74B28BA-373D-4A6B-B2C5-7FDA8C6EA9CE}" srcOrd="1" destOrd="0" presId="urn:microsoft.com/office/officeart/2018/2/layout/IconVerticalSolidList"/>
    <dgm:cxn modelId="{04F425F4-00E6-4026-A179-E659225AE0DB}" type="presParOf" srcId="{43CF6B8A-D46B-48A3-99A9-5B40488FA385}" destId="{08ACD88B-293B-44F2-9746-94A950F32A2B}" srcOrd="2" destOrd="0" presId="urn:microsoft.com/office/officeart/2018/2/layout/IconVerticalSolidList"/>
    <dgm:cxn modelId="{88B91748-DD98-4D1B-8107-8E6D47346C7B}" type="presParOf" srcId="{43CF6B8A-D46B-48A3-99A9-5B40488FA385}" destId="{0A2F406C-3D15-43EA-9893-95B6B87398DC}" srcOrd="3" destOrd="0" presId="urn:microsoft.com/office/officeart/2018/2/layout/IconVerticalSolidList"/>
    <dgm:cxn modelId="{C0E85120-9D23-4D0B-9F34-411DF67624B3}" type="presParOf" srcId="{2616BA1B-B993-4D18-9558-60FA5A6D00E4}" destId="{45A08071-E0BA-44A0-9BAF-0AB4BE45DD49}" srcOrd="1" destOrd="0" presId="urn:microsoft.com/office/officeart/2018/2/layout/IconVerticalSolidList"/>
    <dgm:cxn modelId="{65BC80F8-52EF-4FFF-A85B-F032348921CD}" type="presParOf" srcId="{2616BA1B-B993-4D18-9558-60FA5A6D00E4}" destId="{5367A5F6-5E0E-4ED3-908F-8686A3B69962}" srcOrd="2" destOrd="0" presId="urn:microsoft.com/office/officeart/2018/2/layout/IconVerticalSolidList"/>
    <dgm:cxn modelId="{3A38F577-13AC-4258-82ED-BDD8FD6FC564}" type="presParOf" srcId="{5367A5F6-5E0E-4ED3-908F-8686A3B69962}" destId="{86045CA9-DD4F-4F50-883B-6EF026423B6C}" srcOrd="0" destOrd="0" presId="urn:microsoft.com/office/officeart/2018/2/layout/IconVerticalSolidList"/>
    <dgm:cxn modelId="{52F6731D-36F3-4FB1-A410-5C3003306C6D}" type="presParOf" srcId="{5367A5F6-5E0E-4ED3-908F-8686A3B69962}" destId="{F5C82543-EE44-4292-8CA7-122DAFC0FAEC}" srcOrd="1" destOrd="0" presId="urn:microsoft.com/office/officeart/2018/2/layout/IconVerticalSolidList"/>
    <dgm:cxn modelId="{8A5B2BB1-0612-4469-A891-86DBFD7CE5A1}" type="presParOf" srcId="{5367A5F6-5E0E-4ED3-908F-8686A3B69962}" destId="{9288B2BF-F0C1-4F52-B1E3-8E798C7544DF}" srcOrd="2" destOrd="0" presId="urn:microsoft.com/office/officeart/2018/2/layout/IconVerticalSolidList"/>
    <dgm:cxn modelId="{BA261A62-772A-4489-9C27-5704B8445A22}" type="presParOf" srcId="{5367A5F6-5E0E-4ED3-908F-8686A3B69962}" destId="{8DE0BE01-65D6-4910-8CCA-5DC518B9733A}" srcOrd="3" destOrd="0" presId="urn:microsoft.com/office/officeart/2018/2/layout/IconVerticalSolidList"/>
    <dgm:cxn modelId="{E05A2B34-31A3-47C8-9CC3-2B4537B9A112}" type="presParOf" srcId="{2616BA1B-B993-4D18-9558-60FA5A6D00E4}" destId="{D507BC92-A2C9-4CF0-A66D-CFFF095F1B94}" srcOrd="3" destOrd="0" presId="urn:microsoft.com/office/officeart/2018/2/layout/IconVerticalSolidList"/>
    <dgm:cxn modelId="{2908707C-C597-4521-BDA2-37789B1B869A}" type="presParOf" srcId="{2616BA1B-B993-4D18-9558-60FA5A6D00E4}" destId="{1C76DCFC-EA3A-4612-906B-90478C201761}" srcOrd="4" destOrd="0" presId="urn:microsoft.com/office/officeart/2018/2/layout/IconVerticalSolidList"/>
    <dgm:cxn modelId="{62B06307-0D35-4FC2-B4E4-E72F8BD9586C}" type="presParOf" srcId="{1C76DCFC-EA3A-4612-906B-90478C201761}" destId="{9AAA9B48-EF5E-4575-B461-25139E1BCE71}" srcOrd="0" destOrd="0" presId="urn:microsoft.com/office/officeart/2018/2/layout/IconVerticalSolidList"/>
    <dgm:cxn modelId="{91946EE5-D179-4778-9C17-B3C308C44EF5}" type="presParOf" srcId="{1C76DCFC-EA3A-4612-906B-90478C201761}" destId="{859B92E9-0973-4116-9052-4A5146530588}" srcOrd="1" destOrd="0" presId="urn:microsoft.com/office/officeart/2018/2/layout/IconVerticalSolidList"/>
    <dgm:cxn modelId="{6F1B6427-6991-4FE9-8ABC-9132610BE166}" type="presParOf" srcId="{1C76DCFC-EA3A-4612-906B-90478C201761}" destId="{82EC7FEE-4363-4516-93BA-6F8935CE9926}" srcOrd="2" destOrd="0" presId="urn:microsoft.com/office/officeart/2018/2/layout/IconVerticalSolidList"/>
    <dgm:cxn modelId="{ACB6A6B4-7920-4943-B269-0A5BFB3703CB}" type="presParOf" srcId="{1C76DCFC-EA3A-4612-906B-90478C201761}" destId="{C01CE053-DD70-48F1-A925-014561490B6E}" srcOrd="3" destOrd="0" presId="urn:microsoft.com/office/officeart/2018/2/layout/IconVerticalSolidList"/>
    <dgm:cxn modelId="{F9293958-44E5-4DAF-BFC9-065F93832170}" type="presParOf" srcId="{2616BA1B-B993-4D18-9558-60FA5A6D00E4}" destId="{F67BDD37-2AD5-4A78-BE7D-A49B3E30F09D}" srcOrd="5" destOrd="0" presId="urn:microsoft.com/office/officeart/2018/2/layout/IconVerticalSolidList"/>
    <dgm:cxn modelId="{7EB2ADF3-FDDB-4595-A312-C8861F08B7ED}" type="presParOf" srcId="{2616BA1B-B993-4D18-9558-60FA5A6D00E4}" destId="{F9E3BCAD-C47D-4D9C-869B-2E5C3293BA48}" srcOrd="6" destOrd="0" presId="urn:microsoft.com/office/officeart/2018/2/layout/IconVerticalSolidList"/>
    <dgm:cxn modelId="{E6B1BFB1-F582-43B3-BD71-FA28E879E407}" type="presParOf" srcId="{F9E3BCAD-C47D-4D9C-869B-2E5C3293BA48}" destId="{F9E33133-86BF-4225-A28A-CE10E58C9153}" srcOrd="0" destOrd="0" presId="urn:microsoft.com/office/officeart/2018/2/layout/IconVerticalSolidList"/>
    <dgm:cxn modelId="{1A985693-44EA-4A82-92AC-303842608140}" type="presParOf" srcId="{F9E3BCAD-C47D-4D9C-869B-2E5C3293BA48}" destId="{59E9CAC1-3103-4DC7-907C-A449B1706787}" srcOrd="1" destOrd="0" presId="urn:microsoft.com/office/officeart/2018/2/layout/IconVerticalSolidList"/>
    <dgm:cxn modelId="{59584B9F-7F6B-47EB-A42A-98A0A2414205}" type="presParOf" srcId="{F9E3BCAD-C47D-4D9C-869B-2E5C3293BA48}" destId="{6901F651-6891-4AEE-A07C-4454453419CF}" srcOrd="2" destOrd="0" presId="urn:microsoft.com/office/officeart/2018/2/layout/IconVerticalSolidList"/>
    <dgm:cxn modelId="{1EE61672-2FEF-457A-B633-F29F8D3CD549}" type="presParOf" srcId="{F9E3BCAD-C47D-4D9C-869B-2E5C3293BA48}" destId="{E49CE031-17D3-4749-A43B-116D0CE8680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2623C9-6B40-45F2-BB9E-5CEF3C8EC706}"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5795C591-4736-43D1-8641-BFA56F07F29E}">
      <dgm:prSet/>
      <dgm:spPr/>
      <dgm:t>
        <a:bodyPr/>
        <a:lstStyle/>
        <a:p>
          <a:r>
            <a:rPr lang="en-US"/>
            <a:t>There is no standard dataset available for all countries/sub continents.</a:t>
          </a:r>
        </a:p>
      </dgm:t>
    </dgm:pt>
    <dgm:pt modelId="{6701504B-6E18-461C-8412-6F5AFF06FC9A}" type="parTrans" cxnId="{F5C7A3AD-7273-47B0-B325-B921ACEA1073}">
      <dgm:prSet/>
      <dgm:spPr/>
      <dgm:t>
        <a:bodyPr/>
        <a:lstStyle/>
        <a:p>
          <a:endParaRPr lang="en-US"/>
        </a:p>
      </dgm:t>
    </dgm:pt>
    <dgm:pt modelId="{B9D836E4-61C4-464E-BD20-B129610C6721}" type="sibTrans" cxnId="{F5C7A3AD-7273-47B0-B325-B921ACEA1073}">
      <dgm:prSet/>
      <dgm:spPr/>
      <dgm:t>
        <a:bodyPr/>
        <a:lstStyle/>
        <a:p>
          <a:endParaRPr lang="en-US"/>
        </a:p>
      </dgm:t>
    </dgm:pt>
    <dgm:pt modelId="{6975882E-424A-415B-9DE0-2ED9CDB35C0C}">
      <dgm:prSet/>
      <dgm:spPr/>
      <dgm:t>
        <a:bodyPr/>
        <a:lstStyle/>
        <a:p>
          <a:r>
            <a:rPr lang="en-US" dirty="0"/>
            <a:t>In present scenario, requirement for large vocabulary dataset is in demand.</a:t>
          </a:r>
        </a:p>
      </dgm:t>
    </dgm:pt>
    <dgm:pt modelId="{269D241C-C50C-4283-A8D7-63C4D36FC1D6}" type="parTrans" cxnId="{28E95700-89B2-498A-B070-A73F0E33C58B}">
      <dgm:prSet/>
      <dgm:spPr/>
      <dgm:t>
        <a:bodyPr/>
        <a:lstStyle/>
        <a:p>
          <a:endParaRPr lang="en-US"/>
        </a:p>
      </dgm:t>
    </dgm:pt>
    <dgm:pt modelId="{1AB98CF3-B52C-45B2-9875-D01CC059CEE5}" type="sibTrans" cxnId="{28E95700-89B2-498A-B070-A73F0E33C58B}">
      <dgm:prSet/>
      <dgm:spPr/>
      <dgm:t>
        <a:bodyPr/>
        <a:lstStyle/>
        <a:p>
          <a:endParaRPr lang="en-US"/>
        </a:p>
      </dgm:t>
    </dgm:pt>
    <dgm:pt modelId="{394FEA25-5F59-4CED-A4C1-7A6161F1A070}">
      <dgm:prSet/>
      <dgm:spPr/>
      <dgm:t>
        <a:bodyPr/>
        <a:lstStyle/>
        <a:p>
          <a:r>
            <a:rPr lang="en-US"/>
            <a:t>Sign language recognition systems should adopt data acquisition in any situation (not restricted to </a:t>
          </a:r>
          <a:r>
            <a:rPr lang="en-CA"/>
            <a:t>laboratory data).</a:t>
          </a:r>
          <a:endParaRPr lang="en-US"/>
        </a:p>
      </dgm:t>
    </dgm:pt>
    <dgm:pt modelId="{822C473F-6EE8-4936-95F1-142AE5D82A74}" type="parTrans" cxnId="{F6A7F1E8-D9B0-4FF8-8354-CE34A0DE3B16}">
      <dgm:prSet/>
      <dgm:spPr/>
      <dgm:t>
        <a:bodyPr/>
        <a:lstStyle/>
        <a:p>
          <a:endParaRPr lang="en-US"/>
        </a:p>
      </dgm:t>
    </dgm:pt>
    <dgm:pt modelId="{0728B6D9-358E-46F0-A2A9-9EE67827CEFC}" type="sibTrans" cxnId="{F6A7F1E8-D9B0-4FF8-8354-CE34A0DE3B16}">
      <dgm:prSet/>
      <dgm:spPr/>
      <dgm:t>
        <a:bodyPr/>
        <a:lstStyle/>
        <a:p>
          <a:endParaRPr lang="en-US"/>
        </a:p>
      </dgm:t>
    </dgm:pt>
    <dgm:pt modelId="{B7B00566-763B-4BC2-9B25-8A2D5EA26328}" type="pres">
      <dgm:prSet presAssocID="{422623C9-6B40-45F2-BB9E-5CEF3C8EC706}" presName="outerComposite" presStyleCnt="0">
        <dgm:presLayoutVars>
          <dgm:chMax val="5"/>
          <dgm:dir/>
          <dgm:resizeHandles val="exact"/>
        </dgm:presLayoutVars>
      </dgm:prSet>
      <dgm:spPr/>
    </dgm:pt>
    <dgm:pt modelId="{6BC0A8DA-27ED-4807-B289-F0AE2A5BFEDC}" type="pres">
      <dgm:prSet presAssocID="{422623C9-6B40-45F2-BB9E-5CEF3C8EC706}" presName="dummyMaxCanvas" presStyleCnt="0">
        <dgm:presLayoutVars/>
      </dgm:prSet>
      <dgm:spPr/>
    </dgm:pt>
    <dgm:pt modelId="{40A59A9D-29E9-40AF-9DA4-4B3FDBF2730F}" type="pres">
      <dgm:prSet presAssocID="{422623C9-6B40-45F2-BB9E-5CEF3C8EC706}" presName="ThreeNodes_1" presStyleLbl="node1" presStyleIdx="0" presStyleCnt="3">
        <dgm:presLayoutVars>
          <dgm:bulletEnabled val="1"/>
        </dgm:presLayoutVars>
      </dgm:prSet>
      <dgm:spPr/>
    </dgm:pt>
    <dgm:pt modelId="{8F730D59-D2D2-4245-99A6-F0D92A4D4CDF}" type="pres">
      <dgm:prSet presAssocID="{422623C9-6B40-45F2-BB9E-5CEF3C8EC706}" presName="ThreeNodes_2" presStyleLbl="node1" presStyleIdx="1" presStyleCnt="3">
        <dgm:presLayoutVars>
          <dgm:bulletEnabled val="1"/>
        </dgm:presLayoutVars>
      </dgm:prSet>
      <dgm:spPr/>
    </dgm:pt>
    <dgm:pt modelId="{316CD4AE-4D19-4027-BBE2-D98D2364B9E7}" type="pres">
      <dgm:prSet presAssocID="{422623C9-6B40-45F2-BB9E-5CEF3C8EC706}" presName="ThreeNodes_3" presStyleLbl="node1" presStyleIdx="2" presStyleCnt="3">
        <dgm:presLayoutVars>
          <dgm:bulletEnabled val="1"/>
        </dgm:presLayoutVars>
      </dgm:prSet>
      <dgm:spPr/>
    </dgm:pt>
    <dgm:pt modelId="{2090D1B9-C588-46DA-98F8-98B59E315D7F}" type="pres">
      <dgm:prSet presAssocID="{422623C9-6B40-45F2-BB9E-5CEF3C8EC706}" presName="ThreeConn_1-2" presStyleLbl="fgAccFollowNode1" presStyleIdx="0" presStyleCnt="2">
        <dgm:presLayoutVars>
          <dgm:bulletEnabled val="1"/>
        </dgm:presLayoutVars>
      </dgm:prSet>
      <dgm:spPr/>
    </dgm:pt>
    <dgm:pt modelId="{0C0A002F-12B1-44EE-84A9-88AD1B598E15}" type="pres">
      <dgm:prSet presAssocID="{422623C9-6B40-45F2-BB9E-5CEF3C8EC706}" presName="ThreeConn_2-3" presStyleLbl="fgAccFollowNode1" presStyleIdx="1" presStyleCnt="2">
        <dgm:presLayoutVars>
          <dgm:bulletEnabled val="1"/>
        </dgm:presLayoutVars>
      </dgm:prSet>
      <dgm:spPr/>
    </dgm:pt>
    <dgm:pt modelId="{577BCF6C-5676-4405-B884-DAD9F2FC6343}" type="pres">
      <dgm:prSet presAssocID="{422623C9-6B40-45F2-BB9E-5CEF3C8EC706}" presName="ThreeNodes_1_text" presStyleLbl="node1" presStyleIdx="2" presStyleCnt="3">
        <dgm:presLayoutVars>
          <dgm:bulletEnabled val="1"/>
        </dgm:presLayoutVars>
      </dgm:prSet>
      <dgm:spPr/>
    </dgm:pt>
    <dgm:pt modelId="{9073836D-ECBD-4B17-823A-22E48A575996}" type="pres">
      <dgm:prSet presAssocID="{422623C9-6B40-45F2-BB9E-5CEF3C8EC706}" presName="ThreeNodes_2_text" presStyleLbl="node1" presStyleIdx="2" presStyleCnt="3">
        <dgm:presLayoutVars>
          <dgm:bulletEnabled val="1"/>
        </dgm:presLayoutVars>
      </dgm:prSet>
      <dgm:spPr/>
    </dgm:pt>
    <dgm:pt modelId="{C2DCD8E0-FD58-4B81-977E-9E25B29272AF}" type="pres">
      <dgm:prSet presAssocID="{422623C9-6B40-45F2-BB9E-5CEF3C8EC706}" presName="ThreeNodes_3_text" presStyleLbl="node1" presStyleIdx="2" presStyleCnt="3">
        <dgm:presLayoutVars>
          <dgm:bulletEnabled val="1"/>
        </dgm:presLayoutVars>
      </dgm:prSet>
      <dgm:spPr/>
    </dgm:pt>
  </dgm:ptLst>
  <dgm:cxnLst>
    <dgm:cxn modelId="{28E95700-89B2-498A-B070-A73F0E33C58B}" srcId="{422623C9-6B40-45F2-BB9E-5CEF3C8EC706}" destId="{6975882E-424A-415B-9DE0-2ED9CDB35C0C}" srcOrd="1" destOrd="0" parTransId="{269D241C-C50C-4283-A8D7-63C4D36FC1D6}" sibTransId="{1AB98CF3-B52C-45B2-9875-D01CC059CEE5}"/>
    <dgm:cxn modelId="{6A3AE013-7C42-4942-A10D-5B04C9F90A18}" type="presOf" srcId="{6975882E-424A-415B-9DE0-2ED9CDB35C0C}" destId="{8F730D59-D2D2-4245-99A6-F0D92A4D4CDF}" srcOrd="0" destOrd="0" presId="urn:microsoft.com/office/officeart/2005/8/layout/vProcess5"/>
    <dgm:cxn modelId="{F60E7344-7D0B-496F-930E-632A51427B94}" type="presOf" srcId="{422623C9-6B40-45F2-BB9E-5CEF3C8EC706}" destId="{B7B00566-763B-4BC2-9B25-8A2D5EA26328}" srcOrd="0" destOrd="0" presId="urn:microsoft.com/office/officeart/2005/8/layout/vProcess5"/>
    <dgm:cxn modelId="{BA49E159-CB83-4819-BE57-F49B61336D0E}" type="presOf" srcId="{6975882E-424A-415B-9DE0-2ED9CDB35C0C}" destId="{9073836D-ECBD-4B17-823A-22E48A575996}" srcOrd="1" destOrd="0" presId="urn:microsoft.com/office/officeart/2005/8/layout/vProcess5"/>
    <dgm:cxn modelId="{4452457E-671B-4BED-B77E-4FA62E91605A}" type="presOf" srcId="{5795C591-4736-43D1-8641-BFA56F07F29E}" destId="{40A59A9D-29E9-40AF-9DA4-4B3FDBF2730F}" srcOrd="0" destOrd="0" presId="urn:microsoft.com/office/officeart/2005/8/layout/vProcess5"/>
    <dgm:cxn modelId="{1E8F44A1-AF27-4AE4-98F8-A4DD6B5DE62B}" type="presOf" srcId="{5795C591-4736-43D1-8641-BFA56F07F29E}" destId="{577BCF6C-5676-4405-B884-DAD9F2FC6343}" srcOrd="1" destOrd="0" presId="urn:microsoft.com/office/officeart/2005/8/layout/vProcess5"/>
    <dgm:cxn modelId="{F1B646A5-EC7D-4B5C-8E2E-C5124BE2D54A}" type="presOf" srcId="{394FEA25-5F59-4CED-A4C1-7A6161F1A070}" destId="{316CD4AE-4D19-4027-BBE2-D98D2364B9E7}" srcOrd="0" destOrd="0" presId="urn:microsoft.com/office/officeart/2005/8/layout/vProcess5"/>
    <dgm:cxn modelId="{F5C7A3AD-7273-47B0-B325-B921ACEA1073}" srcId="{422623C9-6B40-45F2-BB9E-5CEF3C8EC706}" destId="{5795C591-4736-43D1-8641-BFA56F07F29E}" srcOrd="0" destOrd="0" parTransId="{6701504B-6E18-461C-8412-6F5AFF06FC9A}" sibTransId="{B9D836E4-61C4-464E-BD20-B129610C6721}"/>
    <dgm:cxn modelId="{54513FB8-D14A-4463-B274-444CF93EFCFC}" type="presOf" srcId="{1AB98CF3-B52C-45B2-9875-D01CC059CEE5}" destId="{0C0A002F-12B1-44EE-84A9-88AD1B598E15}" srcOrd="0" destOrd="0" presId="urn:microsoft.com/office/officeart/2005/8/layout/vProcess5"/>
    <dgm:cxn modelId="{414210BC-EB89-491D-8FF6-4731BD4EC071}" type="presOf" srcId="{B9D836E4-61C4-464E-BD20-B129610C6721}" destId="{2090D1B9-C588-46DA-98F8-98B59E315D7F}" srcOrd="0" destOrd="0" presId="urn:microsoft.com/office/officeart/2005/8/layout/vProcess5"/>
    <dgm:cxn modelId="{62DE35C8-4E2A-4EBF-B432-FFE3FB939F22}" type="presOf" srcId="{394FEA25-5F59-4CED-A4C1-7A6161F1A070}" destId="{C2DCD8E0-FD58-4B81-977E-9E25B29272AF}" srcOrd="1" destOrd="0" presId="urn:microsoft.com/office/officeart/2005/8/layout/vProcess5"/>
    <dgm:cxn modelId="{F6A7F1E8-D9B0-4FF8-8354-CE34A0DE3B16}" srcId="{422623C9-6B40-45F2-BB9E-5CEF3C8EC706}" destId="{394FEA25-5F59-4CED-A4C1-7A6161F1A070}" srcOrd="2" destOrd="0" parTransId="{822C473F-6EE8-4936-95F1-142AE5D82A74}" sibTransId="{0728B6D9-358E-46F0-A2A9-9EE67827CEFC}"/>
    <dgm:cxn modelId="{614BCF16-54D0-4E02-B2D3-F10C124D4496}" type="presParOf" srcId="{B7B00566-763B-4BC2-9B25-8A2D5EA26328}" destId="{6BC0A8DA-27ED-4807-B289-F0AE2A5BFEDC}" srcOrd="0" destOrd="0" presId="urn:microsoft.com/office/officeart/2005/8/layout/vProcess5"/>
    <dgm:cxn modelId="{9D569C56-45C0-45F0-B70C-37559EC8B33D}" type="presParOf" srcId="{B7B00566-763B-4BC2-9B25-8A2D5EA26328}" destId="{40A59A9D-29E9-40AF-9DA4-4B3FDBF2730F}" srcOrd="1" destOrd="0" presId="urn:microsoft.com/office/officeart/2005/8/layout/vProcess5"/>
    <dgm:cxn modelId="{839900CF-4243-44FC-A2CD-90BA57E163CA}" type="presParOf" srcId="{B7B00566-763B-4BC2-9B25-8A2D5EA26328}" destId="{8F730D59-D2D2-4245-99A6-F0D92A4D4CDF}" srcOrd="2" destOrd="0" presId="urn:microsoft.com/office/officeart/2005/8/layout/vProcess5"/>
    <dgm:cxn modelId="{104B97B4-04D6-4F8C-8D0C-1B7D3C510722}" type="presParOf" srcId="{B7B00566-763B-4BC2-9B25-8A2D5EA26328}" destId="{316CD4AE-4D19-4027-BBE2-D98D2364B9E7}" srcOrd="3" destOrd="0" presId="urn:microsoft.com/office/officeart/2005/8/layout/vProcess5"/>
    <dgm:cxn modelId="{DB1FE5C8-5B8A-41F3-8D49-A132D6DC59F3}" type="presParOf" srcId="{B7B00566-763B-4BC2-9B25-8A2D5EA26328}" destId="{2090D1B9-C588-46DA-98F8-98B59E315D7F}" srcOrd="4" destOrd="0" presId="urn:microsoft.com/office/officeart/2005/8/layout/vProcess5"/>
    <dgm:cxn modelId="{D18B4C53-78C0-4D7D-9058-A93CFE0A6EF2}" type="presParOf" srcId="{B7B00566-763B-4BC2-9B25-8A2D5EA26328}" destId="{0C0A002F-12B1-44EE-84A9-88AD1B598E15}" srcOrd="5" destOrd="0" presId="urn:microsoft.com/office/officeart/2005/8/layout/vProcess5"/>
    <dgm:cxn modelId="{9FA96818-1A4B-49D9-A6C6-8D56D496834A}" type="presParOf" srcId="{B7B00566-763B-4BC2-9B25-8A2D5EA26328}" destId="{577BCF6C-5676-4405-B884-DAD9F2FC6343}" srcOrd="6" destOrd="0" presId="urn:microsoft.com/office/officeart/2005/8/layout/vProcess5"/>
    <dgm:cxn modelId="{F9502B0F-8C13-4782-8A2D-93FA75F6B0B2}" type="presParOf" srcId="{B7B00566-763B-4BC2-9B25-8A2D5EA26328}" destId="{9073836D-ECBD-4B17-823A-22E48A575996}" srcOrd="7" destOrd="0" presId="urn:microsoft.com/office/officeart/2005/8/layout/vProcess5"/>
    <dgm:cxn modelId="{97066555-9EC1-4A52-8FD2-D148DEF170E0}" type="presParOf" srcId="{B7B00566-763B-4BC2-9B25-8A2D5EA26328}" destId="{C2DCD8E0-FD58-4B81-977E-9E25B29272A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940821-4B2D-4119-AA30-1AE416D69D40}"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024190EF-0CC3-4E81-AE2F-50BEDD05CB73}">
      <dgm:prSet/>
      <dgm:spPr/>
      <dgm:t>
        <a:bodyPr/>
        <a:lstStyle/>
        <a:p>
          <a:pPr>
            <a:lnSpc>
              <a:spcPct val="100000"/>
            </a:lnSpc>
          </a:pPr>
          <a:r>
            <a:rPr lang="en-US" dirty="0"/>
            <a:t>Help the deaf community to increases their self-esteem and IQ level.</a:t>
          </a:r>
        </a:p>
      </dgm:t>
    </dgm:pt>
    <dgm:pt modelId="{115D76D4-0AF9-4C1B-9526-E1F34B1991B9}" type="parTrans" cxnId="{E8A4175A-7AED-4DCD-AA60-10BBE64CFA7F}">
      <dgm:prSet/>
      <dgm:spPr/>
      <dgm:t>
        <a:bodyPr/>
        <a:lstStyle/>
        <a:p>
          <a:endParaRPr lang="en-US"/>
        </a:p>
      </dgm:t>
    </dgm:pt>
    <dgm:pt modelId="{E6DD7127-7A24-4868-A511-804256794324}" type="sibTrans" cxnId="{E8A4175A-7AED-4DCD-AA60-10BBE64CFA7F}">
      <dgm:prSet/>
      <dgm:spPr/>
      <dgm:t>
        <a:bodyPr/>
        <a:lstStyle/>
        <a:p>
          <a:endParaRPr lang="en-US"/>
        </a:p>
      </dgm:t>
    </dgm:pt>
    <dgm:pt modelId="{33B6FDE0-4806-4C24-94B2-BE8A45E5B6C6}">
      <dgm:prSet/>
      <dgm:spPr/>
      <dgm:t>
        <a:bodyPr/>
        <a:lstStyle/>
        <a:p>
          <a:pPr>
            <a:lnSpc>
              <a:spcPct val="100000"/>
            </a:lnSpc>
          </a:pPr>
          <a:r>
            <a:rPr lang="en-US" dirty="0"/>
            <a:t>Deaf individual can learn by themselves </a:t>
          </a:r>
        </a:p>
      </dgm:t>
    </dgm:pt>
    <dgm:pt modelId="{B7C86DC8-0BAD-4AF1-B71A-BF0AD1A75F08}" type="parTrans" cxnId="{31E3037E-33E9-46FD-B9D3-E8339282B1E3}">
      <dgm:prSet/>
      <dgm:spPr/>
      <dgm:t>
        <a:bodyPr/>
        <a:lstStyle/>
        <a:p>
          <a:endParaRPr lang="en-US"/>
        </a:p>
      </dgm:t>
    </dgm:pt>
    <dgm:pt modelId="{86BDA37C-857C-461F-87BB-EC0B858E36A9}" type="sibTrans" cxnId="{31E3037E-33E9-46FD-B9D3-E8339282B1E3}">
      <dgm:prSet/>
      <dgm:spPr/>
      <dgm:t>
        <a:bodyPr/>
        <a:lstStyle/>
        <a:p>
          <a:endParaRPr lang="en-US"/>
        </a:p>
      </dgm:t>
    </dgm:pt>
    <dgm:pt modelId="{6158699E-7DA1-4112-A68D-B650AF3F9441}">
      <dgm:prSet/>
      <dgm:spPr/>
      <dgm:t>
        <a:bodyPr/>
        <a:lstStyle/>
        <a:p>
          <a:pPr>
            <a:lnSpc>
              <a:spcPct val="100000"/>
            </a:lnSpc>
          </a:pPr>
          <a:r>
            <a:rPr lang="en-US" dirty="0"/>
            <a:t>Easy learning tool</a:t>
          </a:r>
        </a:p>
      </dgm:t>
    </dgm:pt>
    <dgm:pt modelId="{42D498D8-8E39-4409-8132-B777DF44BDBF}" type="parTrans" cxnId="{87861816-C228-4E06-ACB7-BB9445DD64F5}">
      <dgm:prSet/>
      <dgm:spPr/>
      <dgm:t>
        <a:bodyPr/>
        <a:lstStyle/>
        <a:p>
          <a:endParaRPr lang="en-US"/>
        </a:p>
      </dgm:t>
    </dgm:pt>
    <dgm:pt modelId="{7D71CDB8-50BE-4D47-8F0A-E232F07DA180}" type="sibTrans" cxnId="{87861816-C228-4E06-ACB7-BB9445DD64F5}">
      <dgm:prSet/>
      <dgm:spPr/>
      <dgm:t>
        <a:bodyPr/>
        <a:lstStyle/>
        <a:p>
          <a:endParaRPr lang="en-US"/>
        </a:p>
      </dgm:t>
    </dgm:pt>
    <dgm:pt modelId="{809B2560-12FC-4152-95F1-E93CC648B1E0}" type="pres">
      <dgm:prSet presAssocID="{A8940821-4B2D-4119-AA30-1AE416D69D40}" presName="root" presStyleCnt="0">
        <dgm:presLayoutVars>
          <dgm:dir/>
          <dgm:resizeHandles val="exact"/>
        </dgm:presLayoutVars>
      </dgm:prSet>
      <dgm:spPr/>
    </dgm:pt>
    <dgm:pt modelId="{A21549C3-6CED-4733-9E83-6AE23C2D8CDB}" type="pres">
      <dgm:prSet presAssocID="{024190EF-0CC3-4E81-AE2F-50BEDD05CB73}" presName="compNode" presStyleCnt="0"/>
      <dgm:spPr/>
    </dgm:pt>
    <dgm:pt modelId="{701403FC-6F9D-4ABB-829E-06D2AF081985}" type="pres">
      <dgm:prSet presAssocID="{024190EF-0CC3-4E81-AE2F-50BEDD05CB73}" presName="bgRect" presStyleLbl="bgShp" presStyleIdx="0" presStyleCnt="3"/>
      <dgm:spPr/>
    </dgm:pt>
    <dgm:pt modelId="{72CC2C86-EB5F-4FE5-8BDF-30704E9593C2}" type="pres">
      <dgm:prSet presAssocID="{024190EF-0CC3-4E81-AE2F-50BEDD05CB7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0185896A-69EE-45CF-A176-BEA50CCBFC0E}" type="pres">
      <dgm:prSet presAssocID="{024190EF-0CC3-4E81-AE2F-50BEDD05CB73}" presName="spaceRect" presStyleCnt="0"/>
      <dgm:spPr/>
    </dgm:pt>
    <dgm:pt modelId="{E0B73F90-541F-4B71-8239-0EC1137BCA51}" type="pres">
      <dgm:prSet presAssocID="{024190EF-0CC3-4E81-AE2F-50BEDD05CB73}" presName="parTx" presStyleLbl="revTx" presStyleIdx="0" presStyleCnt="3">
        <dgm:presLayoutVars>
          <dgm:chMax val="0"/>
          <dgm:chPref val="0"/>
        </dgm:presLayoutVars>
      </dgm:prSet>
      <dgm:spPr/>
    </dgm:pt>
    <dgm:pt modelId="{06A1F809-878B-4260-BB48-8FD16233786D}" type="pres">
      <dgm:prSet presAssocID="{E6DD7127-7A24-4868-A511-804256794324}" presName="sibTrans" presStyleCnt="0"/>
      <dgm:spPr/>
    </dgm:pt>
    <dgm:pt modelId="{06192EE9-D9A8-41F0-B501-C1FE398281C6}" type="pres">
      <dgm:prSet presAssocID="{33B6FDE0-4806-4C24-94B2-BE8A45E5B6C6}" presName="compNode" presStyleCnt="0"/>
      <dgm:spPr/>
    </dgm:pt>
    <dgm:pt modelId="{06CE123A-6453-4D1A-AAE5-3C6C55BBA7ED}" type="pres">
      <dgm:prSet presAssocID="{33B6FDE0-4806-4C24-94B2-BE8A45E5B6C6}" presName="bgRect" presStyleLbl="bgShp" presStyleIdx="1" presStyleCnt="3"/>
      <dgm:spPr/>
    </dgm:pt>
    <dgm:pt modelId="{BA483931-FE9C-4F5B-A1C0-83E8905DA30C}" type="pres">
      <dgm:prSet presAssocID="{33B6FDE0-4806-4C24-94B2-BE8A45E5B6C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ign Language"/>
        </a:ext>
      </dgm:extLst>
    </dgm:pt>
    <dgm:pt modelId="{39F1E650-BA22-4613-BC67-6BC52E2F6173}" type="pres">
      <dgm:prSet presAssocID="{33B6FDE0-4806-4C24-94B2-BE8A45E5B6C6}" presName="spaceRect" presStyleCnt="0"/>
      <dgm:spPr/>
    </dgm:pt>
    <dgm:pt modelId="{0513DFC2-A9FC-489E-822C-2AA082B9FC5F}" type="pres">
      <dgm:prSet presAssocID="{33B6FDE0-4806-4C24-94B2-BE8A45E5B6C6}" presName="parTx" presStyleLbl="revTx" presStyleIdx="1" presStyleCnt="3">
        <dgm:presLayoutVars>
          <dgm:chMax val="0"/>
          <dgm:chPref val="0"/>
        </dgm:presLayoutVars>
      </dgm:prSet>
      <dgm:spPr/>
    </dgm:pt>
    <dgm:pt modelId="{318BBCA2-19E1-4BF3-924D-D834EB4F0F72}" type="pres">
      <dgm:prSet presAssocID="{86BDA37C-857C-461F-87BB-EC0B858E36A9}" presName="sibTrans" presStyleCnt="0"/>
      <dgm:spPr/>
    </dgm:pt>
    <dgm:pt modelId="{71E05743-2E36-4188-81E4-199C8CC41577}" type="pres">
      <dgm:prSet presAssocID="{6158699E-7DA1-4112-A68D-B650AF3F9441}" presName="compNode" presStyleCnt="0"/>
      <dgm:spPr/>
    </dgm:pt>
    <dgm:pt modelId="{8B29EBE6-C6D0-44D1-8B65-C1021CB99825}" type="pres">
      <dgm:prSet presAssocID="{6158699E-7DA1-4112-A68D-B650AF3F9441}" presName="bgRect" presStyleLbl="bgShp" presStyleIdx="2" presStyleCnt="3"/>
      <dgm:spPr/>
    </dgm:pt>
    <dgm:pt modelId="{3BEEA454-4EF4-4FE5-B8D7-A5D08BF109B5}" type="pres">
      <dgm:prSet presAssocID="{6158699E-7DA1-4112-A68D-B650AF3F944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511E052D-4459-4261-9476-86495DE9E769}" type="pres">
      <dgm:prSet presAssocID="{6158699E-7DA1-4112-A68D-B650AF3F9441}" presName="spaceRect" presStyleCnt="0"/>
      <dgm:spPr/>
    </dgm:pt>
    <dgm:pt modelId="{8C68B227-2CFF-4B22-9277-7C5E83A21ABD}" type="pres">
      <dgm:prSet presAssocID="{6158699E-7DA1-4112-A68D-B650AF3F9441}" presName="parTx" presStyleLbl="revTx" presStyleIdx="2" presStyleCnt="3">
        <dgm:presLayoutVars>
          <dgm:chMax val="0"/>
          <dgm:chPref val="0"/>
        </dgm:presLayoutVars>
      </dgm:prSet>
      <dgm:spPr/>
    </dgm:pt>
  </dgm:ptLst>
  <dgm:cxnLst>
    <dgm:cxn modelId="{D6010B06-C8A1-4456-9F8D-18EFBE69B4DB}" type="presOf" srcId="{6158699E-7DA1-4112-A68D-B650AF3F9441}" destId="{8C68B227-2CFF-4B22-9277-7C5E83A21ABD}" srcOrd="0" destOrd="0" presId="urn:microsoft.com/office/officeart/2018/2/layout/IconVerticalSolidList"/>
    <dgm:cxn modelId="{B6DB8313-EEBE-49B1-9C4B-26F392571DCF}" type="presOf" srcId="{024190EF-0CC3-4E81-AE2F-50BEDD05CB73}" destId="{E0B73F90-541F-4B71-8239-0EC1137BCA51}" srcOrd="0" destOrd="0" presId="urn:microsoft.com/office/officeart/2018/2/layout/IconVerticalSolidList"/>
    <dgm:cxn modelId="{87861816-C228-4E06-ACB7-BB9445DD64F5}" srcId="{A8940821-4B2D-4119-AA30-1AE416D69D40}" destId="{6158699E-7DA1-4112-A68D-B650AF3F9441}" srcOrd="2" destOrd="0" parTransId="{42D498D8-8E39-4409-8132-B777DF44BDBF}" sibTransId="{7D71CDB8-50BE-4D47-8F0A-E232F07DA180}"/>
    <dgm:cxn modelId="{926AA05B-CB01-439D-A8C9-2CC2B744CCA3}" type="presOf" srcId="{A8940821-4B2D-4119-AA30-1AE416D69D40}" destId="{809B2560-12FC-4152-95F1-E93CC648B1E0}" srcOrd="0" destOrd="0" presId="urn:microsoft.com/office/officeart/2018/2/layout/IconVerticalSolidList"/>
    <dgm:cxn modelId="{E8A4175A-7AED-4DCD-AA60-10BBE64CFA7F}" srcId="{A8940821-4B2D-4119-AA30-1AE416D69D40}" destId="{024190EF-0CC3-4E81-AE2F-50BEDD05CB73}" srcOrd="0" destOrd="0" parTransId="{115D76D4-0AF9-4C1B-9526-E1F34B1991B9}" sibTransId="{E6DD7127-7A24-4868-A511-804256794324}"/>
    <dgm:cxn modelId="{31E3037E-33E9-46FD-B9D3-E8339282B1E3}" srcId="{A8940821-4B2D-4119-AA30-1AE416D69D40}" destId="{33B6FDE0-4806-4C24-94B2-BE8A45E5B6C6}" srcOrd="1" destOrd="0" parTransId="{B7C86DC8-0BAD-4AF1-B71A-BF0AD1A75F08}" sibTransId="{86BDA37C-857C-461F-87BB-EC0B858E36A9}"/>
    <dgm:cxn modelId="{CEA8A7A9-74F5-4552-809A-5386B0C36416}" type="presOf" srcId="{33B6FDE0-4806-4C24-94B2-BE8A45E5B6C6}" destId="{0513DFC2-A9FC-489E-822C-2AA082B9FC5F}" srcOrd="0" destOrd="0" presId="urn:microsoft.com/office/officeart/2018/2/layout/IconVerticalSolidList"/>
    <dgm:cxn modelId="{A69D8D28-C34E-4181-898F-ED0E1560ED52}" type="presParOf" srcId="{809B2560-12FC-4152-95F1-E93CC648B1E0}" destId="{A21549C3-6CED-4733-9E83-6AE23C2D8CDB}" srcOrd="0" destOrd="0" presId="urn:microsoft.com/office/officeart/2018/2/layout/IconVerticalSolidList"/>
    <dgm:cxn modelId="{1984E11A-CFEC-4D74-BA1F-EE82AF1F3D30}" type="presParOf" srcId="{A21549C3-6CED-4733-9E83-6AE23C2D8CDB}" destId="{701403FC-6F9D-4ABB-829E-06D2AF081985}" srcOrd="0" destOrd="0" presId="urn:microsoft.com/office/officeart/2018/2/layout/IconVerticalSolidList"/>
    <dgm:cxn modelId="{C658FFA6-1EBA-457F-952D-6134B6E12DC8}" type="presParOf" srcId="{A21549C3-6CED-4733-9E83-6AE23C2D8CDB}" destId="{72CC2C86-EB5F-4FE5-8BDF-30704E9593C2}" srcOrd="1" destOrd="0" presId="urn:microsoft.com/office/officeart/2018/2/layout/IconVerticalSolidList"/>
    <dgm:cxn modelId="{E778FC1F-4C66-4C33-A801-FB7759956C4C}" type="presParOf" srcId="{A21549C3-6CED-4733-9E83-6AE23C2D8CDB}" destId="{0185896A-69EE-45CF-A176-BEA50CCBFC0E}" srcOrd="2" destOrd="0" presId="urn:microsoft.com/office/officeart/2018/2/layout/IconVerticalSolidList"/>
    <dgm:cxn modelId="{96277251-345E-4106-B2A2-B7BA23B97A0E}" type="presParOf" srcId="{A21549C3-6CED-4733-9E83-6AE23C2D8CDB}" destId="{E0B73F90-541F-4B71-8239-0EC1137BCA51}" srcOrd="3" destOrd="0" presId="urn:microsoft.com/office/officeart/2018/2/layout/IconVerticalSolidList"/>
    <dgm:cxn modelId="{6157160B-1BE3-4DC6-8B62-2DF973D96EF3}" type="presParOf" srcId="{809B2560-12FC-4152-95F1-E93CC648B1E0}" destId="{06A1F809-878B-4260-BB48-8FD16233786D}" srcOrd="1" destOrd="0" presId="urn:microsoft.com/office/officeart/2018/2/layout/IconVerticalSolidList"/>
    <dgm:cxn modelId="{270A18A7-C922-4358-BCE7-DB525F8FF6B9}" type="presParOf" srcId="{809B2560-12FC-4152-95F1-E93CC648B1E0}" destId="{06192EE9-D9A8-41F0-B501-C1FE398281C6}" srcOrd="2" destOrd="0" presId="urn:microsoft.com/office/officeart/2018/2/layout/IconVerticalSolidList"/>
    <dgm:cxn modelId="{5FC9D487-6EF1-411D-9287-9CC255279623}" type="presParOf" srcId="{06192EE9-D9A8-41F0-B501-C1FE398281C6}" destId="{06CE123A-6453-4D1A-AAE5-3C6C55BBA7ED}" srcOrd="0" destOrd="0" presId="urn:microsoft.com/office/officeart/2018/2/layout/IconVerticalSolidList"/>
    <dgm:cxn modelId="{69276E83-BCD2-4045-B607-FDA13A9EB6A8}" type="presParOf" srcId="{06192EE9-D9A8-41F0-B501-C1FE398281C6}" destId="{BA483931-FE9C-4F5B-A1C0-83E8905DA30C}" srcOrd="1" destOrd="0" presId="urn:microsoft.com/office/officeart/2018/2/layout/IconVerticalSolidList"/>
    <dgm:cxn modelId="{68C266D4-7987-4345-B11B-AE9403AC1E64}" type="presParOf" srcId="{06192EE9-D9A8-41F0-B501-C1FE398281C6}" destId="{39F1E650-BA22-4613-BC67-6BC52E2F6173}" srcOrd="2" destOrd="0" presId="urn:microsoft.com/office/officeart/2018/2/layout/IconVerticalSolidList"/>
    <dgm:cxn modelId="{4F3F9BFB-FBFA-45B2-A1B0-02B0B53F419B}" type="presParOf" srcId="{06192EE9-D9A8-41F0-B501-C1FE398281C6}" destId="{0513DFC2-A9FC-489E-822C-2AA082B9FC5F}" srcOrd="3" destOrd="0" presId="urn:microsoft.com/office/officeart/2018/2/layout/IconVerticalSolidList"/>
    <dgm:cxn modelId="{6A1AC29D-6A71-40A1-A0F2-115DB086C200}" type="presParOf" srcId="{809B2560-12FC-4152-95F1-E93CC648B1E0}" destId="{318BBCA2-19E1-4BF3-924D-D834EB4F0F72}" srcOrd="3" destOrd="0" presId="urn:microsoft.com/office/officeart/2018/2/layout/IconVerticalSolidList"/>
    <dgm:cxn modelId="{795A1E8D-96AA-4494-8A64-06AB73CCFD07}" type="presParOf" srcId="{809B2560-12FC-4152-95F1-E93CC648B1E0}" destId="{71E05743-2E36-4188-81E4-199C8CC41577}" srcOrd="4" destOrd="0" presId="urn:microsoft.com/office/officeart/2018/2/layout/IconVerticalSolidList"/>
    <dgm:cxn modelId="{9E0D7A1D-20DD-4991-8679-24A60BC96D98}" type="presParOf" srcId="{71E05743-2E36-4188-81E4-199C8CC41577}" destId="{8B29EBE6-C6D0-44D1-8B65-C1021CB99825}" srcOrd="0" destOrd="0" presId="urn:microsoft.com/office/officeart/2018/2/layout/IconVerticalSolidList"/>
    <dgm:cxn modelId="{773AB027-8263-4CB0-9206-7EB09BB35DB8}" type="presParOf" srcId="{71E05743-2E36-4188-81E4-199C8CC41577}" destId="{3BEEA454-4EF4-4FE5-B8D7-A5D08BF109B5}" srcOrd="1" destOrd="0" presId="urn:microsoft.com/office/officeart/2018/2/layout/IconVerticalSolidList"/>
    <dgm:cxn modelId="{9A623284-8A77-4BF8-BB1C-57A47B1DEA12}" type="presParOf" srcId="{71E05743-2E36-4188-81E4-199C8CC41577}" destId="{511E052D-4459-4261-9476-86495DE9E769}" srcOrd="2" destOrd="0" presId="urn:microsoft.com/office/officeart/2018/2/layout/IconVerticalSolidList"/>
    <dgm:cxn modelId="{B7361630-DD3A-4CCA-8853-6AFBB56C1E1A}" type="presParOf" srcId="{71E05743-2E36-4188-81E4-199C8CC41577}" destId="{8C68B227-2CFF-4B22-9277-7C5E83A21A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DF0D95F-759C-4F81-ACF2-EC24A5BFAF27}"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010AF3C0-3E51-4DAE-91FB-22E5F43E278F}">
      <dgm:prSet/>
      <dgm:spPr/>
      <dgm:t>
        <a:bodyPr/>
        <a:lstStyle/>
        <a:p>
          <a:pPr>
            <a:lnSpc>
              <a:spcPct val="100000"/>
            </a:lnSpc>
          </a:pPr>
          <a:r>
            <a:rPr lang="en-CA" dirty="0"/>
            <a:t>NumPy :</a:t>
          </a:r>
          <a:r>
            <a:rPr lang="en-US" dirty="0"/>
            <a:t>NumPy is a package in Python used for Scientific Computing. NumPy package is used to perform different operations. The </a:t>
          </a:r>
          <a:r>
            <a:rPr lang="en-US" dirty="0" err="1"/>
            <a:t>nd</a:t>
          </a:r>
          <a:r>
            <a:rPr lang="en-US" dirty="0"/>
            <a:t> array (NumPy Array) is a multidimensional array used to store values of the same datatype. </a:t>
          </a:r>
        </a:p>
      </dgm:t>
    </dgm:pt>
    <dgm:pt modelId="{A908F427-8C7B-4E54-BF02-F59618CA38BE}" type="parTrans" cxnId="{F312B03F-50A6-4D6A-95FB-09EB9BB02737}">
      <dgm:prSet/>
      <dgm:spPr/>
      <dgm:t>
        <a:bodyPr/>
        <a:lstStyle/>
        <a:p>
          <a:endParaRPr lang="en-CA"/>
        </a:p>
      </dgm:t>
    </dgm:pt>
    <dgm:pt modelId="{BBF3EF4F-5224-45E0-938C-7472E3E440AA}" type="sibTrans" cxnId="{F312B03F-50A6-4D6A-95FB-09EB9BB02737}">
      <dgm:prSet/>
      <dgm:spPr/>
      <dgm:t>
        <a:bodyPr/>
        <a:lstStyle/>
        <a:p>
          <a:endParaRPr lang="en-CA"/>
        </a:p>
      </dgm:t>
    </dgm:pt>
    <dgm:pt modelId="{E761A499-F354-4064-A922-BC512766EAB5}">
      <dgm:prSet/>
      <dgm:spPr/>
      <dgm:t>
        <a:bodyPr/>
        <a:lstStyle/>
        <a:p>
          <a:pPr>
            <a:lnSpc>
              <a:spcPct val="100000"/>
            </a:lnSpc>
          </a:pPr>
          <a:r>
            <a:rPr lang="en-US" dirty="0"/>
            <a:t>Matplotlib: Matplotlib is a plotting library for the Python programming language and its numerical mathematics extension NumPy. It provides an object-oriented API for embedding plots into applications using general-purpose GUI toolkits.</a:t>
          </a:r>
        </a:p>
      </dgm:t>
    </dgm:pt>
    <dgm:pt modelId="{884ABBC9-E95C-4401-A7FC-4BDAF2743001}" type="parTrans" cxnId="{CF050796-3DF1-4249-939E-A68D30435E72}">
      <dgm:prSet/>
      <dgm:spPr/>
      <dgm:t>
        <a:bodyPr/>
        <a:lstStyle/>
        <a:p>
          <a:endParaRPr lang="en-CA"/>
        </a:p>
      </dgm:t>
    </dgm:pt>
    <dgm:pt modelId="{F5739B49-BFBA-4ECF-9D55-23418A61C3F9}" type="sibTrans" cxnId="{CF050796-3DF1-4249-939E-A68D30435E72}">
      <dgm:prSet/>
      <dgm:spPr/>
      <dgm:t>
        <a:bodyPr/>
        <a:lstStyle/>
        <a:p>
          <a:endParaRPr lang="en-CA"/>
        </a:p>
      </dgm:t>
    </dgm:pt>
    <dgm:pt modelId="{938C93CB-BAF6-4875-AA20-3A7AD499A783}">
      <dgm:prSet/>
      <dgm:spPr/>
      <dgm:t>
        <a:bodyPr/>
        <a:lstStyle/>
        <a:p>
          <a:pPr>
            <a:lnSpc>
              <a:spcPct val="100000"/>
            </a:lnSpc>
          </a:pPr>
          <a:r>
            <a:rPr lang="en-US"/>
            <a:t>Pickle: It is used for serializing and de-serializing a Python object structure. Any object in python can be pickled so that it can be saved on disk. What pickle does is that it “serializes” the object first before writing it to file. Pickling is a way to convert a python object (list, dict, etc.) into a character stream.</a:t>
          </a:r>
        </a:p>
      </dgm:t>
    </dgm:pt>
    <dgm:pt modelId="{A4999074-7643-4F5C-8A3B-46954E92D688}" type="parTrans" cxnId="{26B7176B-B056-49C7-98B5-49A53C5E245C}">
      <dgm:prSet/>
      <dgm:spPr/>
      <dgm:t>
        <a:bodyPr/>
        <a:lstStyle/>
        <a:p>
          <a:endParaRPr lang="en-CA"/>
        </a:p>
      </dgm:t>
    </dgm:pt>
    <dgm:pt modelId="{B5C8E464-BF85-40E2-900C-78870861360D}" type="sibTrans" cxnId="{26B7176B-B056-49C7-98B5-49A53C5E245C}">
      <dgm:prSet/>
      <dgm:spPr/>
      <dgm:t>
        <a:bodyPr/>
        <a:lstStyle/>
        <a:p>
          <a:endParaRPr lang="en-CA"/>
        </a:p>
      </dgm:t>
    </dgm:pt>
    <dgm:pt modelId="{0DDFA31E-C307-4518-BAC6-83A97F3A1697}" type="pres">
      <dgm:prSet presAssocID="{5DF0D95F-759C-4F81-ACF2-EC24A5BFAF27}" presName="vert0" presStyleCnt="0">
        <dgm:presLayoutVars>
          <dgm:dir/>
          <dgm:animOne val="branch"/>
          <dgm:animLvl val="lvl"/>
        </dgm:presLayoutVars>
      </dgm:prSet>
      <dgm:spPr/>
    </dgm:pt>
    <dgm:pt modelId="{755EA6A8-C9FF-4CD2-A095-C7B0B8395983}" type="pres">
      <dgm:prSet presAssocID="{010AF3C0-3E51-4DAE-91FB-22E5F43E278F}" presName="thickLine" presStyleLbl="alignNode1" presStyleIdx="0" presStyleCnt="3"/>
      <dgm:spPr/>
    </dgm:pt>
    <dgm:pt modelId="{4ED6CA54-1C67-402F-A510-E2CBADCCB9C1}" type="pres">
      <dgm:prSet presAssocID="{010AF3C0-3E51-4DAE-91FB-22E5F43E278F}" presName="horz1" presStyleCnt="0"/>
      <dgm:spPr/>
    </dgm:pt>
    <dgm:pt modelId="{F20A475B-2B91-4933-BEA6-CEAD00A51A65}" type="pres">
      <dgm:prSet presAssocID="{010AF3C0-3E51-4DAE-91FB-22E5F43E278F}" presName="tx1" presStyleLbl="revTx" presStyleIdx="0" presStyleCnt="3"/>
      <dgm:spPr/>
    </dgm:pt>
    <dgm:pt modelId="{40116871-1E69-4C25-954E-392EEB306EF7}" type="pres">
      <dgm:prSet presAssocID="{010AF3C0-3E51-4DAE-91FB-22E5F43E278F}" presName="vert1" presStyleCnt="0"/>
      <dgm:spPr/>
    </dgm:pt>
    <dgm:pt modelId="{900778FF-1CBA-4E04-B651-2243A3DE5456}" type="pres">
      <dgm:prSet presAssocID="{E761A499-F354-4064-A922-BC512766EAB5}" presName="thickLine" presStyleLbl="alignNode1" presStyleIdx="1" presStyleCnt="3"/>
      <dgm:spPr/>
    </dgm:pt>
    <dgm:pt modelId="{A58885BE-73E0-4494-88C0-A1CC771093AD}" type="pres">
      <dgm:prSet presAssocID="{E761A499-F354-4064-A922-BC512766EAB5}" presName="horz1" presStyleCnt="0"/>
      <dgm:spPr/>
    </dgm:pt>
    <dgm:pt modelId="{58307823-9BB6-4FF3-AA6B-079C9085DF66}" type="pres">
      <dgm:prSet presAssocID="{E761A499-F354-4064-A922-BC512766EAB5}" presName="tx1" presStyleLbl="revTx" presStyleIdx="1" presStyleCnt="3"/>
      <dgm:spPr/>
    </dgm:pt>
    <dgm:pt modelId="{93896B60-C085-406F-BD40-36991C1684EA}" type="pres">
      <dgm:prSet presAssocID="{E761A499-F354-4064-A922-BC512766EAB5}" presName="vert1" presStyleCnt="0"/>
      <dgm:spPr/>
    </dgm:pt>
    <dgm:pt modelId="{6CABAB22-38F6-41D5-BCA7-E367CEF940EC}" type="pres">
      <dgm:prSet presAssocID="{938C93CB-BAF6-4875-AA20-3A7AD499A783}" presName="thickLine" presStyleLbl="alignNode1" presStyleIdx="2" presStyleCnt="3"/>
      <dgm:spPr/>
    </dgm:pt>
    <dgm:pt modelId="{53D7AC01-E367-4936-996A-F514D43BE21A}" type="pres">
      <dgm:prSet presAssocID="{938C93CB-BAF6-4875-AA20-3A7AD499A783}" presName="horz1" presStyleCnt="0"/>
      <dgm:spPr/>
    </dgm:pt>
    <dgm:pt modelId="{2C7DBCC7-E3A4-4964-B23E-B68C2D6E89B6}" type="pres">
      <dgm:prSet presAssocID="{938C93CB-BAF6-4875-AA20-3A7AD499A783}" presName="tx1" presStyleLbl="revTx" presStyleIdx="2" presStyleCnt="3"/>
      <dgm:spPr/>
    </dgm:pt>
    <dgm:pt modelId="{A42F7C46-CD2A-46EA-9F70-166E97EC69EA}" type="pres">
      <dgm:prSet presAssocID="{938C93CB-BAF6-4875-AA20-3A7AD499A783}" presName="vert1" presStyleCnt="0"/>
      <dgm:spPr/>
    </dgm:pt>
  </dgm:ptLst>
  <dgm:cxnLst>
    <dgm:cxn modelId="{8C2C7107-1469-4CC8-A97C-D11DAEF612CE}" type="presOf" srcId="{5DF0D95F-759C-4F81-ACF2-EC24A5BFAF27}" destId="{0DDFA31E-C307-4518-BAC6-83A97F3A1697}" srcOrd="0" destOrd="0" presId="urn:microsoft.com/office/officeart/2008/layout/LinedList"/>
    <dgm:cxn modelId="{CE5EA52A-FF7D-46F2-85A8-F3CF3697C584}" type="presOf" srcId="{938C93CB-BAF6-4875-AA20-3A7AD499A783}" destId="{2C7DBCC7-E3A4-4964-B23E-B68C2D6E89B6}" srcOrd="0" destOrd="0" presId="urn:microsoft.com/office/officeart/2008/layout/LinedList"/>
    <dgm:cxn modelId="{F312B03F-50A6-4D6A-95FB-09EB9BB02737}" srcId="{5DF0D95F-759C-4F81-ACF2-EC24A5BFAF27}" destId="{010AF3C0-3E51-4DAE-91FB-22E5F43E278F}" srcOrd="0" destOrd="0" parTransId="{A908F427-8C7B-4E54-BF02-F59618CA38BE}" sibTransId="{BBF3EF4F-5224-45E0-938C-7472E3E440AA}"/>
    <dgm:cxn modelId="{26B7176B-B056-49C7-98B5-49A53C5E245C}" srcId="{5DF0D95F-759C-4F81-ACF2-EC24A5BFAF27}" destId="{938C93CB-BAF6-4875-AA20-3A7AD499A783}" srcOrd="2" destOrd="0" parTransId="{A4999074-7643-4F5C-8A3B-46954E92D688}" sibTransId="{B5C8E464-BF85-40E2-900C-78870861360D}"/>
    <dgm:cxn modelId="{33BD1D88-BBD6-4A65-8C9D-2877A3146CA0}" type="presOf" srcId="{E761A499-F354-4064-A922-BC512766EAB5}" destId="{58307823-9BB6-4FF3-AA6B-079C9085DF66}" srcOrd="0" destOrd="0" presId="urn:microsoft.com/office/officeart/2008/layout/LinedList"/>
    <dgm:cxn modelId="{CF050796-3DF1-4249-939E-A68D30435E72}" srcId="{5DF0D95F-759C-4F81-ACF2-EC24A5BFAF27}" destId="{E761A499-F354-4064-A922-BC512766EAB5}" srcOrd="1" destOrd="0" parTransId="{884ABBC9-E95C-4401-A7FC-4BDAF2743001}" sibTransId="{F5739B49-BFBA-4ECF-9D55-23418A61C3F9}"/>
    <dgm:cxn modelId="{412081C9-273F-4FC2-8A14-1474BC941977}" type="presOf" srcId="{010AF3C0-3E51-4DAE-91FB-22E5F43E278F}" destId="{F20A475B-2B91-4933-BEA6-CEAD00A51A65}" srcOrd="0" destOrd="0" presId="urn:microsoft.com/office/officeart/2008/layout/LinedList"/>
    <dgm:cxn modelId="{0273CA5A-D35C-4AEB-B1E3-BE9450DE5BA2}" type="presParOf" srcId="{0DDFA31E-C307-4518-BAC6-83A97F3A1697}" destId="{755EA6A8-C9FF-4CD2-A095-C7B0B8395983}" srcOrd="0" destOrd="0" presId="urn:microsoft.com/office/officeart/2008/layout/LinedList"/>
    <dgm:cxn modelId="{95D1111B-0F57-45D0-B377-C9194C8454FF}" type="presParOf" srcId="{0DDFA31E-C307-4518-BAC6-83A97F3A1697}" destId="{4ED6CA54-1C67-402F-A510-E2CBADCCB9C1}" srcOrd="1" destOrd="0" presId="urn:microsoft.com/office/officeart/2008/layout/LinedList"/>
    <dgm:cxn modelId="{90B59E38-D818-43A4-9FB7-CE573B867E9A}" type="presParOf" srcId="{4ED6CA54-1C67-402F-A510-E2CBADCCB9C1}" destId="{F20A475B-2B91-4933-BEA6-CEAD00A51A65}" srcOrd="0" destOrd="0" presId="urn:microsoft.com/office/officeart/2008/layout/LinedList"/>
    <dgm:cxn modelId="{5E98E116-4721-404C-BE7D-A456501AC787}" type="presParOf" srcId="{4ED6CA54-1C67-402F-A510-E2CBADCCB9C1}" destId="{40116871-1E69-4C25-954E-392EEB306EF7}" srcOrd="1" destOrd="0" presId="urn:microsoft.com/office/officeart/2008/layout/LinedList"/>
    <dgm:cxn modelId="{42BEDC2F-5BE0-44DF-A5B9-478E0AA40991}" type="presParOf" srcId="{0DDFA31E-C307-4518-BAC6-83A97F3A1697}" destId="{900778FF-1CBA-4E04-B651-2243A3DE5456}" srcOrd="2" destOrd="0" presId="urn:microsoft.com/office/officeart/2008/layout/LinedList"/>
    <dgm:cxn modelId="{0595F19A-95C2-4729-BF3D-BC8A94421179}" type="presParOf" srcId="{0DDFA31E-C307-4518-BAC6-83A97F3A1697}" destId="{A58885BE-73E0-4494-88C0-A1CC771093AD}" srcOrd="3" destOrd="0" presId="urn:microsoft.com/office/officeart/2008/layout/LinedList"/>
    <dgm:cxn modelId="{353B4D90-09D5-494B-AD41-C7B9C938E902}" type="presParOf" srcId="{A58885BE-73E0-4494-88C0-A1CC771093AD}" destId="{58307823-9BB6-4FF3-AA6B-079C9085DF66}" srcOrd="0" destOrd="0" presId="urn:microsoft.com/office/officeart/2008/layout/LinedList"/>
    <dgm:cxn modelId="{18E3791F-6CA1-4CBA-A7C2-ABFB036A2C5E}" type="presParOf" srcId="{A58885BE-73E0-4494-88C0-A1CC771093AD}" destId="{93896B60-C085-406F-BD40-36991C1684EA}" srcOrd="1" destOrd="0" presId="urn:microsoft.com/office/officeart/2008/layout/LinedList"/>
    <dgm:cxn modelId="{493DD5E7-E86A-4A34-9983-064CED4AC9A9}" type="presParOf" srcId="{0DDFA31E-C307-4518-BAC6-83A97F3A1697}" destId="{6CABAB22-38F6-41D5-BCA7-E367CEF940EC}" srcOrd="4" destOrd="0" presId="urn:microsoft.com/office/officeart/2008/layout/LinedList"/>
    <dgm:cxn modelId="{5C5EBBEF-1E5C-43B0-88B4-CF9AEF63BE03}" type="presParOf" srcId="{0DDFA31E-C307-4518-BAC6-83A97F3A1697}" destId="{53D7AC01-E367-4936-996A-F514D43BE21A}" srcOrd="5" destOrd="0" presId="urn:microsoft.com/office/officeart/2008/layout/LinedList"/>
    <dgm:cxn modelId="{ED00FEBD-640B-4947-8FA1-AEACA047AC20}" type="presParOf" srcId="{53D7AC01-E367-4936-996A-F514D43BE21A}" destId="{2C7DBCC7-E3A4-4964-B23E-B68C2D6E89B6}" srcOrd="0" destOrd="0" presId="urn:microsoft.com/office/officeart/2008/layout/LinedList"/>
    <dgm:cxn modelId="{14B40D32-5FD8-489E-98AC-10E31C811DB0}" type="presParOf" srcId="{53D7AC01-E367-4936-996A-F514D43BE21A}" destId="{A42F7C46-CD2A-46EA-9F70-166E97EC69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B7FDB71-BABB-43AD-A9BD-E17D198648DC}"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8A9BD8DC-B218-451C-B737-7C7326855CF0}">
      <dgm:prSet/>
      <dgm:spPr/>
      <dgm:t>
        <a:bodyPr/>
        <a:lstStyle/>
        <a:p>
          <a:pPr>
            <a:lnSpc>
              <a:spcPct val="100000"/>
            </a:lnSpc>
          </a:pPr>
          <a:r>
            <a:rPr lang="en-CA"/>
            <a:t>Image capture </a:t>
          </a:r>
          <a:endParaRPr lang="en-US"/>
        </a:p>
      </dgm:t>
    </dgm:pt>
    <dgm:pt modelId="{154B8608-EA76-4013-A7FB-C68F84F55402}" type="parTrans" cxnId="{A3DD5F54-AA73-4641-AB23-060E1FCD5A0B}">
      <dgm:prSet/>
      <dgm:spPr/>
      <dgm:t>
        <a:bodyPr/>
        <a:lstStyle/>
        <a:p>
          <a:endParaRPr lang="en-US"/>
        </a:p>
      </dgm:t>
    </dgm:pt>
    <dgm:pt modelId="{007F87C5-F2F2-4F2F-BA1B-AFA5FDC9B7FD}" type="sibTrans" cxnId="{A3DD5F54-AA73-4641-AB23-060E1FCD5A0B}">
      <dgm:prSet/>
      <dgm:spPr/>
      <dgm:t>
        <a:bodyPr/>
        <a:lstStyle/>
        <a:p>
          <a:endParaRPr lang="en-US"/>
        </a:p>
      </dgm:t>
    </dgm:pt>
    <dgm:pt modelId="{74CEC7C7-03EE-429A-A68F-A383806503E4}">
      <dgm:prSet/>
      <dgm:spPr/>
      <dgm:t>
        <a:bodyPr/>
        <a:lstStyle/>
        <a:p>
          <a:pPr>
            <a:lnSpc>
              <a:spcPct val="100000"/>
            </a:lnSpc>
          </a:pPr>
          <a:r>
            <a:rPr lang="en-CA"/>
            <a:t>Pre-processing</a:t>
          </a:r>
          <a:endParaRPr lang="en-US"/>
        </a:p>
      </dgm:t>
    </dgm:pt>
    <dgm:pt modelId="{3CE6BC5B-53A3-49C2-9CF0-9E1AB8CE704A}" type="parTrans" cxnId="{8BAEA6BB-0EED-442F-B93A-FE5E0D009AAA}">
      <dgm:prSet/>
      <dgm:spPr/>
      <dgm:t>
        <a:bodyPr/>
        <a:lstStyle/>
        <a:p>
          <a:endParaRPr lang="en-US"/>
        </a:p>
      </dgm:t>
    </dgm:pt>
    <dgm:pt modelId="{0B36F44C-CE19-440D-9D62-F158C9CCA1BC}" type="sibTrans" cxnId="{8BAEA6BB-0EED-442F-B93A-FE5E0D009AAA}">
      <dgm:prSet/>
      <dgm:spPr/>
      <dgm:t>
        <a:bodyPr/>
        <a:lstStyle/>
        <a:p>
          <a:endParaRPr lang="en-US"/>
        </a:p>
      </dgm:t>
    </dgm:pt>
    <dgm:pt modelId="{3CD74029-1951-42D8-BA76-4BAA9A3117AF}">
      <dgm:prSet/>
      <dgm:spPr/>
      <dgm:t>
        <a:bodyPr/>
        <a:lstStyle/>
        <a:p>
          <a:pPr>
            <a:lnSpc>
              <a:spcPct val="100000"/>
            </a:lnSpc>
          </a:pPr>
          <a:r>
            <a:rPr lang="en-CA"/>
            <a:t>Segmentation detection</a:t>
          </a:r>
          <a:endParaRPr lang="en-US"/>
        </a:p>
      </dgm:t>
    </dgm:pt>
    <dgm:pt modelId="{879DDB4F-F177-46FC-9F12-B7BF8388B02E}" type="parTrans" cxnId="{574B1B0A-81A4-4B11-9413-845C03147690}">
      <dgm:prSet/>
      <dgm:spPr/>
      <dgm:t>
        <a:bodyPr/>
        <a:lstStyle/>
        <a:p>
          <a:endParaRPr lang="en-US"/>
        </a:p>
      </dgm:t>
    </dgm:pt>
    <dgm:pt modelId="{F6A9CE0E-01C8-4323-BF93-0066CF201A24}" type="sibTrans" cxnId="{574B1B0A-81A4-4B11-9413-845C03147690}">
      <dgm:prSet/>
      <dgm:spPr/>
      <dgm:t>
        <a:bodyPr/>
        <a:lstStyle/>
        <a:p>
          <a:endParaRPr lang="en-US"/>
        </a:p>
      </dgm:t>
    </dgm:pt>
    <dgm:pt modelId="{C47C25D6-20AF-4F4E-BBF3-18B71056AA03}">
      <dgm:prSet/>
      <dgm:spPr/>
      <dgm:t>
        <a:bodyPr/>
        <a:lstStyle/>
        <a:p>
          <a:pPr>
            <a:lnSpc>
              <a:spcPct val="100000"/>
            </a:lnSpc>
          </a:pPr>
          <a:r>
            <a:rPr lang="en-CA"/>
            <a:t>Description </a:t>
          </a:r>
          <a:endParaRPr lang="en-US"/>
        </a:p>
      </dgm:t>
    </dgm:pt>
    <dgm:pt modelId="{8461EC64-A949-4C27-974C-7F21F73D4E1B}" type="parTrans" cxnId="{B337C438-6ED0-4C6D-B6D7-060FF36CC1F6}">
      <dgm:prSet/>
      <dgm:spPr/>
      <dgm:t>
        <a:bodyPr/>
        <a:lstStyle/>
        <a:p>
          <a:endParaRPr lang="en-US"/>
        </a:p>
      </dgm:t>
    </dgm:pt>
    <dgm:pt modelId="{5D956014-9FA0-49DF-ACCA-17A7EFEE18BB}" type="sibTrans" cxnId="{B337C438-6ED0-4C6D-B6D7-060FF36CC1F6}">
      <dgm:prSet/>
      <dgm:spPr/>
      <dgm:t>
        <a:bodyPr/>
        <a:lstStyle/>
        <a:p>
          <a:endParaRPr lang="en-US"/>
        </a:p>
      </dgm:t>
    </dgm:pt>
    <dgm:pt modelId="{A011CD0D-560B-4441-9256-90B419B21710}">
      <dgm:prSet/>
      <dgm:spPr/>
      <dgm:t>
        <a:bodyPr/>
        <a:lstStyle/>
        <a:p>
          <a:pPr>
            <a:lnSpc>
              <a:spcPct val="100000"/>
            </a:lnSpc>
          </a:pPr>
          <a:r>
            <a:rPr lang="en-CA"/>
            <a:t>Classification</a:t>
          </a:r>
          <a:endParaRPr lang="en-US"/>
        </a:p>
      </dgm:t>
    </dgm:pt>
    <dgm:pt modelId="{FDE1F0B5-AC58-468C-AD0E-E9119410633A}" type="parTrans" cxnId="{D1450435-AD36-4465-AD30-80CBDDCED20E}">
      <dgm:prSet/>
      <dgm:spPr/>
      <dgm:t>
        <a:bodyPr/>
        <a:lstStyle/>
        <a:p>
          <a:endParaRPr lang="en-US"/>
        </a:p>
      </dgm:t>
    </dgm:pt>
    <dgm:pt modelId="{3651933E-2B23-4DE2-918F-D0AF97435ADC}" type="sibTrans" cxnId="{D1450435-AD36-4465-AD30-80CBDDCED20E}">
      <dgm:prSet/>
      <dgm:spPr/>
      <dgm:t>
        <a:bodyPr/>
        <a:lstStyle/>
        <a:p>
          <a:endParaRPr lang="en-US"/>
        </a:p>
      </dgm:t>
    </dgm:pt>
    <dgm:pt modelId="{0298699D-4520-4774-BB40-92E3AF3DAE95}" type="pres">
      <dgm:prSet presAssocID="{EB7FDB71-BABB-43AD-A9BD-E17D198648DC}" presName="root" presStyleCnt="0">
        <dgm:presLayoutVars>
          <dgm:dir/>
          <dgm:resizeHandles val="exact"/>
        </dgm:presLayoutVars>
      </dgm:prSet>
      <dgm:spPr/>
    </dgm:pt>
    <dgm:pt modelId="{79522DB0-E60C-4378-AE38-204E1161748B}" type="pres">
      <dgm:prSet presAssocID="{8A9BD8DC-B218-451C-B737-7C7326855CF0}" presName="compNode" presStyleCnt="0"/>
      <dgm:spPr/>
    </dgm:pt>
    <dgm:pt modelId="{268AFDC3-8A6A-4774-923F-8C85BDF7E8B5}" type="pres">
      <dgm:prSet presAssocID="{8A9BD8DC-B218-451C-B737-7C7326855CF0}" presName="bgRect" presStyleLbl="bgShp" presStyleIdx="0" presStyleCnt="5"/>
      <dgm:spPr/>
    </dgm:pt>
    <dgm:pt modelId="{8E5F7CC2-CCB7-45F9-B226-C7EC68882EAD}" type="pres">
      <dgm:prSet presAssocID="{8A9BD8DC-B218-451C-B737-7C7326855CF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mage"/>
        </a:ext>
      </dgm:extLst>
    </dgm:pt>
    <dgm:pt modelId="{318066C8-0D02-4A42-8DB0-15E47BE461C9}" type="pres">
      <dgm:prSet presAssocID="{8A9BD8DC-B218-451C-B737-7C7326855CF0}" presName="spaceRect" presStyleCnt="0"/>
      <dgm:spPr/>
    </dgm:pt>
    <dgm:pt modelId="{EBC55AA5-5C11-4B76-A301-82EFA9D2D40B}" type="pres">
      <dgm:prSet presAssocID="{8A9BD8DC-B218-451C-B737-7C7326855CF0}" presName="parTx" presStyleLbl="revTx" presStyleIdx="0" presStyleCnt="5">
        <dgm:presLayoutVars>
          <dgm:chMax val="0"/>
          <dgm:chPref val="0"/>
        </dgm:presLayoutVars>
      </dgm:prSet>
      <dgm:spPr/>
    </dgm:pt>
    <dgm:pt modelId="{8E7D9126-9684-4622-9CF4-C5BEF73EC8D5}" type="pres">
      <dgm:prSet presAssocID="{007F87C5-F2F2-4F2F-BA1B-AFA5FDC9B7FD}" presName="sibTrans" presStyleCnt="0"/>
      <dgm:spPr/>
    </dgm:pt>
    <dgm:pt modelId="{A0BD2A26-4CB0-46E7-A862-D5730B910DFF}" type="pres">
      <dgm:prSet presAssocID="{74CEC7C7-03EE-429A-A68F-A383806503E4}" presName="compNode" presStyleCnt="0"/>
      <dgm:spPr/>
    </dgm:pt>
    <dgm:pt modelId="{FD0E1B29-AD2C-4DB3-BA91-0DBD233A06B1}" type="pres">
      <dgm:prSet presAssocID="{74CEC7C7-03EE-429A-A68F-A383806503E4}" presName="bgRect" presStyleLbl="bgShp" presStyleIdx="1" presStyleCnt="5"/>
      <dgm:spPr/>
    </dgm:pt>
    <dgm:pt modelId="{ECB54DBE-52E0-4757-9EEB-04BF63BD5293}" type="pres">
      <dgm:prSet presAssocID="{74CEC7C7-03EE-429A-A68F-A383806503E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47599136-535F-44CA-9879-0DE250FF09BD}" type="pres">
      <dgm:prSet presAssocID="{74CEC7C7-03EE-429A-A68F-A383806503E4}" presName="spaceRect" presStyleCnt="0"/>
      <dgm:spPr/>
    </dgm:pt>
    <dgm:pt modelId="{2C7158EE-BC4F-448A-BD23-8C17B57D3472}" type="pres">
      <dgm:prSet presAssocID="{74CEC7C7-03EE-429A-A68F-A383806503E4}" presName="parTx" presStyleLbl="revTx" presStyleIdx="1" presStyleCnt="5">
        <dgm:presLayoutVars>
          <dgm:chMax val="0"/>
          <dgm:chPref val="0"/>
        </dgm:presLayoutVars>
      </dgm:prSet>
      <dgm:spPr/>
    </dgm:pt>
    <dgm:pt modelId="{076F635D-DEDE-4F34-9FAE-86060EACF073}" type="pres">
      <dgm:prSet presAssocID="{0B36F44C-CE19-440D-9D62-F158C9CCA1BC}" presName="sibTrans" presStyleCnt="0"/>
      <dgm:spPr/>
    </dgm:pt>
    <dgm:pt modelId="{3E453EE9-7946-43D6-A445-B2863EDC1A44}" type="pres">
      <dgm:prSet presAssocID="{3CD74029-1951-42D8-BA76-4BAA9A3117AF}" presName="compNode" presStyleCnt="0"/>
      <dgm:spPr/>
    </dgm:pt>
    <dgm:pt modelId="{35E85318-1AB7-4F4D-9AFE-CDFDA572531D}" type="pres">
      <dgm:prSet presAssocID="{3CD74029-1951-42D8-BA76-4BAA9A3117AF}" presName="bgRect" presStyleLbl="bgShp" presStyleIdx="2" presStyleCnt="5"/>
      <dgm:spPr/>
    </dgm:pt>
    <dgm:pt modelId="{76BE4D88-D23A-4446-B4A8-2E01A2EEF32A}" type="pres">
      <dgm:prSet presAssocID="{3CD74029-1951-42D8-BA76-4BAA9A3117A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947AC362-190F-4908-9826-D27B543FBA44}" type="pres">
      <dgm:prSet presAssocID="{3CD74029-1951-42D8-BA76-4BAA9A3117AF}" presName="spaceRect" presStyleCnt="0"/>
      <dgm:spPr/>
    </dgm:pt>
    <dgm:pt modelId="{BB883530-8128-4675-9964-AFE8F7EFD3A6}" type="pres">
      <dgm:prSet presAssocID="{3CD74029-1951-42D8-BA76-4BAA9A3117AF}" presName="parTx" presStyleLbl="revTx" presStyleIdx="2" presStyleCnt="5">
        <dgm:presLayoutVars>
          <dgm:chMax val="0"/>
          <dgm:chPref val="0"/>
        </dgm:presLayoutVars>
      </dgm:prSet>
      <dgm:spPr/>
    </dgm:pt>
    <dgm:pt modelId="{28550723-A1FB-4510-A0A5-C9F9F790716D}" type="pres">
      <dgm:prSet presAssocID="{F6A9CE0E-01C8-4323-BF93-0066CF201A24}" presName="sibTrans" presStyleCnt="0"/>
      <dgm:spPr/>
    </dgm:pt>
    <dgm:pt modelId="{B036BB69-2AB0-4740-A012-11AC33708D7C}" type="pres">
      <dgm:prSet presAssocID="{C47C25D6-20AF-4F4E-BBF3-18B71056AA03}" presName="compNode" presStyleCnt="0"/>
      <dgm:spPr/>
    </dgm:pt>
    <dgm:pt modelId="{7A587843-1A24-4206-9992-7E844018D2BF}" type="pres">
      <dgm:prSet presAssocID="{C47C25D6-20AF-4F4E-BBF3-18B71056AA03}" presName="bgRect" presStyleLbl="bgShp" presStyleIdx="3" presStyleCnt="5"/>
      <dgm:spPr/>
    </dgm:pt>
    <dgm:pt modelId="{15188C1E-68E7-4D3F-B57D-C5ABEB083053}" type="pres">
      <dgm:prSet presAssocID="{C47C25D6-20AF-4F4E-BBF3-18B71056AA0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oster"/>
        </a:ext>
      </dgm:extLst>
    </dgm:pt>
    <dgm:pt modelId="{1E553534-1682-4C5A-90F5-DF1AB19C5609}" type="pres">
      <dgm:prSet presAssocID="{C47C25D6-20AF-4F4E-BBF3-18B71056AA03}" presName="spaceRect" presStyleCnt="0"/>
      <dgm:spPr/>
    </dgm:pt>
    <dgm:pt modelId="{07CDF4D9-9B57-45FB-ACF0-EC9BB7C2E556}" type="pres">
      <dgm:prSet presAssocID="{C47C25D6-20AF-4F4E-BBF3-18B71056AA03}" presName="parTx" presStyleLbl="revTx" presStyleIdx="3" presStyleCnt="5">
        <dgm:presLayoutVars>
          <dgm:chMax val="0"/>
          <dgm:chPref val="0"/>
        </dgm:presLayoutVars>
      </dgm:prSet>
      <dgm:spPr/>
    </dgm:pt>
    <dgm:pt modelId="{3F6F448A-483D-40AB-8DB2-73465B39ADC9}" type="pres">
      <dgm:prSet presAssocID="{5D956014-9FA0-49DF-ACCA-17A7EFEE18BB}" presName="sibTrans" presStyleCnt="0"/>
      <dgm:spPr/>
    </dgm:pt>
    <dgm:pt modelId="{5B8BEAD7-0FF9-42C5-9A21-DAE4DA8A3BD2}" type="pres">
      <dgm:prSet presAssocID="{A011CD0D-560B-4441-9256-90B419B21710}" presName="compNode" presStyleCnt="0"/>
      <dgm:spPr/>
    </dgm:pt>
    <dgm:pt modelId="{083B185E-B54B-47A6-A921-D45AA2A1C8D8}" type="pres">
      <dgm:prSet presAssocID="{A011CD0D-560B-4441-9256-90B419B21710}" presName="bgRect" presStyleLbl="bgShp" presStyleIdx="4" presStyleCnt="5"/>
      <dgm:spPr/>
    </dgm:pt>
    <dgm:pt modelId="{2E34C9FE-6DCC-4E96-863B-DDF3E0F5DFC1}" type="pres">
      <dgm:prSet presAssocID="{A011CD0D-560B-4441-9256-90B419B2171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erarchy"/>
        </a:ext>
      </dgm:extLst>
    </dgm:pt>
    <dgm:pt modelId="{2C292704-0DCC-42FD-B693-294E3EE0F639}" type="pres">
      <dgm:prSet presAssocID="{A011CD0D-560B-4441-9256-90B419B21710}" presName="spaceRect" presStyleCnt="0"/>
      <dgm:spPr/>
    </dgm:pt>
    <dgm:pt modelId="{64F3A413-70A4-457E-9B89-8FEA640A0522}" type="pres">
      <dgm:prSet presAssocID="{A011CD0D-560B-4441-9256-90B419B21710}" presName="parTx" presStyleLbl="revTx" presStyleIdx="4" presStyleCnt="5">
        <dgm:presLayoutVars>
          <dgm:chMax val="0"/>
          <dgm:chPref val="0"/>
        </dgm:presLayoutVars>
      </dgm:prSet>
      <dgm:spPr/>
    </dgm:pt>
  </dgm:ptLst>
  <dgm:cxnLst>
    <dgm:cxn modelId="{574B1B0A-81A4-4B11-9413-845C03147690}" srcId="{EB7FDB71-BABB-43AD-A9BD-E17D198648DC}" destId="{3CD74029-1951-42D8-BA76-4BAA9A3117AF}" srcOrd="2" destOrd="0" parTransId="{879DDB4F-F177-46FC-9F12-B7BF8388B02E}" sibTransId="{F6A9CE0E-01C8-4323-BF93-0066CF201A24}"/>
    <dgm:cxn modelId="{D1450435-AD36-4465-AD30-80CBDDCED20E}" srcId="{EB7FDB71-BABB-43AD-A9BD-E17D198648DC}" destId="{A011CD0D-560B-4441-9256-90B419B21710}" srcOrd="4" destOrd="0" parTransId="{FDE1F0B5-AC58-468C-AD0E-E9119410633A}" sibTransId="{3651933E-2B23-4DE2-918F-D0AF97435ADC}"/>
    <dgm:cxn modelId="{B337C438-6ED0-4C6D-B6D7-060FF36CC1F6}" srcId="{EB7FDB71-BABB-43AD-A9BD-E17D198648DC}" destId="{C47C25D6-20AF-4F4E-BBF3-18B71056AA03}" srcOrd="3" destOrd="0" parTransId="{8461EC64-A949-4C27-974C-7F21F73D4E1B}" sibTransId="{5D956014-9FA0-49DF-ACCA-17A7EFEE18BB}"/>
    <dgm:cxn modelId="{98621B45-D2A4-4710-BDFC-0A07DEDD40E5}" type="presOf" srcId="{74CEC7C7-03EE-429A-A68F-A383806503E4}" destId="{2C7158EE-BC4F-448A-BD23-8C17B57D3472}" srcOrd="0" destOrd="0" presId="urn:microsoft.com/office/officeart/2018/2/layout/IconVerticalSolidList"/>
    <dgm:cxn modelId="{A5D10D68-EA71-41C8-BDE9-E1D656BF46F8}" type="presOf" srcId="{8A9BD8DC-B218-451C-B737-7C7326855CF0}" destId="{EBC55AA5-5C11-4B76-A301-82EFA9D2D40B}" srcOrd="0" destOrd="0" presId="urn:microsoft.com/office/officeart/2018/2/layout/IconVerticalSolidList"/>
    <dgm:cxn modelId="{08997C69-5F25-46C7-B65E-E03258322835}" type="presOf" srcId="{C47C25D6-20AF-4F4E-BBF3-18B71056AA03}" destId="{07CDF4D9-9B57-45FB-ACF0-EC9BB7C2E556}" srcOrd="0" destOrd="0" presId="urn:microsoft.com/office/officeart/2018/2/layout/IconVerticalSolidList"/>
    <dgm:cxn modelId="{A3DD5F54-AA73-4641-AB23-060E1FCD5A0B}" srcId="{EB7FDB71-BABB-43AD-A9BD-E17D198648DC}" destId="{8A9BD8DC-B218-451C-B737-7C7326855CF0}" srcOrd="0" destOrd="0" parTransId="{154B8608-EA76-4013-A7FB-C68F84F55402}" sibTransId="{007F87C5-F2F2-4F2F-BA1B-AFA5FDC9B7FD}"/>
    <dgm:cxn modelId="{A4F913A6-45FD-4892-B156-AD3A20427638}" type="presOf" srcId="{EB7FDB71-BABB-43AD-A9BD-E17D198648DC}" destId="{0298699D-4520-4774-BB40-92E3AF3DAE95}" srcOrd="0" destOrd="0" presId="urn:microsoft.com/office/officeart/2018/2/layout/IconVerticalSolidList"/>
    <dgm:cxn modelId="{8BAEA6BB-0EED-442F-B93A-FE5E0D009AAA}" srcId="{EB7FDB71-BABB-43AD-A9BD-E17D198648DC}" destId="{74CEC7C7-03EE-429A-A68F-A383806503E4}" srcOrd="1" destOrd="0" parTransId="{3CE6BC5B-53A3-49C2-9CF0-9E1AB8CE704A}" sibTransId="{0B36F44C-CE19-440D-9D62-F158C9CCA1BC}"/>
    <dgm:cxn modelId="{AD33C2D7-2F00-4633-BD1B-6C50F0A53142}" type="presOf" srcId="{A011CD0D-560B-4441-9256-90B419B21710}" destId="{64F3A413-70A4-457E-9B89-8FEA640A0522}" srcOrd="0" destOrd="0" presId="urn:microsoft.com/office/officeart/2018/2/layout/IconVerticalSolidList"/>
    <dgm:cxn modelId="{5674F3F0-D960-4E59-9C84-D601515C3EE8}" type="presOf" srcId="{3CD74029-1951-42D8-BA76-4BAA9A3117AF}" destId="{BB883530-8128-4675-9964-AFE8F7EFD3A6}" srcOrd="0" destOrd="0" presId="urn:microsoft.com/office/officeart/2018/2/layout/IconVerticalSolidList"/>
    <dgm:cxn modelId="{037FF0B7-F873-48F9-8164-634D652C1B7C}" type="presParOf" srcId="{0298699D-4520-4774-BB40-92E3AF3DAE95}" destId="{79522DB0-E60C-4378-AE38-204E1161748B}" srcOrd="0" destOrd="0" presId="urn:microsoft.com/office/officeart/2018/2/layout/IconVerticalSolidList"/>
    <dgm:cxn modelId="{425CA312-1427-490D-820F-6BFBEA898E86}" type="presParOf" srcId="{79522DB0-E60C-4378-AE38-204E1161748B}" destId="{268AFDC3-8A6A-4774-923F-8C85BDF7E8B5}" srcOrd="0" destOrd="0" presId="urn:microsoft.com/office/officeart/2018/2/layout/IconVerticalSolidList"/>
    <dgm:cxn modelId="{CA1A929F-15FA-4C76-A727-EA28CACC5447}" type="presParOf" srcId="{79522DB0-E60C-4378-AE38-204E1161748B}" destId="{8E5F7CC2-CCB7-45F9-B226-C7EC68882EAD}" srcOrd="1" destOrd="0" presId="urn:microsoft.com/office/officeart/2018/2/layout/IconVerticalSolidList"/>
    <dgm:cxn modelId="{DF1E9B90-729E-466D-97D7-97CFAEDD2B65}" type="presParOf" srcId="{79522DB0-E60C-4378-AE38-204E1161748B}" destId="{318066C8-0D02-4A42-8DB0-15E47BE461C9}" srcOrd="2" destOrd="0" presId="urn:microsoft.com/office/officeart/2018/2/layout/IconVerticalSolidList"/>
    <dgm:cxn modelId="{E96889C5-681A-443A-A340-1C3AF8D985C5}" type="presParOf" srcId="{79522DB0-E60C-4378-AE38-204E1161748B}" destId="{EBC55AA5-5C11-4B76-A301-82EFA9D2D40B}" srcOrd="3" destOrd="0" presId="urn:microsoft.com/office/officeart/2018/2/layout/IconVerticalSolidList"/>
    <dgm:cxn modelId="{BE2CA767-B7AC-4FA9-844D-956521FDB647}" type="presParOf" srcId="{0298699D-4520-4774-BB40-92E3AF3DAE95}" destId="{8E7D9126-9684-4622-9CF4-C5BEF73EC8D5}" srcOrd="1" destOrd="0" presId="urn:microsoft.com/office/officeart/2018/2/layout/IconVerticalSolidList"/>
    <dgm:cxn modelId="{E394A971-8446-4F0E-B92A-864BCA1E24B1}" type="presParOf" srcId="{0298699D-4520-4774-BB40-92E3AF3DAE95}" destId="{A0BD2A26-4CB0-46E7-A862-D5730B910DFF}" srcOrd="2" destOrd="0" presId="urn:microsoft.com/office/officeart/2018/2/layout/IconVerticalSolidList"/>
    <dgm:cxn modelId="{1AA5E675-E0CD-411D-97F0-3A0D6252C750}" type="presParOf" srcId="{A0BD2A26-4CB0-46E7-A862-D5730B910DFF}" destId="{FD0E1B29-AD2C-4DB3-BA91-0DBD233A06B1}" srcOrd="0" destOrd="0" presId="urn:microsoft.com/office/officeart/2018/2/layout/IconVerticalSolidList"/>
    <dgm:cxn modelId="{22BBD213-B2CA-46C8-A892-C9978793EA58}" type="presParOf" srcId="{A0BD2A26-4CB0-46E7-A862-D5730B910DFF}" destId="{ECB54DBE-52E0-4757-9EEB-04BF63BD5293}" srcOrd="1" destOrd="0" presId="urn:microsoft.com/office/officeart/2018/2/layout/IconVerticalSolidList"/>
    <dgm:cxn modelId="{F86BE9AD-EE1B-4F8C-8E8F-20DA6188D96B}" type="presParOf" srcId="{A0BD2A26-4CB0-46E7-A862-D5730B910DFF}" destId="{47599136-535F-44CA-9879-0DE250FF09BD}" srcOrd="2" destOrd="0" presId="urn:microsoft.com/office/officeart/2018/2/layout/IconVerticalSolidList"/>
    <dgm:cxn modelId="{9626055A-AA43-4611-A180-DBADAABB2212}" type="presParOf" srcId="{A0BD2A26-4CB0-46E7-A862-D5730B910DFF}" destId="{2C7158EE-BC4F-448A-BD23-8C17B57D3472}" srcOrd="3" destOrd="0" presId="urn:microsoft.com/office/officeart/2018/2/layout/IconVerticalSolidList"/>
    <dgm:cxn modelId="{47462C0D-CED8-401E-B407-96BD0CDCD641}" type="presParOf" srcId="{0298699D-4520-4774-BB40-92E3AF3DAE95}" destId="{076F635D-DEDE-4F34-9FAE-86060EACF073}" srcOrd="3" destOrd="0" presId="urn:microsoft.com/office/officeart/2018/2/layout/IconVerticalSolidList"/>
    <dgm:cxn modelId="{5108029B-D18D-44DA-8CBD-5D3C73BCAD2A}" type="presParOf" srcId="{0298699D-4520-4774-BB40-92E3AF3DAE95}" destId="{3E453EE9-7946-43D6-A445-B2863EDC1A44}" srcOrd="4" destOrd="0" presId="urn:microsoft.com/office/officeart/2018/2/layout/IconVerticalSolidList"/>
    <dgm:cxn modelId="{5AB31BDA-B922-4C4F-BD5D-EF49552EFD5B}" type="presParOf" srcId="{3E453EE9-7946-43D6-A445-B2863EDC1A44}" destId="{35E85318-1AB7-4F4D-9AFE-CDFDA572531D}" srcOrd="0" destOrd="0" presId="urn:microsoft.com/office/officeart/2018/2/layout/IconVerticalSolidList"/>
    <dgm:cxn modelId="{C3EC2E52-3279-4C87-9CF3-B2A9FAED0BC1}" type="presParOf" srcId="{3E453EE9-7946-43D6-A445-B2863EDC1A44}" destId="{76BE4D88-D23A-4446-B4A8-2E01A2EEF32A}" srcOrd="1" destOrd="0" presId="urn:microsoft.com/office/officeart/2018/2/layout/IconVerticalSolidList"/>
    <dgm:cxn modelId="{17324350-C162-40A5-BAD9-E3F6E8EC8CAE}" type="presParOf" srcId="{3E453EE9-7946-43D6-A445-B2863EDC1A44}" destId="{947AC362-190F-4908-9826-D27B543FBA44}" srcOrd="2" destOrd="0" presId="urn:microsoft.com/office/officeart/2018/2/layout/IconVerticalSolidList"/>
    <dgm:cxn modelId="{A9E80D2E-EE2D-45D2-9A67-26FAE6B485BB}" type="presParOf" srcId="{3E453EE9-7946-43D6-A445-B2863EDC1A44}" destId="{BB883530-8128-4675-9964-AFE8F7EFD3A6}" srcOrd="3" destOrd="0" presId="urn:microsoft.com/office/officeart/2018/2/layout/IconVerticalSolidList"/>
    <dgm:cxn modelId="{4FA876E1-7E78-430F-89B5-A2CD725A41AC}" type="presParOf" srcId="{0298699D-4520-4774-BB40-92E3AF3DAE95}" destId="{28550723-A1FB-4510-A0A5-C9F9F790716D}" srcOrd="5" destOrd="0" presId="urn:microsoft.com/office/officeart/2018/2/layout/IconVerticalSolidList"/>
    <dgm:cxn modelId="{506E0535-84A2-4CD0-9378-6000B506ACDF}" type="presParOf" srcId="{0298699D-4520-4774-BB40-92E3AF3DAE95}" destId="{B036BB69-2AB0-4740-A012-11AC33708D7C}" srcOrd="6" destOrd="0" presId="urn:microsoft.com/office/officeart/2018/2/layout/IconVerticalSolidList"/>
    <dgm:cxn modelId="{FF16D0B3-7037-47B2-B143-3284943824CE}" type="presParOf" srcId="{B036BB69-2AB0-4740-A012-11AC33708D7C}" destId="{7A587843-1A24-4206-9992-7E844018D2BF}" srcOrd="0" destOrd="0" presId="urn:microsoft.com/office/officeart/2018/2/layout/IconVerticalSolidList"/>
    <dgm:cxn modelId="{EE838B58-3A8A-44C8-BCB8-505CAD38CCC9}" type="presParOf" srcId="{B036BB69-2AB0-4740-A012-11AC33708D7C}" destId="{15188C1E-68E7-4D3F-B57D-C5ABEB083053}" srcOrd="1" destOrd="0" presId="urn:microsoft.com/office/officeart/2018/2/layout/IconVerticalSolidList"/>
    <dgm:cxn modelId="{BF01F444-3F98-43C4-B4AD-F22F8DCF99B3}" type="presParOf" srcId="{B036BB69-2AB0-4740-A012-11AC33708D7C}" destId="{1E553534-1682-4C5A-90F5-DF1AB19C5609}" srcOrd="2" destOrd="0" presId="urn:microsoft.com/office/officeart/2018/2/layout/IconVerticalSolidList"/>
    <dgm:cxn modelId="{349CDCB2-E4FF-4B50-BECF-702F8534DAF5}" type="presParOf" srcId="{B036BB69-2AB0-4740-A012-11AC33708D7C}" destId="{07CDF4D9-9B57-45FB-ACF0-EC9BB7C2E556}" srcOrd="3" destOrd="0" presId="urn:microsoft.com/office/officeart/2018/2/layout/IconVerticalSolidList"/>
    <dgm:cxn modelId="{C07A54A9-5A8C-46D1-94CB-22417359DCCF}" type="presParOf" srcId="{0298699D-4520-4774-BB40-92E3AF3DAE95}" destId="{3F6F448A-483D-40AB-8DB2-73465B39ADC9}" srcOrd="7" destOrd="0" presId="urn:microsoft.com/office/officeart/2018/2/layout/IconVerticalSolidList"/>
    <dgm:cxn modelId="{4693464C-32BC-4855-B288-922BBCD45AEF}" type="presParOf" srcId="{0298699D-4520-4774-BB40-92E3AF3DAE95}" destId="{5B8BEAD7-0FF9-42C5-9A21-DAE4DA8A3BD2}" srcOrd="8" destOrd="0" presId="urn:microsoft.com/office/officeart/2018/2/layout/IconVerticalSolidList"/>
    <dgm:cxn modelId="{5E0916B5-1CB1-4E55-AA1A-8312791C8684}" type="presParOf" srcId="{5B8BEAD7-0FF9-42C5-9A21-DAE4DA8A3BD2}" destId="{083B185E-B54B-47A6-A921-D45AA2A1C8D8}" srcOrd="0" destOrd="0" presId="urn:microsoft.com/office/officeart/2018/2/layout/IconVerticalSolidList"/>
    <dgm:cxn modelId="{A2319784-2A40-42BD-996E-D265FAA88BD3}" type="presParOf" srcId="{5B8BEAD7-0FF9-42C5-9A21-DAE4DA8A3BD2}" destId="{2E34C9FE-6DCC-4E96-863B-DDF3E0F5DFC1}" srcOrd="1" destOrd="0" presId="urn:microsoft.com/office/officeart/2018/2/layout/IconVerticalSolidList"/>
    <dgm:cxn modelId="{A231324D-F641-4FF6-A92D-EF28592710F2}" type="presParOf" srcId="{5B8BEAD7-0FF9-42C5-9A21-DAE4DA8A3BD2}" destId="{2C292704-0DCC-42FD-B693-294E3EE0F639}" srcOrd="2" destOrd="0" presId="urn:microsoft.com/office/officeart/2018/2/layout/IconVerticalSolidList"/>
    <dgm:cxn modelId="{2B557A23-96C9-43AD-880B-2E4E56EB6BCB}" type="presParOf" srcId="{5B8BEAD7-0FF9-42C5-9A21-DAE4DA8A3BD2}" destId="{64F3A413-70A4-457E-9B89-8FEA640A052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FC0E8-121D-4EB8-A849-4821107DF27A}">
      <dsp:nvSpPr>
        <dsp:cNvPr id="0" name=""/>
        <dsp:cNvSpPr/>
      </dsp:nvSpPr>
      <dsp:spPr>
        <a:xfrm>
          <a:off x="0" y="1470"/>
          <a:ext cx="6628804" cy="5615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a:t>About American Sign Language (ASL)</a:t>
          </a:r>
          <a:endParaRPr lang="en-US" sz="2400" kern="1200"/>
        </a:p>
      </dsp:txBody>
      <dsp:txXfrm>
        <a:off x="27415" y="28885"/>
        <a:ext cx="6573974" cy="506769"/>
      </dsp:txXfrm>
    </dsp:sp>
    <dsp:sp modelId="{02ED9022-4129-4627-AB6F-E6E6CD77DE21}">
      <dsp:nvSpPr>
        <dsp:cNvPr id="0" name=""/>
        <dsp:cNvSpPr/>
      </dsp:nvSpPr>
      <dsp:spPr>
        <a:xfrm>
          <a:off x="0" y="632190"/>
          <a:ext cx="6628804" cy="561599"/>
        </a:xfrm>
        <a:prstGeom prst="roundRect">
          <a:avLst/>
        </a:prstGeom>
        <a:gradFill rotWithShape="0">
          <a:gsLst>
            <a:gs pos="0">
              <a:schemeClr val="accent2">
                <a:hueOff val="-423469"/>
                <a:satOff val="2029"/>
                <a:lumOff val="1877"/>
                <a:alphaOff val="0"/>
                <a:tint val="96000"/>
                <a:lumMod val="100000"/>
              </a:schemeClr>
            </a:gs>
            <a:gs pos="78000">
              <a:schemeClr val="accent2">
                <a:hueOff val="-423469"/>
                <a:satOff val="2029"/>
                <a:lumOff val="187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Objectives</a:t>
          </a:r>
          <a:endParaRPr lang="en-US" sz="2400" kern="1200" dirty="0"/>
        </a:p>
      </dsp:txBody>
      <dsp:txXfrm>
        <a:off x="27415" y="659605"/>
        <a:ext cx="6573974" cy="506769"/>
      </dsp:txXfrm>
    </dsp:sp>
    <dsp:sp modelId="{9FBE785D-AD40-4EAC-A164-DE677A04C791}">
      <dsp:nvSpPr>
        <dsp:cNvPr id="0" name=""/>
        <dsp:cNvSpPr/>
      </dsp:nvSpPr>
      <dsp:spPr>
        <a:xfrm>
          <a:off x="0" y="1262910"/>
          <a:ext cx="6628804" cy="561599"/>
        </a:xfrm>
        <a:prstGeom prst="roundRect">
          <a:avLst/>
        </a:prstGeom>
        <a:gradFill rotWithShape="0">
          <a:gsLst>
            <a:gs pos="0">
              <a:schemeClr val="accent2">
                <a:hueOff val="-846939"/>
                <a:satOff val="4057"/>
                <a:lumOff val="3753"/>
                <a:alphaOff val="0"/>
                <a:tint val="96000"/>
                <a:lumMod val="100000"/>
              </a:schemeClr>
            </a:gs>
            <a:gs pos="78000">
              <a:schemeClr val="accent2">
                <a:hueOff val="-846939"/>
                <a:satOff val="4057"/>
                <a:lumOff val="37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a:t>Dataset</a:t>
          </a:r>
          <a:endParaRPr lang="en-US" sz="2400" kern="1200"/>
        </a:p>
      </dsp:txBody>
      <dsp:txXfrm>
        <a:off x="27415" y="1290325"/>
        <a:ext cx="6573974" cy="506769"/>
      </dsp:txXfrm>
    </dsp:sp>
    <dsp:sp modelId="{52F96088-3869-4D7C-B5D3-90BD85228EA8}">
      <dsp:nvSpPr>
        <dsp:cNvPr id="0" name=""/>
        <dsp:cNvSpPr/>
      </dsp:nvSpPr>
      <dsp:spPr>
        <a:xfrm>
          <a:off x="0" y="1893630"/>
          <a:ext cx="6628804" cy="561599"/>
        </a:xfrm>
        <a:prstGeom prst="roundRect">
          <a:avLst/>
        </a:prstGeom>
        <a:gradFill rotWithShape="0">
          <a:gsLst>
            <a:gs pos="0">
              <a:schemeClr val="accent2">
                <a:hueOff val="-1270408"/>
                <a:satOff val="6086"/>
                <a:lumOff val="5630"/>
                <a:alphaOff val="0"/>
                <a:tint val="96000"/>
                <a:lumMod val="100000"/>
              </a:schemeClr>
            </a:gs>
            <a:gs pos="78000">
              <a:schemeClr val="accent2">
                <a:hueOff val="-1270408"/>
                <a:satOff val="6086"/>
                <a:lumOff val="563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Hardware &amp; Software used </a:t>
          </a:r>
          <a:endParaRPr lang="en-US" sz="2400" kern="1200" dirty="0"/>
        </a:p>
      </dsp:txBody>
      <dsp:txXfrm>
        <a:off x="27415" y="1921045"/>
        <a:ext cx="6573974" cy="506769"/>
      </dsp:txXfrm>
    </dsp:sp>
    <dsp:sp modelId="{53AF8257-CA9F-4411-96F1-6A1CB56EE449}">
      <dsp:nvSpPr>
        <dsp:cNvPr id="0" name=""/>
        <dsp:cNvSpPr/>
      </dsp:nvSpPr>
      <dsp:spPr>
        <a:xfrm>
          <a:off x="0" y="2524350"/>
          <a:ext cx="6628804" cy="561599"/>
        </a:xfrm>
        <a:prstGeom prst="roundRect">
          <a:avLst/>
        </a:prstGeom>
        <a:gradFill rotWithShape="0">
          <a:gsLst>
            <a:gs pos="0">
              <a:schemeClr val="accent2">
                <a:hueOff val="-1693878"/>
                <a:satOff val="8114"/>
                <a:lumOff val="7507"/>
                <a:alphaOff val="0"/>
                <a:tint val="96000"/>
                <a:lumMod val="100000"/>
              </a:schemeClr>
            </a:gs>
            <a:gs pos="78000">
              <a:schemeClr val="accent2">
                <a:hueOff val="-1693878"/>
                <a:satOff val="8114"/>
                <a:lumOff val="750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Image Processing</a:t>
          </a:r>
          <a:endParaRPr lang="en-US" sz="2400" kern="1200" dirty="0"/>
        </a:p>
      </dsp:txBody>
      <dsp:txXfrm>
        <a:off x="27415" y="2551765"/>
        <a:ext cx="6573974" cy="506769"/>
      </dsp:txXfrm>
    </dsp:sp>
    <dsp:sp modelId="{7612F21B-841A-4DF2-BA3A-7EF3FA42ED30}">
      <dsp:nvSpPr>
        <dsp:cNvPr id="0" name=""/>
        <dsp:cNvSpPr/>
      </dsp:nvSpPr>
      <dsp:spPr>
        <a:xfrm>
          <a:off x="0" y="3155070"/>
          <a:ext cx="6628804" cy="561599"/>
        </a:xfrm>
        <a:prstGeom prst="roundRect">
          <a:avLst/>
        </a:prstGeom>
        <a:gradFill rotWithShape="0">
          <a:gsLst>
            <a:gs pos="0">
              <a:schemeClr val="accent2">
                <a:hueOff val="-2117347"/>
                <a:satOff val="10143"/>
                <a:lumOff val="9384"/>
                <a:alphaOff val="0"/>
                <a:tint val="96000"/>
                <a:lumMod val="100000"/>
              </a:schemeClr>
            </a:gs>
            <a:gs pos="78000">
              <a:schemeClr val="accent2">
                <a:hueOff val="-2117347"/>
                <a:satOff val="10143"/>
                <a:lumOff val="93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Machine Learning approach </a:t>
          </a:r>
          <a:endParaRPr lang="en-US" sz="2400" kern="1200" dirty="0"/>
        </a:p>
      </dsp:txBody>
      <dsp:txXfrm>
        <a:off x="27415" y="3182485"/>
        <a:ext cx="6573974" cy="506769"/>
      </dsp:txXfrm>
    </dsp:sp>
    <dsp:sp modelId="{4AB24D68-D60F-4814-B53A-02732E799CBD}">
      <dsp:nvSpPr>
        <dsp:cNvPr id="0" name=""/>
        <dsp:cNvSpPr/>
      </dsp:nvSpPr>
      <dsp:spPr>
        <a:xfrm>
          <a:off x="0" y="3785790"/>
          <a:ext cx="6628804" cy="561599"/>
        </a:xfrm>
        <a:prstGeom prst="roundRect">
          <a:avLst/>
        </a:prstGeom>
        <a:gradFill rotWithShape="0">
          <a:gsLst>
            <a:gs pos="0">
              <a:schemeClr val="accent2">
                <a:hueOff val="-2540817"/>
                <a:satOff val="12171"/>
                <a:lumOff val="11260"/>
                <a:alphaOff val="0"/>
                <a:tint val="96000"/>
                <a:lumMod val="100000"/>
              </a:schemeClr>
            </a:gs>
            <a:gs pos="78000">
              <a:schemeClr val="accent2">
                <a:hueOff val="-2540817"/>
                <a:satOff val="12171"/>
                <a:lumOff val="1126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Results </a:t>
          </a:r>
          <a:endParaRPr lang="en-US" sz="2400" kern="1200" dirty="0"/>
        </a:p>
      </dsp:txBody>
      <dsp:txXfrm>
        <a:off x="27415" y="3813205"/>
        <a:ext cx="6573974" cy="506769"/>
      </dsp:txXfrm>
    </dsp:sp>
    <dsp:sp modelId="{5CDC7EEB-9641-4634-8885-CAEDC5E4CDC9}">
      <dsp:nvSpPr>
        <dsp:cNvPr id="0" name=""/>
        <dsp:cNvSpPr/>
      </dsp:nvSpPr>
      <dsp:spPr>
        <a:xfrm>
          <a:off x="0" y="4416510"/>
          <a:ext cx="6628804" cy="5615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kern="1200" dirty="0"/>
            <a:t>Future work</a:t>
          </a:r>
          <a:endParaRPr lang="en-US" sz="2400" kern="1200" dirty="0"/>
        </a:p>
      </dsp:txBody>
      <dsp:txXfrm>
        <a:off x="27415" y="4443925"/>
        <a:ext cx="6573974" cy="5067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ABC93-599B-457B-8ED3-4ACA2EC0C87A}">
      <dsp:nvSpPr>
        <dsp:cNvPr id="0" name=""/>
        <dsp:cNvSpPr/>
      </dsp:nvSpPr>
      <dsp:spPr>
        <a:xfrm>
          <a:off x="0" y="0"/>
          <a:ext cx="6877049" cy="85391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A" sz="2300" kern="1200"/>
            <a:t>Loading hand gesture template contours </a:t>
          </a:r>
          <a:endParaRPr lang="en-US" sz="2300" kern="1200"/>
        </a:p>
      </dsp:txBody>
      <dsp:txXfrm>
        <a:off x="25010" y="25010"/>
        <a:ext cx="5883452" cy="803896"/>
      </dsp:txXfrm>
    </dsp:sp>
    <dsp:sp modelId="{D18EF887-D953-4969-9280-44F59243691A}">
      <dsp:nvSpPr>
        <dsp:cNvPr id="0" name=""/>
        <dsp:cNvSpPr/>
      </dsp:nvSpPr>
      <dsp:spPr>
        <a:xfrm>
          <a:off x="575952" y="1009173"/>
          <a:ext cx="6877049" cy="853916"/>
        </a:xfrm>
        <a:prstGeom prst="roundRect">
          <a:avLst>
            <a:gd name="adj" fmla="val 10000"/>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A" sz="2300" kern="1200"/>
            <a:t>Capturing images from webcam</a:t>
          </a:r>
          <a:endParaRPr lang="en-US" sz="2300" kern="1200"/>
        </a:p>
      </dsp:txBody>
      <dsp:txXfrm>
        <a:off x="600962" y="1034183"/>
        <a:ext cx="5696031" cy="803896"/>
      </dsp:txXfrm>
    </dsp:sp>
    <dsp:sp modelId="{415EEEE3-8CA4-45C1-A7DC-F832C638FBEB}">
      <dsp:nvSpPr>
        <dsp:cNvPr id="0" name=""/>
        <dsp:cNvSpPr/>
      </dsp:nvSpPr>
      <dsp:spPr>
        <a:xfrm>
          <a:off x="1143309" y="2018347"/>
          <a:ext cx="6877049" cy="853916"/>
        </a:xfrm>
        <a:prstGeom prst="roundRect">
          <a:avLst>
            <a:gd name="adj" fmla="val 10000"/>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A" sz="2300" kern="1200"/>
            <a:t>Skin detection Area</a:t>
          </a:r>
          <a:endParaRPr lang="en-US" sz="2300" kern="1200"/>
        </a:p>
      </dsp:txBody>
      <dsp:txXfrm>
        <a:off x="1168319" y="2043357"/>
        <a:ext cx="5704627" cy="803896"/>
      </dsp:txXfrm>
    </dsp:sp>
    <dsp:sp modelId="{E2DA3D82-B3CA-48BE-93EB-6676112D45BF}">
      <dsp:nvSpPr>
        <dsp:cNvPr id="0" name=""/>
        <dsp:cNvSpPr/>
      </dsp:nvSpPr>
      <dsp:spPr>
        <a:xfrm>
          <a:off x="1719262" y="3027520"/>
          <a:ext cx="6877049" cy="85391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CA" sz="2300" kern="1200"/>
            <a:t>Template contours comparison with Skin Area</a:t>
          </a:r>
          <a:endParaRPr lang="en-US" sz="2300" kern="1200"/>
        </a:p>
      </dsp:txBody>
      <dsp:txXfrm>
        <a:off x="1744272" y="3052530"/>
        <a:ext cx="5696031" cy="803896"/>
      </dsp:txXfrm>
    </dsp:sp>
    <dsp:sp modelId="{7BD77C61-0982-4A50-98F3-1FF6503AD9DF}">
      <dsp:nvSpPr>
        <dsp:cNvPr id="0" name=""/>
        <dsp:cNvSpPr/>
      </dsp:nvSpPr>
      <dsp:spPr>
        <a:xfrm>
          <a:off x="6322004" y="654022"/>
          <a:ext cx="555045" cy="555045"/>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446889" y="654022"/>
        <a:ext cx="305275" cy="417671"/>
      </dsp:txXfrm>
    </dsp:sp>
    <dsp:sp modelId="{0B40CC12-5AC3-49BA-B17B-6088636370CA}">
      <dsp:nvSpPr>
        <dsp:cNvPr id="0" name=""/>
        <dsp:cNvSpPr/>
      </dsp:nvSpPr>
      <dsp:spPr>
        <a:xfrm>
          <a:off x="6897957" y="1663195"/>
          <a:ext cx="555045" cy="555045"/>
        </a:xfrm>
        <a:prstGeom prst="downArrow">
          <a:avLst>
            <a:gd name="adj1" fmla="val 55000"/>
            <a:gd name="adj2" fmla="val 45000"/>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022842" y="1663195"/>
        <a:ext cx="305275" cy="417671"/>
      </dsp:txXfrm>
    </dsp:sp>
    <dsp:sp modelId="{0DC49795-EE12-4194-9F55-412BF4FC8099}">
      <dsp:nvSpPr>
        <dsp:cNvPr id="0" name=""/>
        <dsp:cNvSpPr/>
      </dsp:nvSpPr>
      <dsp:spPr>
        <a:xfrm>
          <a:off x="7465313" y="2672369"/>
          <a:ext cx="555045" cy="555045"/>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590198" y="2672369"/>
        <a:ext cx="305275" cy="41767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89ABE-61BC-4865-8B95-927F254083EC}">
      <dsp:nvSpPr>
        <dsp:cNvPr id="0" name=""/>
        <dsp:cNvSpPr/>
      </dsp:nvSpPr>
      <dsp:spPr>
        <a:xfrm>
          <a:off x="0" y="809181"/>
          <a:ext cx="6628804" cy="14938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8AA7D6-8ADD-4909-91AE-661BDD431B9C}">
      <dsp:nvSpPr>
        <dsp:cNvPr id="0" name=""/>
        <dsp:cNvSpPr/>
      </dsp:nvSpPr>
      <dsp:spPr>
        <a:xfrm>
          <a:off x="451896" y="1145303"/>
          <a:ext cx="821630" cy="821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0216CD-46C4-49D0-9FE1-C7A45F65CDA9}">
      <dsp:nvSpPr>
        <dsp:cNvPr id="0" name=""/>
        <dsp:cNvSpPr/>
      </dsp:nvSpPr>
      <dsp:spPr>
        <a:xfrm>
          <a:off x="1725424" y="809181"/>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90000"/>
            </a:lnSpc>
            <a:spcBef>
              <a:spcPct val="0"/>
            </a:spcBef>
            <a:spcAft>
              <a:spcPct val="35000"/>
            </a:spcAft>
            <a:buNone/>
          </a:pPr>
          <a:r>
            <a:rPr lang="en-CA" sz="2500" kern="1200"/>
            <a:t>Skin Detection </a:t>
          </a:r>
          <a:endParaRPr lang="en-US" sz="2500" kern="1200"/>
        </a:p>
      </dsp:txBody>
      <dsp:txXfrm>
        <a:off x="1725424" y="809181"/>
        <a:ext cx="4903379" cy="1493874"/>
      </dsp:txXfrm>
    </dsp:sp>
    <dsp:sp modelId="{B7F09E26-E233-46F0-979E-A742D0886BB4}">
      <dsp:nvSpPr>
        <dsp:cNvPr id="0" name=""/>
        <dsp:cNvSpPr/>
      </dsp:nvSpPr>
      <dsp:spPr>
        <a:xfrm>
          <a:off x="0" y="2676524"/>
          <a:ext cx="6628804" cy="14938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1C9DEE-D284-4560-9E45-4C2718276F52}">
      <dsp:nvSpPr>
        <dsp:cNvPr id="0" name=""/>
        <dsp:cNvSpPr/>
      </dsp:nvSpPr>
      <dsp:spPr>
        <a:xfrm>
          <a:off x="451896" y="3012646"/>
          <a:ext cx="821630" cy="821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6F0A44-4CB8-4374-99CB-61FAD29AE6C8}">
      <dsp:nvSpPr>
        <dsp:cNvPr id="0" name=""/>
        <dsp:cNvSpPr/>
      </dsp:nvSpPr>
      <dsp:spPr>
        <a:xfrm>
          <a:off x="1725424" y="2676524"/>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90000"/>
            </a:lnSpc>
            <a:spcBef>
              <a:spcPct val="0"/>
            </a:spcBef>
            <a:spcAft>
              <a:spcPct val="35000"/>
            </a:spcAft>
            <a:buNone/>
          </a:pPr>
          <a:r>
            <a:rPr lang="en-CA" sz="2500" kern="1200"/>
            <a:t>Contour Comparisons </a:t>
          </a:r>
          <a:endParaRPr lang="en-US" sz="2500" kern="1200"/>
        </a:p>
      </dsp:txBody>
      <dsp:txXfrm>
        <a:off x="1725424" y="2676524"/>
        <a:ext cx="4903379" cy="149387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C78945-9B3A-49D5-99A0-640271AB9CB4}">
      <dsp:nvSpPr>
        <dsp:cNvPr id="0" name=""/>
        <dsp:cNvSpPr/>
      </dsp:nvSpPr>
      <dsp:spPr>
        <a:xfrm>
          <a:off x="0" y="809181"/>
          <a:ext cx="6628804" cy="14938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218E0C-147F-43FC-A49A-4CD54D05BDF6}">
      <dsp:nvSpPr>
        <dsp:cNvPr id="0" name=""/>
        <dsp:cNvSpPr/>
      </dsp:nvSpPr>
      <dsp:spPr>
        <a:xfrm>
          <a:off x="451896" y="1145303"/>
          <a:ext cx="821630" cy="821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EABCA4-B59A-4A9F-A861-40AC533563A7}">
      <dsp:nvSpPr>
        <dsp:cNvPr id="0" name=""/>
        <dsp:cNvSpPr/>
      </dsp:nvSpPr>
      <dsp:spPr>
        <a:xfrm>
          <a:off x="1725424" y="809181"/>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90000"/>
            </a:lnSpc>
            <a:spcBef>
              <a:spcPct val="0"/>
            </a:spcBef>
            <a:spcAft>
              <a:spcPct val="35000"/>
            </a:spcAft>
            <a:buNone/>
          </a:pPr>
          <a:r>
            <a:rPr lang="en-CA" sz="2500" kern="1200"/>
            <a:t>Unsupervised Learning </a:t>
          </a:r>
          <a:endParaRPr lang="en-US" sz="2500" kern="1200"/>
        </a:p>
      </dsp:txBody>
      <dsp:txXfrm>
        <a:off x="1725424" y="809181"/>
        <a:ext cx="4903379" cy="1493874"/>
      </dsp:txXfrm>
    </dsp:sp>
    <dsp:sp modelId="{E1B426EB-2E9D-4B9E-ADB2-11FF933385F2}">
      <dsp:nvSpPr>
        <dsp:cNvPr id="0" name=""/>
        <dsp:cNvSpPr/>
      </dsp:nvSpPr>
      <dsp:spPr>
        <a:xfrm>
          <a:off x="0" y="2676524"/>
          <a:ext cx="6628804" cy="14938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983B72-F7C7-4D00-B264-3946913D78CB}">
      <dsp:nvSpPr>
        <dsp:cNvPr id="0" name=""/>
        <dsp:cNvSpPr/>
      </dsp:nvSpPr>
      <dsp:spPr>
        <a:xfrm>
          <a:off x="451896" y="3012646"/>
          <a:ext cx="821630" cy="821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C9A262A-AA68-4A7D-B23C-6DE5F4FBDDA1}">
      <dsp:nvSpPr>
        <dsp:cNvPr id="0" name=""/>
        <dsp:cNvSpPr/>
      </dsp:nvSpPr>
      <dsp:spPr>
        <a:xfrm>
          <a:off x="1725424" y="2676524"/>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1111250">
            <a:lnSpc>
              <a:spcPct val="90000"/>
            </a:lnSpc>
            <a:spcBef>
              <a:spcPct val="0"/>
            </a:spcBef>
            <a:spcAft>
              <a:spcPct val="35000"/>
            </a:spcAft>
            <a:buNone/>
          </a:pPr>
          <a:r>
            <a:rPr lang="en-CA" sz="2500" kern="1200"/>
            <a:t>Supervised Learning </a:t>
          </a:r>
          <a:endParaRPr lang="en-US" sz="2500" kern="1200"/>
        </a:p>
      </dsp:txBody>
      <dsp:txXfrm>
        <a:off x="1725424" y="2676524"/>
        <a:ext cx="4903379" cy="149387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B55B7E-E81F-4D24-BD7C-3E9926123793}">
      <dsp:nvSpPr>
        <dsp:cNvPr id="0" name=""/>
        <dsp:cNvSpPr/>
      </dsp:nvSpPr>
      <dsp:spPr>
        <a:xfrm>
          <a:off x="0" y="16860"/>
          <a:ext cx="6628804" cy="94769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dirty="0"/>
            <a:t>The model is trained by detecting new data and recognising patterns in the data without being instructed on what they are.</a:t>
          </a:r>
          <a:endParaRPr lang="en-US" sz="1800" kern="1200" dirty="0"/>
        </a:p>
      </dsp:txBody>
      <dsp:txXfrm>
        <a:off x="46263" y="63123"/>
        <a:ext cx="6536278" cy="855173"/>
      </dsp:txXfrm>
    </dsp:sp>
    <dsp:sp modelId="{A8A6A47B-42E2-4A3D-A746-3EBE18048932}">
      <dsp:nvSpPr>
        <dsp:cNvPr id="0" name=""/>
        <dsp:cNvSpPr/>
      </dsp:nvSpPr>
      <dsp:spPr>
        <a:xfrm>
          <a:off x="0" y="1016400"/>
          <a:ext cx="6628804" cy="947699"/>
        </a:xfrm>
        <a:prstGeom prst="roundRect">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a:t>The model can learn from data without supervision.</a:t>
          </a:r>
          <a:endParaRPr lang="en-US" sz="1800" kern="1200"/>
        </a:p>
      </dsp:txBody>
      <dsp:txXfrm>
        <a:off x="46263" y="1062663"/>
        <a:ext cx="6536278" cy="855173"/>
      </dsp:txXfrm>
    </dsp:sp>
    <dsp:sp modelId="{FAC6A538-C3D2-4C3D-9ABF-BBB222175EB3}">
      <dsp:nvSpPr>
        <dsp:cNvPr id="0" name=""/>
        <dsp:cNvSpPr/>
      </dsp:nvSpPr>
      <dsp:spPr>
        <a:xfrm>
          <a:off x="0" y="2015940"/>
          <a:ext cx="6628804" cy="947699"/>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dirty="0"/>
            <a:t>This means that there is no need for input data to be labeled.</a:t>
          </a:r>
          <a:endParaRPr lang="en-US" sz="1800" kern="1200" dirty="0"/>
        </a:p>
      </dsp:txBody>
      <dsp:txXfrm>
        <a:off x="46263" y="2062203"/>
        <a:ext cx="6536278" cy="855173"/>
      </dsp:txXfrm>
    </dsp:sp>
    <dsp:sp modelId="{46BDE9D5-2E10-4551-BB4A-2D81096653EB}">
      <dsp:nvSpPr>
        <dsp:cNvPr id="0" name=""/>
        <dsp:cNvSpPr/>
      </dsp:nvSpPr>
      <dsp:spPr>
        <a:xfrm>
          <a:off x="0" y="3015480"/>
          <a:ext cx="6628804" cy="947699"/>
        </a:xfrm>
        <a:prstGeom prst="roundRect">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dirty="0"/>
            <a:t>Requires less time and resources to deploy.</a:t>
          </a:r>
          <a:endParaRPr lang="en-US" sz="1800" kern="1200" dirty="0"/>
        </a:p>
      </dsp:txBody>
      <dsp:txXfrm>
        <a:off x="46263" y="3061743"/>
        <a:ext cx="6536278" cy="855173"/>
      </dsp:txXfrm>
    </dsp:sp>
    <dsp:sp modelId="{B1F75330-7AEF-4A98-A856-CB261CC593CD}">
      <dsp:nvSpPr>
        <dsp:cNvPr id="0" name=""/>
        <dsp:cNvSpPr/>
      </dsp:nvSpPr>
      <dsp:spPr>
        <a:xfrm>
          <a:off x="0" y="4015020"/>
          <a:ext cx="6628804" cy="94769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dirty="0"/>
            <a:t>The mainstream of unsupervised learning procedures are based on clustering algorithms.</a:t>
          </a:r>
          <a:endParaRPr lang="en-US" sz="1800" kern="1200" dirty="0"/>
        </a:p>
      </dsp:txBody>
      <dsp:txXfrm>
        <a:off x="46263" y="4061283"/>
        <a:ext cx="6536278" cy="85517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26D0D-88E6-4201-8B2C-D653DEE88F1C}">
      <dsp:nvSpPr>
        <dsp:cNvPr id="0" name=""/>
        <dsp:cNvSpPr/>
      </dsp:nvSpPr>
      <dsp:spPr>
        <a:xfrm>
          <a:off x="0" y="512512"/>
          <a:ext cx="6628804" cy="1254825"/>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CA" sz="3300" kern="1200"/>
            <a:t>K-means -clustering model </a:t>
          </a:r>
          <a:endParaRPr lang="en-US" sz="3300" kern="1200"/>
        </a:p>
      </dsp:txBody>
      <dsp:txXfrm>
        <a:off x="61256" y="573768"/>
        <a:ext cx="6506292" cy="1132313"/>
      </dsp:txXfrm>
    </dsp:sp>
    <dsp:sp modelId="{EE43D18F-0E45-4B62-8C36-7952B3B4AFAC}">
      <dsp:nvSpPr>
        <dsp:cNvPr id="0" name=""/>
        <dsp:cNvSpPr/>
      </dsp:nvSpPr>
      <dsp:spPr>
        <a:xfrm>
          <a:off x="0" y="1862377"/>
          <a:ext cx="6628804" cy="1254825"/>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CA" sz="3300" kern="1200"/>
            <a:t>Self Organizing Maps (SOMs) </a:t>
          </a:r>
          <a:endParaRPr lang="en-US" sz="3300" kern="1200"/>
        </a:p>
      </dsp:txBody>
      <dsp:txXfrm>
        <a:off x="61256" y="1923633"/>
        <a:ext cx="6506292" cy="1132313"/>
      </dsp:txXfrm>
    </dsp:sp>
    <dsp:sp modelId="{94535537-A46B-4FA1-B2AF-52325FDE9883}">
      <dsp:nvSpPr>
        <dsp:cNvPr id="0" name=""/>
        <dsp:cNvSpPr/>
      </dsp:nvSpPr>
      <dsp:spPr>
        <a:xfrm>
          <a:off x="0" y="3212243"/>
          <a:ext cx="6628804" cy="1254825"/>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CA" sz="3300" kern="1200"/>
            <a:t>Principal Component Analysis (PCA) - dimensionality reduction </a:t>
          </a:r>
          <a:endParaRPr lang="en-US" sz="3300" kern="1200"/>
        </a:p>
      </dsp:txBody>
      <dsp:txXfrm>
        <a:off x="61256" y="3273499"/>
        <a:ext cx="6506292" cy="113231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0AAD64-A906-428D-817B-38C18C0A67A7}">
      <dsp:nvSpPr>
        <dsp:cNvPr id="0" name=""/>
        <dsp:cNvSpPr/>
      </dsp:nvSpPr>
      <dsp:spPr>
        <a:xfrm>
          <a:off x="60186" y="441408"/>
          <a:ext cx="1257386" cy="125738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10AFD5-3A8E-4986-9545-07DA129BB6AD}">
      <dsp:nvSpPr>
        <dsp:cNvPr id="0" name=""/>
        <dsp:cNvSpPr/>
      </dsp:nvSpPr>
      <dsp:spPr>
        <a:xfrm>
          <a:off x="324237" y="705459"/>
          <a:ext cx="729284" cy="7292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C0528E-933E-46B6-B3DF-09B0A65E9480}">
      <dsp:nvSpPr>
        <dsp:cNvPr id="0" name=""/>
        <dsp:cNvSpPr/>
      </dsp:nvSpPr>
      <dsp:spPr>
        <a:xfrm>
          <a:off x="1587013" y="441408"/>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CA" sz="1800" kern="1200"/>
            <a:t>The supervised learning method is more commonly used.</a:t>
          </a:r>
          <a:endParaRPr lang="en-US" sz="1800" kern="1200"/>
        </a:p>
      </dsp:txBody>
      <dsp:txXfrm>
        <a:off x="1587013" y="441408"/>
        <a:ext cx="2963839" cy="1257386"/>
      </dsp:txXfrm>
    </dsp:sp>
    <dsp:sp modelId="{6E2A0151-5EAA-4FFA-9A00-AE689ACA4207}">
      <dsp:nvSpPr>
        <dsp:cNvPr id="0" name=""/>
        <dsp:cNvSpPr/>
      </dsp:nvSpPr>
      <dsp:spPr>
        <a:xfrm>
          <a:off x="5067279" y="441408"/>
          <a:ext cx="1257386" cy="125738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9A8CF6-E273-4856-AD0A-04DF53BEB559}">
      <dsp:nvSpPr>
        <dsp:cNvPr id="0" name=""/>
        <dsp:cNvSpPr/>
      </dsp:nvSpPr>
      <dsp:spPr>
        <a:xfrm>
          <a:off x="5331331" y="705459"/>
          <a:ext cx="729284" cy="7292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6F5565-591A-4A1B-8609-8F7EF33326A0}">
      <dsp:nvSpPr>
        <dsp:cNvPr id="0" name=""/>
        <dsp:cNvSpPr/>
      </dsp:nvSpPr>
      <dsp:spPr>
        <a:xfrm>
          <a:off x="6594106" y="441408"/>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CA" sz="1800" kern="1200"/>
            <a:t>This method needs training data with a specific format. Each instance must have assigned label. </a:t>
          </a:r>
          <a:endParaRPr lang="en-US" sz="1800" kern="1200"/>
        </a:p>
      </dsp:txBody>
      <dsp:txXfrm>
        <a:off x="6594106" y="441408"/>
        <a:ext cx="2963839" cy="1257386"/>
      </dsp:txXfrm>
    </dsp:sp>
    <dsp:sp modelId="{AF81ED29-6525-4825-912F-7028F5CD8597}">
      <dsp:nvSpPr>
        <dsp:cNvPr id="0" name=""/>
        <dsp:cNvSpPr/>
      </dsp:nvSpPr>
      <dsp:spPr>
        <a:xfrm>
          <a:off x="60186" y="2394686"/>
          <a:ext cx="1257386" cy="125738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057CB-FADE-4F29-AC36-66854BC0554A}">
      <dsp:nvSpPr>
        <dsp:cNvPr id="0" name=""/>
        <dsp:cNvSpPr/>
      </dsp:nvSpPr>
      <dsp:spPr>
        <a:xfrm>
          <a:off x="324237" y="2658738"/>
          <a:ext cx="729284" cy="7292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7557AE-97AB-45D7-B228-CA5A9687480B}">
      <dsp:nvSpPr>
        <dsp:cNvPr id="0" name=""/>
        <dsp:cNvSpPr/>
      </dsp:nvSpPr>
      <dsp:spPr>
        <a:xfrm>
          <a:off x="1587013" y="2394686"/>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Supervised learning problems can be further grouped into regression and classification problems.</a:t>
          </a:r>
        </a:p>
      </dsp:txBody>
      <dsp:txXfrm>
        <a:off x="1587013" y="2394686"/>
        <a:ext cx="2963839" cy="1257386"/>
      </dsp:txXfrm>
    </dsp:sp>
    <dsp:sp modelId="{9E0AD27D-FED6-4C06-9C54-60E404B1086C}">
      <dsp:nvSpPr>
        <dsp:cNvPr id="0" name=""/>
        <dsp:cNvSpPr/>
      </dsp:nvSpPr>
      <dsp:spPr>
        <a:xfrm>
          <a:off x="5067279" y="2394686"/>
          <a:ext cx="1257386" cy="125738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459AC9-3D60-4105-B553-10E2CB83C0F0}">
      <dsp:nvSpPr>
        <dsp:cNvPr id="0" name=""/>
        <dsp:cNvSpPr/>
      </dsp:nvSpPr>
      <dsp:spPr>
        <a:xfrm>
          <a:off x="5331331" y="2658738"/>
          <a:ext cx="729284" cy="7292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3AEFFA-2E98-4AA6-82C1-F2D55AD13143}">
      <dsp:nvSpPr>
        <dsp:cNvPr id="0" name=""/>
        <dsp:cNvSpPr/>
      </dsp:nvSpPr>
      <dsp:spPr>
        <a:xfrm>
          <a:off x="6594106" y="2394686"/>
          <a:ext cx="2963839" cy="125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CA" sz="1800" kern="1200" dirty="0"/>
            <a:t>The training process of supervised learning as follows </a:t>
          </a:r>
          <a:endParaRPr lang="en-US" sz="1800" b="0" kern="1200" dirty="0"/>
        </a:p>
      </dsp:txBody>
      <dsp:txXfrm>
        <a:off x="6594106" y="2394686"/>
        <a:ext cx="2963839" cy="125738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D3AC5-1472-4C61-B72C-4D5D5F3EAB87}">
      <dsp:nvSpPr>
        <dsp:cNvPr id="0" name=""/>
        <dsp:cNvSpPr/>
      </dsp:nvSpPr>
      <dsp:spPr>
        <a:xfrm>
          <a:off x="751" y="220798"/>
          <a:ext cx="3043237" cy="3651884"/>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604" tIns="0" rIns="300604" bIns="330200" numCol="1" spcCol="1270" anchor="t" anchorCtr="0">
          <a:noAutofit/>
        </a:bodyPr>
        <a:lstStyle/>
        <a:p>
          <a:pPr marL="0" lvl="0" indent="0" algn="l" defTabSz="933450">
            <a:lnSpc>
              <a:spcPct val="100000"/>
            </a:lnSpc>
            <a:spcBef>
              <a:spcPct val="0"/>
            </a:spcBef>
            <a:spcAft>
              <a:spcPct val="35000"/>
            </a:spcAft>
            <a:buNone/>
          </a:pPr>
          <a:r>
            <a:rPr lang="en-CA" sz="2100" kern="1200"/>
            <a:t>First, the training data are fed into the model to produce estimates of output. </a:t>
          </a:r>
          <a:endParaRPr lang="en-US" sz="2100" kern="1200"/>
        </a:p>
      </dsp:txBody>
      <dsp:txXfrm>
        <a:off x="751" y="1681552"/>
        <a:ext cx="3043237" cy="2191130"/>
      </dsp:txXfrm>
    </dsp:sp>
    <dsp:sp modelId="{7859D970-70D4-4679-8016-EDAFF22AEE3B}">
      <dsp:nvSpPr>
        <dsp:cNvPr id="0" name=""/>
        <dsp:cNvSpPr/>
      </dsp:nvSpPr>
      <dsp:spPr>
        <a:xfrm>
          <a:off x="751" y="220798"/>
          <a:ext cx="3043237" cy="146075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0604" tIns="165100" rIns="30060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51" y="220798"/>
        <a:ext cx="3043237" cy="1460753"/>
      </dsp:txXfrm>
    </dsp:sp>
    <dsp:sp modelId="{F2CF2B61-B6D6-4CD9-874F-924F13CC0FA6}">
      <dsp:nvSpPr>
        <dsp:cNvPr id="0" name=""/>
        <dsp:cNvSpPr/>
      </dsp:nvSpPr>
      <dsp:spPr>
        <a:xfrm>
          <a:off x="3287447" y="220798"/>
          <a:ext cx="3043237" cy="3651884"/>
        </a:xfrm>
        <a:prstGeom prst="rect">
          <a:avLst/>
        </a:prstGeom>
        <a:solidFill>
          <a:schemeClr val="accent2">
            <a:hueOff val="-1482143"/>
            <a:satOff val="7100"/>
            <a:lumOff val="6569"/>
            <a:alphaOff val="0"/>
          </a:schemeClr>
        </a:solidFill>
        <a:ln w="19050" cap="rnd" cmpd="sng" algn="ctr">
          <a:solidFill>
            <a:schemeClr val="accent2">
              <a:hueOff val="-1482143"/>
              <a:satOff val="7100"/>
              <a:lumOff val="65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604" tIns="0" rIns="300604" bIns="330200" numCol="1" spcCol="1270" anchor="t" anchorCtr="0">
          <a:noAutofit/>
        </a:bodyPr>
        <a:lstStyle/>
        <a:p>
          <a:pPr marL="0" lvl="0" indent="0" algn="l" defTabSz="933450">
            <a:lnSpc>
              <a:spcPct val="100000"/>
            </a:lnSpc>
            <a:spcBef>
              <a:spcPct val="0"/>
            </a:spcBef>
            <a:spcAft>
              <a:spcPct val="35000"/>
            </a:spcAft>
            <a:buNone/>
          </a:pPr>
          <a:r>
            <a:rPr lang="en-CA" sz="2100" kern="1200"/>
            <a:t>This estimate is compared to the assigned label of the training data in order to evaluate model error. </a:t>
          </a:r>
          <a:endParaRPr lang="en-US" sz="2100" kern="1200"/>
        </a:p>
      </dsp:txBody>
      <dsp:txXfrm>
        <a:off x="3287447" y="1681552"/>
        <a:ext cx="3043237" cy="2191130"/>
      </dsp:txXfrm>
    </dsp:sp>
    <dsp:sp modelId="{03C4D6B5-A614-4A08-872D-5CA1CD6CA454}">
      <dsp:nvSpPr>
        <dsp:cNvPr id="0" name=""/>
        <dsp:cNvSpPr/>
      </dsp:nvSpPr>
      <dsp:spPr>
        <a:xfrm>
          <a:off x="3287447" y="220798"/>
          <a:ext cx="3043237" cy="146075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0604" tIns="165100" rIns="30060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287447" y="220798"/>
        <a:ext cx="3043237" cy="1460753"/>
      </dsp:txXfrm>
    </dsp:sp>
    <dsp:sp modelId="{EBAE67F8-25D0-4520-B769-4F0398D562CC}">
      <dsp:nvSpPr>
        <dsp:cNvPr id="0" name=""/>
        <dsp:cNvSpPr/>
      </dsp:nvSpPr>
      <dsp:spPr>
        <a:xfrm>
          <a:off x="6574144" y="220798"/>
          <a:ext cx="3043237" cy="3651884"/>
        </a:xfrm>
        <a:prstGeom prst="rect">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0604" tIns="0" rIns="300604" bIns="330200" numCol="1" spcCol="1270" anchor="t" anchorCtr="0">
          <a:noAutofit/>
        </a:bodyPr>
        <a:lstStyle/>
        <a:p>
          <a:pPr marL="0" lvl="0" indent="0" algn="l" defTabSz="933450">
            <a:lnSpc>
              <a:spcPct val="100000"/>
            </a:lnSpc>
            <a:spcBef>
              <a:spcPct val="0"/>
            </a:spcBef>
            <a:spcAft>
              <a:spcPct val="35000"/>
            </a:spcAft>
            <a:buNone/>
          </a:pPr>
          <a:r>
            <a:rPr lang="en-CA" sz="2100" kern="1200"/>
            <a:t>Based on this error the learning algorithm alters model’s parameters in order to reduce it.</a:t>
          </a:r>
          <a:endParaRPr lang="en-US" sz="2100" kern="1200"/>
        </a:p>
      </dsp:txBody>
      <dsp:txXfrm>
        <a:off x="6574144" y="1681552"/>
        <a:ext cx="3043237" cy="2191130"/>
      </dsp:txXfrm>
    </dsp:sp>
    <dsp:sp modelId="{724FD738-C877-4215-B5FF-807BB91618D5}">
      <dsp:nvSpPr>
        <dsp:cNvPr id="0" name=""/>
        <dsp:cNvSpPr/>
      </dsp:nvSpPr>
      <dsp:spPr>
        <a:xfrm>
          <a:off x="6574144" y="220798"/>
          <a:ext cx="3043237" cy="1460753"/>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00604" tIns="165100" rIns="30060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574144" y="220798"/>
        <a:ext cx="3043237" cy="146075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02771C-AC3A-4932-A14F-F19261615D33}">
      <dsp:nvSpPr>
        <dsp:cNvPr id="0" name=""/>
        <dsp:cNvSpPr/>
      </dsp:nvSpPr>
      <dsp:spPr>
        <a:xfrm>
          <a:off x="0" y="328998"/>
          <a:ext cx="8596312" cy="5544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8C0569-C604-49B4-9234-484701629EA1}">
      <dsp:nvSpPr>
        <dsp:cNvPr id="0" name=""/>
        <dsp:cNvSpPr/>
      </dsp:nvSpPr>
      <dsp:spPr>
        <a:xfrm>
          <a:off x="429815" y="4278"/>
          <a:ext cx="6017418" cy="64944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en-CA" sz="2200" kern="1200"/>
            <a:t>Dataset description </a:t>
          </a:r>
          <a:endParaRPr lang="en-US" sz="2200" kern="1200"/>
        </a:p>
      </dsp:txBody>
      <dsp:txXfrm>
        <a:off x="461518" y="35981"/>
        <a:ext cx="5954012" cy="586034"/>
      </dsp:txXfrm>
    </dsp:sp>
    <dsp:sp modelId="{4D3B32F0-F700-4AA9-9A8E-7BB09487E779}">
      <dsp:nvSpPr>
        <dsp:cNvPr id="0" name=""/>
        <dsp:cNvSpPr/>
      </dsp:nvSpPr>
      <dsp:spPr>
        <a:xfrm>
          <a:off x="0" y="1326918"/>
          <a:ext cx="8596312" cy="554400"/>
        </a:xfrm>
        <a:prstGeom prst="rect">
          <a:avLst/>
        </a:prstGeom>
        <a:solidFill>
          <a:schemeClr val="lt1">
            <a:alpha val="90000"/>
            <a:hueOff val="0"/>
            <a:satOff val="0"/>
            <a:lumOff val="0"/>
            <a:alphaOff val="0"/>
          </a:schemeClr>
        </a:solidFill>
        <a:ln w="19050" cap="rnd" cmpd="sng" algn="ctr">
          <a:solidFill>
            <a:schemeClr val="accent2">
              <a:hueOff val="-988095"/>
              <a:satOff val="4733"/>
              <a:lumOff val="4379"/>
              <a:alphaOff val="0"/>
            </a:schemeClr>
          </a:solidFill>
          <a:prstDash val="solid"/>
        </a:ln>
        <a:effectLst/>
      </dsp:spPr>
      <dsp:style>
        <a:lnRef idx="2">
          <a:scrgbClr r="0" g="0" b="0"/>
        </a:lnRef>
        <a:fillRef idx="1">
          <a:scrgbClr r="0" g="0" b="0"/>
        </a:fillRef>
        <a:effectRef idx="0">
          <a:scrgbClr r="0" g="0" b="0"/>
        </a:effectRef>
        <a:fontRef idx="minor"/>
      </dsp:style>
    </dsp:sp>
    <dsp:sp modelId="{9478DA26-4B26-4953-BE7A-43D6C739E8EB}">
      <dsp:nvSpPr>
        <dsp:cNvPr id="0" name=""/>
        <dsp:cNvSpPr/>
      </dsp:nvSpPr>
      <dsp:spPr>
        <a:xfrm>
          <a:off x="429815" y="1002198"/>
          <a:ext cx="6017418" cy="649440"/>
        </a:xfrm>
        <a:prstGeom prst="roundRect">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en-CA" sz="2200" kern="1200"/>
            <a:t>Model </a:t>
          </a:r>
          <a:endParaRPr lang="en-US" sz="2200" kern="1200"/>
        </a:p>
      </dsp:txBody>
      <dsp:txXfrm>
        <a:off x="461518" y="1033901"/>
        <a:ext cx="5954012" cy="586034"/>
      </dsp:txXfrm>
    </dsp:sp>
    <dsp:sp modelId="{BA9554C5-73A6-4616-80E6-D8ED361B34D7}">
      <dsp:nvSpPr>
        <dsp:cNvPr id="0" name=""/>
        <dsp:cNvSpPr/>
      </dsp:nvSpPr>
      <dsp:spPr>
        <a:xfrm>
          <a:off x="0" y="2324838"/>
          <a:ext cx="8596312" cy="554400"/>
        </a:xfrm>
        <a:prstGeom prst="rect">
          <a:avLst/>
        </a:prstGeom>
        <a:solidFill>
          <a:schemeClr val="lt1">
            <a:alpha val="90000"/>
            <a:hueOff val="0"/>
            <a:satOff val="0"/>
            <a:lumOff val="0"/>
            <a:alphaOff val="0"/>
          </a:schemeClr>
        </a:solidFill>
        <a:ln w="19050" cap="rnd" cmpd="sng" algn="ctr">
          <a:solidFill>
            <a:schemeClr val="accent2">
              <a:hueOff val="-1976191"/>
              <a:satOff val="9467"/>
              <a:lumOff val="8758"/>
              <a:alphaOff val="0"/>
            </a:schemeClr>
          </a:solidFill>
          <a:prstDash val="solid"/>
        </a:ln>
        <a:effectLst/>
      </dsp:spPr>
      <dsp:style>
        <a:lnRef idx="2">
          <a:scrgbClr r="0" g="0" b="0"/>
        </a:lnRef>
        <a:fillRef idx="1">
          <a:scrgbClr r="0" g="0" b="0"/>
        </a:fillRef>
        <a:effectRef idx="0">
          <a:scrgbClr r="0" g="0" b="0"/>
        </a:effectRef>
        <a:fontRef idx="minor"/>
      </dsp:style>
    </dsp:sp>
    <dsp:sp modelId="{1D789882-760A-474F-8AB2-5D4075DB392A}">
      <dsp:nvSpPr>
        <dsp:cNvPr id="0" name=""/>
        <dsp:cNvSpPr/>
      </dsp:nvSpPr>
      <dsp:spPr>
        <a:xfrm>
          <a:off x="429815" y="2000118"/>
          <a:ext cx="6017418" cy="649440"/>
        </a:xfrm>
        <a:prstGeom prst="roundRect">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en-CA" sz="2200" kern="1200"/>
            <a:t>Cost function </a:t>
          </a:r>
          <a:endParaRPr lang="en-US" sz="2200" kern="1200"/>
        </a:p>
      </dsp:txBody>
      <dsp:txXfrm>
        <a:off x="461518" y="2031821"/>
        <a:ext cx="5954012" cy="586034"/>
      </dsp:txXfrm>
    </dsp:sp>
    <dsp:sp modelId="{59F56BB8-6E26-419F-831E-500B87514BFE}">
      <dsp:nvSpPr>
        <dsp:cNvPr id="0" name=""/>
        <dsp:cNvSpPr/>
      </dsp:nvSpPr>
      <dsp:spPr>
        <a:xfrm>
          <a:off x="0" y="3322758"/>
          <a:ext cx="8596312" cy="554400"/>
        </a:xfrm>
        <a:prstGeom prst="rect">
          <a:avLst/>
        </a:prstGeom>
        <a:solidFill>
          <a:schemeClr val="lt1">
            <a:alpha val="90000"/>
            <a:hueOff val="0"/>
            <a:satOff val="0"/>
            <a:lumOff val="0"/>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dsp:style>
    </dsp:sp>
    <dsp:sp modelId="{F58BC800-FDA6-4062-84A3-ADA75314EE98}">
      <dsp:nvSpPr>
        <dsp:cNvPr id="0" name=""/>
        <dsp:cNvSpPr/>
      </dsp:nvSpPr>
      <dsp:spPr>
        <a:xfrm>
          <a:off x="429815" y="2998038"/>
          <a:ext cx="6017418" cy="649440"/>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977900">
            <a:lnSpc>
              <a:spcPct val="90000"/>
            </a:lnSpc>
            <a:spcBef>
              <a:spcPct val="0"/>
            </a:spcBef>
            <a:spcAft>
              <a:spcPct val="35000"/>
            </a:spcAft>
            <a:buNone/>
          </a:pPr>
          <a:r>
            <a:rPr lang="en-CA" sz="2200" kern="1200"/>
            <a:t>Optimization technique </a:t>
          </a:r>
          <a:endParaRPr lang="en-US" sz="2200" kern="1200"/>
        </a:p>
      </dsp:txBody>
      <dsp:txXfrm>
        <a:off x="461518" y="3029741"/>
        <a:ext cx="5954012" cy="58603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892C7-524D-4757-B4C1-711A77529CE4}">
      <dsp:nvSpPr>
        <dsp:cNvPr id="0" name=""/>
        <dsp:cNvSpPr/>
      </dsp:nvSpPr>
      <dsp:spPr>
        <a:xfrm>
          <a:off x="0" y="665190"/>
          <a:ext cx="9618133" cy="12280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17BB6A-9E3E-4967-9CA0-41EA729FE75A}">
      <dsp:nvSpPr>
        <dsp:cNvPr id="0" name=""/>
        <dsp:cNvSpPr/>
      </dsp:nvSpPr>
      <dsp:spPr>
        <a:xfrm>
          <a:off x="371483" y="941500"/>
          <a:ext cx="675424" cy="6754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CCF774-32D6-44CE-B84D-959CAFA41E4C}">
      <dsp:nvSpPr>
        <dsp:cNvPr id="0" name=""/>
        <dsp:cNvSpPr/>
      </dsp:nvSpPr>
      <dsp:spPr>
        <a:xfrm>
          <a:off x="1418391" y="665190"/>
          <a:ext cx="4328159"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1111250">
            <a:lnSpc>
              <a:spcPct val="100000"/>
            </a:lnSpc>
            <a:spcBef>
              <a:spcPct val="0"/>
            </a:spcBef>
            <a:spcAft>
              <a:spcPct val="35000"/>
            </a:spcAft>
            <a:buNone/>
          </a:pPr>
          <a:r>
            <a:rPr lang="en-CA" sz="2500" kern="1200" dirty="0"/>
            <a:t>Single layer feed forward network.</a:t>
          </a:r>
          <a:endParaRPr lang="en-US" sz="2500" kern="1200" dirty="0"/>
        </a:p>
      </dsp:txBody>
      <dsp:txXfrm>
        <a:off x="1418391" y="665190"/>
        <a:ext cx="4328159" cy="1228044"/>
      </dsp:txXfrm>
    </dsp:sp>
    <dsp:sp modelId="{6D0F05F6-1A4E-4DA0-BF1F-E51A452EED7C}">
      <dsp:nvSpPr>
        <dsp:cNvPr id="0" name=""/>
        <dsp:cNvSpPr/>
      </dsp:nvSpPr>
      <dsp:spPr>
        <a:xfrm>
          <a:off x="5746551" y="665190"/>
          <a:ext cx="387158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5746551" y="665190"/>
        <a:ext cx="3871581" cy="1228044"/>
      </dsp:txXfrm>
    </dsp:sp>
    <dsp:sp modelId="{53E08596-5D33-41BC-AC6C-5BBC8A1E0828}">
      <dsp:nvSpPr>
        <dsp:cNvPr id="0" name=""/>
        <dsp:cNvSpPr/>
      </dsp:nvSpPr>
      <dsp:spPr>
        <a:xfrm>
          <a:off x="0" y="2200246"/>
          <a:ext cx="9618133" cy="12280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F44689-5890-43FC-889C-CB943C22450D}">
      <dsp:nvSpPr>
        <dsp:cNvPr id="0" name=""/>
        <dsp:cNvSpPr/>
      </dsp:nvSpPr>
      <dsp:spPr>
        <a:xfrm>
          <a:off x="371483" y="2476556"/>
          <a:ext cx="675424" cy="6754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72E315-360C-40D4-872E-2DB81ECF4EF2}">
      <dsp:nvSpPr>
        <dsp:cNvPr id="0" name=""/>
        <dsp:cNvSpPr/>
      </dsp:nvSpPr>
      <dsp:spPr>
        <a:xfrm>
          <a:off x="1418391" y="2200246"/>
          <a:ext cx="4328159"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1111250">
            <a:lnSpc>
              <a:spcPct val="100000"/>
            </a:lnSpc>
            <a:spcBef>
              <a:spcPct val="0"/>
            </a:spcBef>
            <a:spcAft>
              <a:spcPct val="35000"/>
            </a:spcAft>
            <a:buNone/>
          </a:pPr>
          <a:r>
            <a:rPr lang="en-CA" sz="2500" kern="1200" dirty="0"/>
            <a:t>Multilayer Feed Forward Network</a:t>
          </a:r>
          <a:endParaRPr lang="en-US" sz="2500" kern="1200" dirty="0"/>
        </a:p>
      </dsp:txBody>
      <dsp:txXfrm>
        <a:off x="1418391" y="2200246"/>
        <a:ext cx="4328159" cy="1228044"/>
      </dsp:txXfrm>
    </dsp:sp>
    <dsp:sp modelId="{3690F8C9-D141-4555-80FC-37BB6E860FB3}">
      <dsp:nvSpPr>
        <dsp:cNvPr id="0" name=""/>
        <dsp:cNvSpPr/>
      </dsp:nvSpPr>
      <dsp:spPr>
        <a:xfrm>
          <a:off x="5746551" y="2200246"/>
          <a:ext cx="3871581" cy="1228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68" tIns="129968" rIns="129968" bIns="129968" numCol="1" spcCol="1270" anchor="ctr" anchorCtr="0">
          <a:noAutofit/>
        </a:bodyPr>
        <a:lstStyle/>
        <a:p>
          <a:pPr marL="0" lvl="0" indent="0" algn="l" defTabSz="800100">
            <a:lnSpc>
              <a:spcPct val="100000"/>
            </a:lnSpc>
            <a:spcBef>
              <a:spcPct val="0"/>
            </a:spcBef>
            <a:spcAft>
              <a:spcPct val="35000"/>
            </a:spcAft>
            <a:buNone/>
          </a:pPr>
          <a:endParaRPr lang="en-US" sz="1800" kern="1200" dirty="0"/>
        </a:p>
      </dsp:txBody>
      <dsp:txXfrm>
        <a:off x="5746551" y="2200246"/>
        <a:ext cx="3871581" cy="122804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A390E-8AC6-45C4-8208-D0EED672FD0F}">
      <dsp:nvSpPr>
        <dsp:cNvPr id="0" name=""/>
        <dsp:cNvSpPr/>
      </dsp:nvSpPr>
      <dsp:spPr>
        <a:xfrm>
          <a:off x="0" y="607"/>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C47719-29B1-4683-A459-E063F8C5054E}">
      <dsp:nvSpPr>
        <dsp:cNvPr id="0" name=""/>
        <dsp:cNvSpPr/>
      </dsp:nvSpPr>
      <dsp:spPr>
        <a:xfrm>
          <a:off x="154456" y="115493"/>
          <a:ext cx="280830" cy="280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CB4F92-B9F8-46A3-A1E4-B37F08B2F45B}">
      <dsp:nvSpPr>
        <dsp:cNvPr id="0" name=""/>
        <dsp:cNvSpPr/>
      </dsp:nvSpPr>
      <dsp:spPr>
        <a:xfrm>
          <a:off x="589744" y="607"/>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CA" sz="1600" b="1" kern="1200"/>
            <a:t>Inputs</a:t>
          </a:r>
          <a:endParaRPr lang="en-US" sz="1600" kern="1200"/>
        </a:p>
      </dsp:txBody>
      <dsp:txXfrm>
        <a:off x="589744" y="607"/>
        <a:ext cx="6039059" cy="510601"/>
      </dsp:txXfrm>
    </dsp:sp>
    <dsp:sp modelId="{2105E4DE-B981-444E-BE45-19499C59FB85}">
      <dsp:nvSpPr>
        <dsp:cNvPr id="0" name=""/>
        <dsp:cNvSpPr/>
      </dsp:nvSpPr>
      <dsp:spPr>
        <a:xfrm>
          <a:off x="0" y="638859"/>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7B834C-DB96-4EFF-83C3-C75CB26D3152}">
      <dsp:nvSpPr>
        <dsp:cNvPr id="0" name=""/>
        <dsp:cNvSpPr/>
      </dsp:nvSpPr>
      <dsp:spPr>
        <a:xfrm>
          <a:off x="154456" y="753745"/>
          <a:ext cx="280830" cy="280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920EA0-8AAD-44EE-8355-B60C0B0CA609}">
      <dsp:nvSpPr>
        <dsp:cNvPr id="0" name=""/>
        <dsp:cNvSpPr/>
      </dsp:nvSpPr>
      <dsp:spPr>
        <a:xfrm>
          <a:off x="589744" y="638859"/>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CA" sz="1600" b="1" kern="1200"/>
            <a:t>Weights </a:t>
          </a:r>
          <a:endParaRPr lang="en-US" sz="1600" kern="1200"/>
        </a:p>
      </dsp:txBody>
      <dsp:txXfrm>
        <a:off x="589744" y="638859"/>
        <a:ext cx="6039059" cy="510601"/>
      </dsp:txXfrm>
    </dsp:sp>
    <dsp:sp modelId="{86933828-EE05-4B75-A8C7-019269B3C5A5}">
      <dsp:nvSpPr>
        <dsp:cNvPr id="0" name=""/>
        <dsp:cNvSpPr/>
      </dsp:nvSpPr>
      <dsp:spPr>
        <a:xfrm>
          <a:off x="0" y="1277111"/>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4ADC83-FD83-4AD8-8000-A70E2B3CE8C8}">
      <dsp:nvSpPr>
        <dsp:cNvPr id="0" name=""/>
        <dsp:cNvSpPr/>
      </dsp:nvSpPr>
      <dsp:spPr>
        <a:xfrm>
          <a:off x="154456" y="1391997"/>
          <a:ext cx="280830" cy="280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3E23FB-F4BF-46EB-824B-A034C09ED2FD}">
      <dsp:nvSpPr>
        <dsp:cNvPr id="0" name=""/>
        <dsp:cNvSpPr/>
      </dsp:nvSpPr>
      <dsp:spPr>
        <a:xfrm>
          <a:off x="589744" y="1277111"/>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CA" sz="1600" b="1" kern="1200"/>
            <a:t>Bias </a:t>
          </a:r>
          <a:endParaRPr lang="en-US" sz="1600" kern="1200"/>
        </a:p>
      </dsp:txBody>
      <dsp:txXfrm>
        <a:off x="589744" y="1277111"/>
        <a:ext cx="6039059" cy="510601"/>
      </dsp:txXfrm>
    </dsp:sp>
    <dsp:sp modelId="{DF92E8F8-A907-4435-BA8C-F9F3292DF014}">
      <dsp:nvSpPr>
        <dsp:cNvPr id="0" name=""/>
        <dsp:cNvSpPr/>
      </dsp:nvSpPr>
      <dsp:spPr>
        <a:xfrm>
          <a:off x="0" y="1915363"/>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2C489E-B2C1-4C69-8C94-F9260A7D48BD}">
      <dsp:nvSpPr>
        <dsp:cNvPr id="0" name=""/>
        <dsp:cNvSpPr/>
      </dsp:nvSpPr>
      <dsp:spPr>
        <a:xfrm>
          <a:off x="154456" y="2030249"/>
          <a:ext cx="280830" cy="280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AC8E5C0-17EF-43DC-BF00-216AA7CB64C1}">
      <dsp:nvSpPr>
        <dsp:cNvPr id="0" name=""/>
        <dsp:cNvSpPr/>
      </dsp:nvSpPr>
      <dsp:spPr>
        <a:xfrm>
          <a:off x="589744" y="1915363"/>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CA" sz="1600" b="1" kern="1200"/>
            <a:t>Pooling Layer</a:t>
          </a:r>
          <a:endParaRPr lang="en-US" sz="1600" kern="1200"/>
        </a:p>
      </dsp:txBody>
      <dsp:txXfrm>
        <a:off x="589744" y="1915363"/>
        <a:ext cx="6039059" cy="510601"/>
      </dsp:txXfrm>
    </dsp:sp>
    <dsp:sp modelId="{78EA8F1B-B6C0-41C7-81D5-A9275B0BEFC5}">
      <dsp:nvSpPr>
        <dsp:cNvPr id="0" name=""/>
        <dsp:cNvSpPr/>
      </dsp:nvSpPr>
      <dsp:spPr>
        <a:xfrm>
          <a:off x="0" y="2553615"/>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37B8C8-C065-4BD7-AD4F-ABDDCE65F9CB}">
      <dsp:nvSpPr>
        <dsp:cNvPr id="0" name=""/>
        <dsp:cNvSpPr/>
      </dsp:nvSpPr>
      <dsp:spPr>
        <a:xfrm>
          <a:off x="154456" y="2668501"/>
          <a:ext cx="280830" cy="2808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B03752-1A7A-4654-8057-B343E390C84B}">
      <dsp:nvSpPr>
        <dsp:cNvPr id="0" name=""/>
        <dsp:cNvSpPr/>
      </dsp:nvSpPr>
      <dsp:spPr>
        <a:xfrm>
          <a:off x="589744" y="2553615"/>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CA" sz="1600" b="1" kern="1200"/>
            <a:t>Activation Function</a:t>
          </a:r>
          <a:endParaRPr lang="en-US" sz="1600" kern="1200"/>
        </a:p>
      </dsp:txBody>
      <dsp:txXfrm>
        <a:off x="589744" y="2553615"/>
        <a:ext cx="6039059" cy="510601"/>
      </dsp:txXfrm>
    </dsp:sp>
    <dsp:sp modelId="{35839DCC-7843-4278-B2D2-94A71FF82ED0}">
      <dsp:nvSpPr>
        <dsp:cNvPr id="0" name=""/>
        <dsp:cNvSpPr/>
      </dsp:nvSpPr>
      <dsp:spPr>
        <a:xfrm>
          <a:off x="0" y="3191867"/>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57E7D0-CBC6-4028-A672-72AB1664515C}">
      <dsp:nvSpPr>
        <dsp:cNvPr id="0" name=""/>
        <dsp:cNvSpPr/>
      </dsp:nvSpPr>
      <dsp:spPr>
        <a:xfrm>
          <a:off x="154456" y="3306753"/>
          <a:ext cx="280830" cy="28083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204995-D73A-46BB-AA0C-914CA1DBB682}">
      <dsp:nvSpPr>
        <dsp:cNvPr id="0" name=""/>
        <dsp:cNvSpPr/>
      </dsp:nvSpPr>
      <dsp:spPr>
        <a:xfrm>
          <a:off x="589744" y="3191867"/>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CA" sz="1600" b="1" kern="1200"/>
            <a:t>Fully Connected Layer</a:t>
          </a:r>
          <a:endParaRPr lang="en-US" sz="1600" kern="1200"/>
        </a:p>
      </dsp:txBody>
      <dsp:txXfrm>
        <a:off x="589744" y="3191867"/>
        <a:ext cx="6039059" cy="510601"/>
      </dsp:txXfrm>
    </dsp:sp>
    <dsp:sp modelId="{B66D16BF-5D94-427D-AE1D-0F5791E0149D}">
      <dsp:nvSpPr>
        <dsp:cNvPr id="0" name=""/>
        <dsp:cNvSpPr/>
      </dsp:nvSpPr>
      <dsp:spPr>
        <a:xfrm>
          <a:off x="0" y="3830119"/>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1EB01C-63C7-4E7E-83D8-69027D3FD046}">
      <dsp:nvSpPr>
        <dsp:cNvPr id="0" name=""/>
        <dsp:cNvSpPr/>
      </dsp:nvSpPr>
      <dsp:spPr>
        <a:xfrm>
          <a:off x="154456" y="3945004"/>
          <a:ext cx="280830" cy="28083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B649E1-FAF2-435F-9B95-5069A3ED2B62}">
      <dsp:nvSpPr>
        <dsp:cNvPr id="0" name=""/>
        <dsp:cNvSpPr/>
      </dsp:nvSpPr>
      <dsp:spPr>
        <a:xfrm>
          <a:off x="589744" y="3830119"/>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CA" sz="1600" b="1" kern="1200"/>
            <a:t>Dropout </a:t>
          </a:r>
          <a:endParaRPr lang="en-US" sz="1600" kern="1200"/>
        </a:p>
      </dsp:txBody>
      <dsp:txXfrm>
        <a:off x="589744" y="3830119"/>
        <a:ext cx="6039059" cy="510601"/>
      </dsp:txXfrm>
    </dsp:sp>
    <dsp:sp modelId="{735ABF94-CFAC-47BA-8B4D-AC67B1E02AD8}">
      <dsp:nvSpPr>
        <dsp:cNvPr id="0" name=""/>
        <dsp:cNvSpPr/>
      </dsp:nvSpPr>
      <dsp:spPr>
        <a:xfrm>
          <a:off x="0" y="4468371"/>
          <a:ext cx="6628804" cy="5106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B90965-3358-4C4C-B4C5-15F2646E1626}">
      <dsp:nvSpPr>
        <dsp:cNvPr id="0" name=""/>
        <dsp:cNvSpPr/>
      </dsp:nvSpPr>
      <dsp:spPr>
        <a:xfrm>
          <a:off x="154456" y="4583256"/>
          <a:ext cx="280830" cy="28083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92E56B-1CDA-4B0E-8412-D73F924D1BCF}">
      <dsp:nvSpPr>
        <dsp:cNvPr id="0" name=""/>
        <dsp:cNvSpPr/>
      </dsp:nvSpPr>
      <dsp:spPr>
        <a:xfrm>
          <a:off x="589744" y="4468371"/>
          <a:ext cx="6039059" cy="51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39" tIns="54039" rIns="54039" bIns="54039" numCol="1" spcCol="1270" anchor="ctr" anchorCtr="0">
          <a:noAutofit/>
        </a:bodyPr>
        <a:lstStyle/>
        <a:p>
          <a:pPr marL="0" lvl="0" indent="0" algn="l" defTabSz="711200">
            <a:lnSpc>
              <a:spcPct val="90000"/>
            </a:lnSpc>
            <a:spcBef>
              <a:spcPct val="0"/>
            </a:spcBef>
            <a:spcAft>
              <a:spcPct val="35000"/>
            </a:spcAft>
            <a:buNone/>
          </a:pPr>
          <a:r>
            <a:rPr lang="en-CA" sz="1600" b="1" kern="1200"/>
            <a:t>Flatten  </a:t>
          </a:r>
          <a:endParaRPr lang="en-US" sz="1600" kern="1200"/>
        </a:p>
      </dsp:txBody>
      <dsp:txXfrm>
        <a:off x="589744" y="4468371"/>
        <a:ext cx="6039059" cy="5106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7B06C-E9A1-42F7-AD1A-66005B892130}">
      <dsp:nvSpPr>
        <dsp:cNvPr id="0" name=""/>
        <dsp:cNvSpPr/>
      </dsp:nvSpPr>
      <dsp:spPr>
        <a:xfrm>
          <a:off x="567573" y="70184"/>
          <a:ext cx="1293557" cy="12935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2A4E6F-8E1E-4886-AA83-0A56FA88DEA3}">
      <dsp:nvSpPr>
        <dsp:cNvPr id="0" name=""/>
        <dsp:cNvSpPr/>
      </dsp:nvSpPr>
      <dsp:spPr>
        <a:xfrm>
          <a:off x="839220" y="341831"/>
          <a:ext cx="750263" cy="7502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CD0D7A-AE9E-438D-B286-C3E34CE5C237}">
      <dsp:nvSpPr>
        <dsp:cNvPr id="0" name=""/>
        <dsp:cNvSpPr/>
      </dsp:nvSpPr>
      <dsp:spPr>
        <a:xfrm>
          <a:off x="2138321" y="70184"/>
          <a:ext cx="3049099" cy="1293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CA" sz="1400" kern="1200"/>
            <a:t>The method of human communication, either spoken or written, consisting of use of words in structured and conventional way.</a:t>
          </a:r>
          <a:endParaRPr lang="en-US" sz="1400" kern="1200"/>
        </a:p>
      </dsp:txBody>
      <dsp:txXfrm>
        <a:off x="2138321" y="70184"/>
        <a:ext cx="3049099" cy="1293557"/>
      </dsp:txXfrm>
    </dsp:sp>
    <dsp:sp modelId="{72ED8730-8B9F-4A32-857B-99D87B17EF00}">
      <dsp:nvSpPr>
        <dsp:cNvPr id="0" name=""/>
        <dsp:cNvSpPr/>
      </dsp:nvSpPr>
      <dsp:spPr>
        <a:xfrm>
          <a:off x="5718703" y="70184"/>
          <a:ext cx="1293557" cy="12935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19C442-75D4-42E7-AE59-14254F27828B}">
      <dsp:nvSpPr>
        <dsp:cNvPr id="0" name=""/>
        <dsp:cNvSpPr/>
      </dsp:nvSpPr>
      <dsp:spPr>
        <a:xfrm>
          <a:off x="5990350" y="341831"/>
          <a:ext cx="750263" cy="7502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0E0CFC-B7CE-4224-85CC-CA48E9B3E1CD}">
      <dsp:nvSpPr>
        <dsp:cNvPr id="0" name=""/>
        <dsp:cNvSpPr/>
      </dsp:nvSpPr>
      <dsp:spPr>
        <a:xfrm>
          <a:off x="7289451" y="70184"/>
          <a:ext cx="3049099" cy="1293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There are roughly </a:t>
          </a:r>
          <a:r>
            <a:rPr lang="en-US" sz="1400" b="1" kern="1200" dirty="0"/>
            <a:t>6,500</a:t>
          </a:r>
          <a:r>
            <a:rPr lang="en-US" sz="1400" kern="1200" dirty="0"/>
            <a:t> spoken languages in the world today. </a:t>
          </a:r>
        </a:p>
      </dsp:txBody>
      <dsp:txXfrm>
        <a:off x="7289451" y="70184"/>
        <a:ext cx="3049099" cy="1293557"/>
      </dsp:txXfrm>
    </dsp:sp>
    <dsp:sp modelId="{12E5C1F8-C176-4354-A051-CF7DBE824AEF}">
      <dsp:nvSpPr>
        <dsp:cNvPr id="0" name=""/>
        <dsp:cNvSpPr/>
      </dsp:nvSpPr>
      <dsp:spPr>
        <a:xfrm>
          <a:off x="567573" y="1922383"/>
          <a:ext cx="1293557" cy="12935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DD6B8A-1BCC-4891-94F7-2039A74F4DE6}">
      <dsp:nvSpPr>
        <dsp:cNvPr id="0" name=""/>
        <dsp:cNvSpPr/>
      </dsp:nvSpPr>
      <dsp:spPr>
        <a:xfrm>
          <a:off x="839220" y="2194030"/>
          <a:ext cx="750263" cy="7502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8643117-16F7-4614-9794-14695EF1BAB2}">
      <dsp:nvSpPr>
        <dsp:cNvPr id="0" name=""/>
        <dsp:cNvSpPr/>
      </dsp:nvSpPr>
      <dsp:spPr>
        <a:xfrm>
          <a:off x="2138321" y="1922383"/>
          <a:ext cx="3049099" cy="1293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English as a global language.</a:t>
          </a:r>
        </a:p>
      </dsp:txBody>
      <dsp:txXfrm>
        <a:off x="2138321" y="1922383"/>
        <a:ext cx="3049099" cy="1293557"/>
      </dsp:txXfrm>
    </dsp:sp>
    <dsp:sp modelId="{CB62A0C0-EB65-4AFB-86EC-0CA60EE36BA4}">
      <dsp:nvSpPr>
        <dsp:cNvPr id="0" name=""/>
        <dsp:cNvSpPr/>
      </dsp:nvSpPr>
      <dsp:spPr>
        <a:xfrm>
          <a:off x="5718703" y="1922383"/>
          <a:ext cx="1293557" cy="129355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FB1DD2-C878-473D-AC83-BF44A79D0F66}">
      <dsp:nvSpPr>
        <dsp:cNvPr id="0" name=""/>
        <dsp:cNvSpPr/>
      </dsp:nvSpPr>
      <dsp:spPr>
        <a:xfrm>
          <a:off x="5990350" y="2194030"/>
          <a:ext cx="750263" cy="7502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8A6E0B-4EC8-467F-B6B7-1DEF8C4DB1E4}">
      <dsp:nvSpPr>
        <dsp:cNvPr id="0" name=""/>
        <dsp:cNvSpPr/>
      </dsp:nvSpPr>
      <dsp:spPr>
        <a:xfrm>
          <a:off x="7289451" y="1922383"/>
          <a:ext cx="3049099" cy="1293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With more than 350 million people around the </a:t>
          </a:r>
          <a:r>
            <a:rPr lang="en-US" sz="1400" b="1" kern="1200"/>
            <a:t>world </a:t>
          </a:r>
          <a:r>
            <a:rPr lang="en-US" sz="1400" kern="1200"/>
            <a:t>speaking </a:t>
          </a:r>
          <a:r>
            <a:rPr lang="en-US" sz="1400" b="1" kern="1200"/>
            <a:t>English</a:t>
          </a:r>
          <a:r>
            <a:rPr lang="en-US" sz="1400" kern="1200"/>
            <a:t> as a first </a:t>
          </a:r>
          <a:r>
            <a:rPr lang="en-US" sz="1400" b="1" kern="1200"/>
            <a:t>language</a:t>
          </a:r>
          <a:r>
            <a:rPr lang="en-US" sz="1400" kern="1200"/>
            <a:t> and more than 430 million speaking it as a second </a:t>
          </a:r>
          <a:r>
            <a:rPr lang="en-US" sz="1400" b="1" kern="1200"/>
            <a:t>language.</a:t>
          </a:r>
          <a:endParaRPr lang="en-US" sz="1400" kern="1200"/>
        </a:p>
      </dsp:txBody>
      <dsp:txXfrm>
        <a:off x="7289451" y="1922383"/>
        <a:ext cx="3049099" cy="129355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AD66DA-42BA-47D3-878B-D260BC02682F}">
      <dsp:nvSpPr>
        <dsp:cNvPr id="0" name=""/>
        <dsp:cNvSpPr/>
      </dsp:nvSpPr>
      <dsp:spPr>
        <a:xfrm>
          <a:off x="0" y="809181"/>
          <a:ext cx="6628804" cy="149387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64C61D-7B5D-485F-A9DF-9FF4D015C141}">
      <dsp:nvSpPr>
        <dsp:cNvPr id="0" name=""/>
        <dsp:cNvSpPr/>
      </dsp:nvSpPr>
      <dsp:spPr>
        <a:xfrm>
          <a:off x="451896" y="1145303"/>
          <a:ext cx="821630" cy="8216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8E272C1-B311-48E3-8943-28BBC5B0D1A2}">
      <dsp:nvSpPr>
        <dsp:cNvPr id="0" name=""/>
        <dsp:cNvSpPr/>
      </dsp:nvSpPr>
      <dsp:spPr>
        <a:xfrm>
          <a:off x="1725424" y="809181"/>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933450">
            <a:lnSpc>
              <a:spcPct val="90000"/>
            </a:lnSpc>
            <a:spcBef>
              <a:spcPct val="0"/>
            </a:spcBef>
            <a:spcAft>
              <a:spcPct val="35000"/>
            </a:spcAft>
            <a:buNone/>
          </a:pPr>
          <a:r>
            <a:rPr lang="en-CA" sz="2100" b="1" kern="1200"/>
            <a:t>Precision</a:t>
          </a:r>
          <a:r>
            <a:rPr lang="en-CA" sz="2100" kern="1200"/>
            <a:t> is the proportion of the classified positive cases that were correct</a:t>
          </a:r>
          <a:endParaRPr lang="en-US" sz="2100" kern="1200"/>
        </a:p>
      </dsp:txBody>
      <dsp:txXfrm>
        <a:off x="1725424" y="809181"/>
        <a:ext cx="4903379" cy="1493874"/>
      </dsp:txXfrm>
    </dsp:sp>
    <dsp:sp modelId="{E4604A0F-42B6-4660-9C46-619C7877EEFC}">
      <dsp:nvSpPr>
        <dsp:cNvPr id="0" name=""/>
        <dsp:cNvSpPr/>
      </dsp:nvSpPr>
      <dsp:spPr>
        <a:xfrm>
          <a:off x="0" y="2676524"/>
          <a:ext cx="6628804" cy="149387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3DFA12-507B-47FF-A774-EF446BEF7DDC}">
      <dsp:nvSpPr>
        <dsp:cNvPr id="0" name=""/>
        <dsp:cNvSpPr/>
      </dsp:nvSpPr>
      <dsp:spPr>
        <a:xfrm>
          <a:off x="451896" y="3012646"/>
          <a:ext cx="821630" cy="8216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F234C0-9E55-4501-A081-82BE538B4B0E}">
      <dsp:nvSpPr>
        <dsp:cNvPr id="0" name=""/>
        <dsp:cNvSpPr/>
      </dsp:nvSpPr>
      <dsp:spPr>
        <a:xfrm>
          <a:off x="1725424" y="2676524"/>
          <a:ext cx="4903379" cy="149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02" tIns="158102" rIns="158102" bIns="158102" numCol="1" spcCol="1270" anchor="ctr" anchorCtr="0">
          <a:noAutofit/>
        </a:bodyPr>
        <a:lstStyle/>
        <a:p>
          <a:pPr marL="0" lvl="0" indent="0" algn="l" defTabSz="933450">
            <a:lnSpc>
              <a:spcPct val="90000"/>
            </a:lnSpc>
            <a:spcBef>
              <a:spcPct val="0"/>
            </a:spcBef>
            <a:spcAft>
              <a:spcPct val="35000"/>
            </a:spcAft>
            <a:buNone/>
          </a:pPr>
          <a:r>
            <a:rPr lang="en-US" sz="2100" b="1" kern="1200"/>
            <a:t>Recall</a:t>
          </a:r>
          <a:r>
            <a:rPr lang="en-US" sz="2100" kern="1200"/>
            <a:t> literally is how many of the true positives were recalled (found), i.e. how many of the correct hits were also found.</a:t>
          </a:r>
        </a:p>
      </dsp:txBody>
      <dsp:txXfrm>
        <a:off x="1725424" y="2676524"/>
        <a:ext cx="4903379" cy="149387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94E81-BB22-484E-8E45-F2F5DEC3A6CB}">
      <dsp:nvSpPr>
        <dsp:cNvPr id="0" name=""/>
        <dsp:cNvSpPr/>
      </dsp:nvSpPr>
      <dsp:spPr>
        <a:xfrm>
          <a:off x="0" y="2066"/>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D3A9FD-9556-4DE1-B14B-81B29CA7B1A6}">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EFE130-7FDF-4FCC-B5E9-9254D59F49AB}">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CA" sz="2200" b="1" kern="1200"/>
            <a:t>Dynamic Sign Gesture Recognition</a:t>
          </a:r>
          <a:endParaRPr lang="en-US" sz="2200" kern="1200"/>
        </a:p>
      </dsp:txBody>
      <dsp:txXfrm>
        <a:off x="1209819" y="2066"/>
        <a:ext cx="5418984" cy="1047462"/>
      </dsp:txXfrm>
    </dsp:sp>
    <dsp:sp modelId="{2544B27E-8505-4CF5-82EE-1E4CD54F067A}">
      <dsp:nvSpPr>
        <dsp:cNvPr id="0" name=""/>
        <dsp:cNvSpPr/>
      </dsp:nvSpPr>
      <dsp:spPr>
        <a:xfrm>
          <a:off x="0" y="1311395"/>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A3F90E-3F17-4D6F-B424-A8401DDBA0BE}">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18C510-AD52-4993-8842-592ECFABED2B}">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CA" sz="2200" b="1" kern="1200"/>
            <a:t>Sign Gesture Recognition from a video</a:t>
          </a:r>
          <a:endParaRPr lang="en-US" sz="2200" kern="1200"/>
        </a:p>
      </dsp:txBody>
      <dsp:txXfrm>
        <a:off x="1209819" y="1311395"/>
        <a:ext cx="5418984" cy="1047462"/>
      </dsp:txXfrm>
    </dsp:sp>
    <dsp:sp modelId="{7F22588E-1673-4EA7-94B2-2EAB24AD5204}">
      <dsp:nvSpPr>
        <dsp:cNvPr id="0" name=""/>
        <dsp:cNvSpPr/>
      </dsp:nvSpPr>
      <dsp:spPr>
        <a:xfrm>
          <a:off x="0" y="2620723"/>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0DD374-53FA-4361-9762-447E3B67E59C}">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1FEB43-BEE6-49EC-A96C-B793A7B8B73A}">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CA" sz="2200" b="1" kern="1200"/>
            <a:t>Apply to 3 Dimension</a:t>
          </a:r>
          <a:r>
            <a:rPr lang="en-CA" sz="2200" kern="1200"/>
            <a:t> </a:t>
          </a:r>
          <a:r>
            <a:rPr lang="en-CA" sz="2200" b="1" kern="1200"/>
            <a:t>technique </a:t>
          </a:r>
          <a:endParaRPr lang="en-US" sz="2200" kern="1200"/>
        </a:p>
      </dsp:txBody>
      <dsp:txXfrm>
        <a:off x="1209819" y="2620723"/>
        <a:ext cx="5418984" cy="1047462"/>
      </dsp:txXfrm>
    </dsp:sp>
    <dsp:sp modelId="{FF43D489-3F3D-44B0-8C75-71EE71F2823A}">
      <dsp:nvSpPr>
        <dsp:cNvPr id="0" name=""/>
        <dsp:cNvSpPr/>
      </dsp:nvSpPr>
      <dsp:spPr>
        <a:xfrm>
          <a:off x="0" y="3930051"/>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F58FE-6A48-43EC-8C69-B308D2ED2793}">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3F5092-8420-446E-953A-896F512DCB25}">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CA" sz="2200" b="1" kern="1200" dirty="0"/>
            <a:t>Add more gestures in the dataset</a:t>
          </a:r>
          <a:endParaRPr lang="en-US" sz="2200" kern="1200" dirty="0"/>
        </a:p>
      </dsp:txBody>
      <dsp:txXfrm>
        <a:off x="1209819" y="3930051"/>
        <a:ext cx="5418984" cy="1047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5382F-9535-424F-AB07-682AD865802C}">
      <dsp:nvSpPr>
        <dsp:cNvPr id="0" name=""/>
        <dsp:cNvSpPr/>
      </dsp:nvSpPr>
      <dsp:spPr>
        <a:xfrm>
          <a:off x="0" y="2066"/>
          <a:ext cx="6628804" cy="10474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53D9F5-29C3-4089-92ED-D28606B95D2A}">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DA7865-C3E3-4893-9F4D-78DAB02E7940}">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755650">
            <a:lnSpc>
              <a:spcPct val="90000"/>
            </a:lnSpc>
            <a:spcBef>
              <a:spcPct val="0"/>
            </a:spcBef>
            <a:spcAft>
              <a:spcPct val="35000"/>
            </a:spcAft>
            <a:buNone/>
          </a:pPr>
          <a:r>
            <a:rPr lang="en-US" sz="1700" kern="1200" dirty="0"/>
            <a:t>Convey a message by hand movements, facial expression and body language to communicate. </a:t>
          </a:r>
        </a:p>
      </dsp:txBody>
      <dsp:txXfrm>
        <a:off x="1209819" y="2066"/>
        <a:ext cx="5418984" cy="1047462"/>
      </dsp:txXfrm>
    </dsp:sp>
    <dsp:sp modelId="{5B844109-6810-46FB-AFBC-455A2A6F4E13}">
      <dsp:nvSpPr>
        <dsp:cNvPr id="0" name=""/>
        <dsp:cNvSpPr/>
      </dsp:nvSpPr>
      <dsp:spPr>
        <a:xfrm>
          <a:off x="0" y="1311395"/>
          <a:ext cx="6628804" cy="104746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7AD1CA-86B6-4862-92AD-036DE2CE369C}">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94DAE3-2067-4737-93E2-844075AAD73F}">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755650">
            <a:lnSpc>
              <a:spcPct val="90000"/>
            </a:lnSpc>
            <a:spcBef>
              <a:spcPct val="0"/>
            </a:spcBef>
            <a:spcAft>
              <a:spcPct val="35000"/>
            </a:spcAft>
            <a:buNone/>
          </a:pPr>
          <a:r>
            <a:rPr lang="en-US" sz="1700" kern="1200" dirty="0"/>
            <a:t>It is mainly used by deaf and dumb but with hearing capability. </a:t>
          </a:r>
        </a:p>
      </dsp:txBody>
      <dsp:txXfrm>
        <a:off x="1209819" y="1311395"/>
        <a:ext cx="5418984" cy="1047462"/>
      </dsp:txXfrm>
    </dsp:sp>
    <dsp:sp modelId="{BE367144-A99F-4649-8E6B-DFBBB1739D9C}">
      <dsp:nvSpPr>
        <dsp:cNvPr id="0" name=""/>
        <dsp:cNvSpPr/>
      </dsp:nvSpPr>
      <dsp:spPr>
        <a:xfrm>
          <a:off x="0" y="2620723"/>
          <a:ext cx="6628804" cy="104746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CD4E43-29E7-46A3-B950-749948344BC1}">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AB15BC-40C3-42CB-940D-E61BE8E82395}">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755650">
            <a:lnSpc>
              <a:spcPct val="90000"/>
            </a:lnSpc>
            <a:spcBef>
              <a:spcPct val="0"/>
            </a:spcBef>
            <a:spcAft>
              <a:spcPct val="35000"/>
            </a:spcAft>
            <a:buNone/>
          </a:pPr>
          <a:r>
            <a:rPr lang="en-US" sz="1700" kern="1200" dirty="0"/>
            <a:t>Sometimes family members and relatives must learn sign language to interpret for the dumb and for the wider communities to communicate with each other.</a:t>
          </a:r>
        </a:p>
      </dsp:txBody>
      <dsp:txXfrm>
        <a:off x="1209819" y="2620723"/>
        <a:ext cx="5418984" cy="1047462"/>
      </dsp:txXfrm>
    </dsp:sp>
    <dsp:sp modelId="{ABD790AE-6339-413C-8383-D956D661F2BC}">
      <dsp:nvSpPr>
        <dsp:cNvPr id="0" name=""/>
        <dsp:cNvSpPr/>
      </dsp:nvSpPr>
      <dsp:spPr>
        <a:xfrm>
          <a:off x="0" y="3930051"/>
          <a:ext cx="6628804" cy="104746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BE00CE-7D39-464E-969C-17CAB8CF6F26}">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AD4422-9DF2-4433-8853-29664FE3067A}">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755650">
            <a:lnSpc>
              <a:spcPct val="90000"/>
            </a:lnSpc>
            <a:spcBef>
              <a:spcPct val="0"/>
            </a:spcBef>
            <a:spcAft>
              <a:spcPct val="35000"/>
            </a:spcAft>
            <a:buNone/>
          </a:pPr>
          <a:r>
            <a:rPr lang="en-CA" sz="1700" kern="1200" dirty="0"/>
            <a:t>In fact, there are somewhere between </a:t>
          </a:r>
          <a:r>
            <a:rPr lang="en-CA" sz="1700" b="1" kern="1200" dirty="0"/>
            <a:t>138</a:t>
          </a:r>
          <a:r>
            <a:rPr lang="en-CA" sz="1700" kern="1200" dirty="0"/>
            <a:t> and </a:t>
          </a:r>
          <a:r>
            <a:rPr lang="en-CA" sz="1700" b="1" kern="1200" dirty="0"/>
            <a:t>300</a:t>
          </a:r>
          <a:r>
            <a:rPr lang="en-CA" sz="1700" kern="1200" dirty="0"/>
            <a:t> different types of sign languages used throughout the world today</a:t>
          </a:r>
          <a:endParaRPr lang="en-US" sz="1700" kern="1200" dirty="0"/>
        </a:p>
      </dsp:txBody>
      <dsp:txXfrm>
        <a:off x="1209819" y="3930051"/>
        <a:ext cx="5418984" cy="1047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937A7-2C46-492A-BC17-C4B36525AC42}">
      <dsp:nvSpPr>
        <dsp:cNvPr id="0" name=""/>
        <dsp:cNvSpPr/>
      </dsp:nvSpPr>
      <dsp:spPr>
        <a:xfrm>
          <a:off x="0" y="2066"/>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9C6872-0E88-4656-B76E-C85D1990D4C3}">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E1D7FF-CCD0-4BAD-AA74-215AD8204C61}">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Similar to spoken language. </a:t>
          </a:r>
        </a:p>
      </dsp:txBody>
      <dsp:txXfrm>
        <a:off x="1209819" y="2066"/>
        <a:ext cx="5418984" cy="1047462"/>
      </dsp:txXfrm>
    </dsp:sp>
    <dsp:sp modelId="{39631317-2783-42A6-9AD6-0C7F1E1FE8D0}">
      <dsp:nvSpPr>
        <dsp:cNvPr id="0" name=""/>
        <dsp:cNvSpPr/>
      </dsp:nvSpPr>
      <dsp:spPr>
        <a:xfrm>
          <a:off x="0" y="1311395"/>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E1F927-05B3-42CF-9105-111A73DF0E36}">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FE50E2-B1E3-4C36-BA3D-11905673FCD7}">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Unique language all over the world.</a:t>
          </a:r>
        </a:p>
      </dsp:txBody>
      <dsp:txXfrm>
        <a:off x="1209819" y="1311395"/>
        <a:ext cx="5418984" cy="1047462"/>
      </dsp:txXfrm>
    </dsp:sp>
    <dsp:sp modelId="{1E1C4FE0-A829-49A2-911A-AF7099892227}">
      <dsp:nvSpPr>
        <dsp:cNvPr id="0" name=""/>
        <dsp:cNvSpPr/>
      </dsp:nvSpPr>
      <dsp:spPr>
        <a:xfrm>
          <a:off x="0" y="2620723"/>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D120A-B8AC-430D-ABC8-21FB55B8BDE4}">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D5D385-C2E2-4C24-ACAA-34364CC35AEF}">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Easy to learn. </a:t>
          </a:r>
        </a:p>
      </dsp:txBody>
      <dsp:txXfrm>
        <a:off x="1209819" y="2620723"/>
        <a:ext cx="5418984" cy="1047462"/>
      </dsp:txXfrm>
    </dsp:sp>
    <dsp:sp modelId="{F1430133-BC80-4626-8145-A77DFF010CFE}">
      <dsp:nvSpPr>
        <dsp:cNvPr id="0" name=""/>
        <dsp:cNvSpPr/>
      </dsp:nvSpPr>
      <dsp:spPr>
        <a:xfrm>
          <a:off x="0" y="3930051"/>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F7800A-6F4C-4F24-89AE-D9D530B97085}">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CFEACF-7348-4011-B72A-3DB8EA79B37E}">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US" sz="2200" kern="1200"/>
            <a:t>Easy to communicate.</a:t>
          </a:r>
        </a:p>
      </dsp:txBody>
      <dsp:txXfrm>
        <a:off x="1209819" y="3930051"/>
        <a:ext cx="5418984" cy="10474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3B419-C1D2-4F1D-A18B-C79C1B3BF873}">
      <dsp:nvSpPr>
        <dsp:cNvPr id="0" name=""/>
        <dsp:cNvSpPr/>
      </dsp:nvSpPr>
      <dsp:spPr>
        <a:xfrm>
          <a:off x="0" y="2066"/>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B28BA-373D-4A6B-B2C5-7FDA8C6EA9CE}">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2F406C-3D15-43EA-9893-95B6B87398DC}">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GB" sz="2200" kern="1200"/>
            <a:t>Implemented from French sign language.</a:t>
          </a:r>
          <a:endParaRPr lang="en-US" sz="2200" kern="1200"/>
        </a:p>
      </dsp:txBody>
      <dsp:txXfrm>
        <a:off x="1209819" y="2066"/>
        <a:ext cx="5418984" cy="1047462"/>
      </dsp:txXfrm>
    </dsp:sp>
    <dsp:sp modelId="{86045CA9-DD4F-4F50-883B-6EF026423B6C}">
      <dsp:nvSpPr>
        <dsp:cNvPr id="0" name=""/>
        <dsp:cNvSpPr/>
      </dsp:nvSpPr>
      <dsp:spPr>
        <a:xfrm>
          <a:off x="0" y="1311395"/>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C82543-EE44-4292-8CA7-122DAFC0FAEC}">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E0BE01-65D6-4910-8CCA-5DC518B9733A}">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GB" sz="2200" kern="1200"/>
            <a:t>Introduced by Thomas Hopins in the United States. </a:t>
          </a:r>
          <a:endParaRPr lang="en-US" sz="2200" kern="1200"/>
        </a:p>
      </dsp:txBody>
      <dsp:txXfrm>
        <a:off x="1209819" y="1311395"/>
        <a:ext cx="5418984" cy="1047462"/>
      </dsp:txXfrm>
    </dsp:sp>
    <dsp:sp modelId="{9AAA9B48-EF5E-4575-B461-25139E1BCE71}">
      <dsp:nvSpPr>
        <dsp:cNvPr id="0" name=""/>
        <dsp:cNvSpPr/>
      </dsp:nvSpPr>
      <dsp:spPr>
        <a:xfrm>
          <a:off x="0" y="2620723"/>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9B92E9-0973-4116-9052-4A5146530588}">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01CE053-DD70-48F1-A925-014561490B6E}">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GB" sz="2200" kern="1200"/>
            <a:t>ASL is similar to French sign language.</a:t>
          </a:r>
          <a:endParaRPr lang="en-US" sz="2200" kern="1200"/>
        </a:p>
      </dsp:txBody>
      <dsp:txXfrm>
        <a:off x="1209819" y="2620723"/>
        <a:ext cx="5418984" cy="1047462"/>
      </dsp:txXfrm>
    </dsp:sp>
    <dsp:sp modelId="{F9E33133-86BF-4225-A28A-CE10E58C9153}">
      <dsp:nvSpPr>
        <dsp:cNvPr id="0" name=""/>
        <dsp:cNvSpPr/>
      </dsp:nvSpPr>
      <dsp:spPr>
        <a:xfrm>
          <a:off x="0" y="3930051"/>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E9CAC1-3103-4DC7-907C-A449B1706787}">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49CE031-17D3-4749-A43B-116D0CE86801}">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977900">
            <a:lnSpc>
              <a:spcPct val="90000"/>
            </a:lnSpc>
            <a:spcBef>
              <a:spcPct val="0"/>
            </a:spcBef>
            <a:spcAft>
              <a:spcPct val="35000"/>
            </a:spcAft>
            <a:buNone/>
          </a:pPr>
          <a:r>
            <a:rPr lang="en-GB" sz="2200" kern="1200"/>
            <a:t>A variation of American Sign Language also exits.</a:t>
          </a:r>
          <a:endParaRPr lang="en-US" sz="2200" kern="1200"/>
        </a:p>
      </dsp:txBody>
      <dsp:txXfrm>
        <a:off x="1209819" y="3930051"/>
        <a:ext cx="5418984" cy="104746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59A9D-29E9-40AF-9DA4-4B3FDBF2730F}">
      <dsp:nvSpPr>
        <dsp:cNvPr id="0" name=""/>
        <dsp:cNvSpPr/>
      </dsp:nvSpPr>
      <dsp:spPr>
        <a:xfrm>
          <a:off x="0" y="0"/>
          <a:ext cx="7306865" cy="1164431"/>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There is no standard dataset available for all countries/sub continents.</a:t>
          </a:r>
        </a:p>
      </dsp:txBody>
      <dsp:txXfrm>
        <a:off x="34105" y="34105"/>
        <a:ext cx="6050353" cy="1096221"/>
      </dsp:txXfrm>
    </dsp:sp>
    <dsp:sp modelId="{8F730D59-D2D2-4245-99A6-F0D92A4D4CDF}">
      <dsp:nvSpPr>
        <dsp:cNvPr id="0" name=""/>
        <dsp:cNvSpPr/>
      </dsp:nvSpPr>
      <dsp:spPr>
        <a:xfrm>
          <a:off x="644723" y="1358502"/>
          <a:ext cx="7306865" cy="1164431"/>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In present scenario, requirement for large vocabulary dataset is in demand.</a:t>
          </a:r>
        </a:p>
      </dsp:txBody>
      <dsp:txXfrm>
        <a:off x="678828" y="1392607"/>
        <a:ext cx="5837051" cy="1096221"/>
      </dsp:txXfrm>
    </dsp:sp>
    <dsp:sp modelId="{316CD4AE-4D19-4027-BBE2-D98D2364B9E7}">
      <dsp:nvSpPr>
        <dsp:cNvPr id="0" name=""/>
        <dsp:cNvSpPr/>
      </dsp:nvSpPr>
      <dsp:spPr>
        <a:xfrm>
          <a:off x="1289446" y="2717005"/>
          <a:ext cx="7306865" cy="1164431"/>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Sign language recognition systems should adopt data acquisition in any situation (not restricted to </a:t>
          </a:r>
          <a:r>
            <a:rPr lang="en-CA" sz="2300" kern="1200"/>
            <a:t>laboratory data).</a:t>
          </a:r>
          <a:endParaRPr lang="en-US" sz="2300" kern="1200"/>
        </a:p>
      </dsp:txBody>
      <dsp:txXfrm>
        <a:off x="1323551" y="2751110"/>
        <a:ext cx="5837051" cy="1096221"/>
      </dsp:txXfrm>
    </dsp:sp>
    <dsp:sp modelId="{2090D1B9-C588-46DA-98F8-98B59E315D7F}">
      <dsp:nvSpPr>
        <dsp:cNvPr id="0" name=""/>
        <dsp:cNvSpPr/>
      </dsp:nvSpPr>
      <dsp:spPr>
        <a:xfrm>
          <a:off x="6549984" y="883026"/>
          <a:ext cx="756880" cy="756880"/>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720282" y="883026"/>
        <a:ext cx="416284" cy="569552"/>
      </dsp:txXfrm>
    </dsp:sp>
    <dsp:sp modelId="{0C0A002F-12B1-44EE-84A9-88AD1B598E15}">
      <dsp:nvSpPr>
        <dsp:cNvPr id="0" name=""/>
        <dsp:cNvSpPr/>
      </dsp:nvSpPr>
      <dsp:spPr>
        <a:xfrm>
          <a:off x="7194708" y="2233766"/>
          <a:ext cx="756880" cy="756880"/>
        </a:xfrm>
        <a:prstGeom prst="downArrow">
          <a:avLst>
            <a:gd name="adj1" fmla="val 55000"/>
            <a:gd name="adj2" fmla="val 45000"/>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365006" y="2233766"/>
        <a:ext cx="416284" cy="5695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403FC-6F9D-4ABB-829E-06D2AF081985}">
      <dsp:nvSpPr>
        <dsp:cNvPr id="0" name=""/>
        <dsp:cNvSpPr/>
      </dsp:nvSpPr>
      <dsp:spPr>
        <a:xfrm>
          <a:off x="0" y="499"/>
          <a:ext cx="9618133" cy="1169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C2C86-EB5F-4FE5-8BDF-30704E9593C2}">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B73F90-541F-4B71-8239-0EC1137BCA51}">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100000"/>
            </a:lnSpc>
            <a:spcBef>
              <a:spcPct val="0"/>
            </a:spcBef>
            <a:spcAft>
              <a:spcPct val="35000"/>
            </a:spcAft>
            <a:buNone/>
          </a:pPr>
          <a:r>
            <a:rPr lang="en-US" sz="2500" kern="1200" dirty="0"/>
            <a:t>Help the deaf community to increases their self-esteem and IQ level.</a:t>
          </a:r>
        </a:p>
      </dsp:txBody>
      <dsp:txXfrm>
        <a:off x="1350519" y="499"/>
        <a:ext cx="8267613" cy="1169280"/>
      </dsp:txXfrm>
    </dsp:sp>
    <dsp:sp modelId="{06CE123A-6453-4D1A-AAE5-3C6C55BBA7ED}">
      <dsp:nvSpPr>
        <dsp:cNvPr id="0" name=""/>
        <dsp:cNvSpPr/>
      </dsp:nvSpPr>
      <dsp:spPr>
        <a:xfrm>
          <a:off x="0" y="1462100"/>
          <a:ext cx="9618133" cy="1169280"/>
        </a:xfrm>
        <a:prstGeom prst="roundRect">
          <a:avLst>
            <a:gd name="adj" fmla="val 10000"/>
          </a:avLst>
        </a:prstGeom>
        <a:solidFill>
          <a:schemeClr val="accent2">
            <a:hueOff val="-1482143"/>
            <a:satOff val="7100"/>
            <a:lumOff val="6569"/>
            <a:alphaOff val="0"/>
          </a:schemeClr>
        </a:solidFill>
        <a:ln>
          <a:noFill/>
        </a:ln>
        <a:effectLst/>
      </dsp:spPr>
      <dsp:style>
        <a:lnRef idx="0">
          <a:scrgbClr r="0" g="0" b="0"/>
        </a:lnRef>
        <a:fillRef idx="1">
          <a:scrgbClr r="0" g="0" b="0"/>
        </a:fillRef>
        <a:effectRef idx="0">
          <a:scrgbClr r="0" g="0" b="0"/>
        </a:effectRef>
        <a:fontRef idx="minor"/>
      </dsp:style>
    </dsp:sp>
    <dsp:sp modelId="{BA483931-FE9C-4F5B-A1C0-83E8905DA30C}">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13DFC2-A9FC-489E-822C-2AA082B9FC5F}">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100000"/>
            </a:lnSpc>
            <a:spcBef>
              <a:spcPct val="0"/>
            </a:spcBef>
            <a:spcAft>
              <a:spcPct val="35000"/>
            </a:spcAft>
            <a:buNone/>
          </a:pPr>
          <a:r>
            <a:rPr lang="en-US" sz="2500" kern="1200" dirty="0"/>
            <a:t>Deaf individual can learn by themselves </a:t>
          </a:r>
        </a:p>
      </dsp:txBody>
      <dsp:txXfrm>
        <a:off x="1350519" y="1462100"/>
        <a:ext cx="8267613" cy="1169280"/>
      </dsp:txXfrm>
    </dsp:sp>
    <dsp:sp modelId="{8B29EBE6-C6D0-44D1-8B65-C1021CB99825}">
      <dsp:nvSpPr>
        <dsp:cNvPr id="0" name=""/>
        <dsp:cNvSpPr/>
      </dsp:nvSpPr>
      <dsp:spPr>
        <a:xfrm>
          <a:off x="0" y="2923701"/>
          <a:ext cx="9618133" cy="1169280"/>
        </a:xfrm>
        <a:prstGeom prst="roundRect">
          <a:avLst>
            <a:gd name="adj" fmla="val 10000"/>
          </a:avLst>
        </a:prstGeom>
        <a:solidFill>
          <a:schemeClr val="accent2">
            <a:hueOff val="-2964286"/>
            <a:satOff val="14200"/>
            <a:lumOff val="13137"/>
            <a:alphaOff val="0"/>
          </a:schemeClr>
        </a:solidFill>
        <a:ln>
          <a:noFill/>
        </a:ln>
        <a:effectLst/>
      </dsp:spPr>
      <dsp:style>
        <a:lnRef idx="0">
          <a:scrgbClr r="0" g="0" b="0"/>
        </a:lnRef>
        <a:fillRef idx="1">
          <a:scrgbClr r="0" g="0" b="0"/>
        </a:fillRef>
        <a:effectRef idx="0">
          <a:scrgbClr r="0" g="0" b="0"/>
        </a:effectRef>
        <a:fontRef idx="minor"/>
      </dsp:style>
    </dsp:sp>
    <dsp:sp modelId="{3BEEA454-4EF4-4FE5-B8D7-A5D08BF109B5}">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68B227-2CFF-4B22-9277-7C5E83A21ABD}">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1111250">
            <a:lnSpc>
              <a:spcPct val="100000"/>
            </a:lnSpc>
            <a:spcBef>
              <a:spcPct val="0"/>
            </a:spcBef>
            <a:spcAft>
              <a:spcPct val="35000"/>
            </a:spcAft>
            <a:buNone/>
          </a:pPr>
          <a:r>
            <a:rPr lang="en-US" sz="2500" kern="1200" dirty="0"/>
            <a:t>Easy learning tool</a:t>
          </a:r>
        </a:p>
      </dsp:txBody>
      <dsp:txXfrm>
        <a:off x="1350519" y="2923701"/>
        <a:ext cx="8267613" cy="11692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EA6A8-C9FF-4CD2-A095-C7B0B8395983}">
      <dsp:nvSpPr>
        <dsp:cNvPr id="0" name=""/>
        <dsp:cNvSpPr/>
      </dsp:nvSpPr>
      <dsp:spPr>
        <a:xfrm>
          <a:off x="0" y="1998"/>
          <a:ext cx="9618133"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0A475B-2B91-4933-BEA6-CEAD00A51A65}">
      <dsp:nvSpPr>
        <dsp:cNvPr id="0" name=""/>
        <dsp:cNvSpPr/>
      </dsp:nvSpPr>
      <dsp:spPr>
        <a:xfrm>
          <a:off x="0" y="1998"/>
          <a:ext cx="9618133" cy="136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CA" sz="2000" kern="1200" dirty="0"/>
            <a:t>NumPy :</a:t>
          </a:r>
          <a:r>
            <a:rPr lang="en-US" sz="2000" kern="1200" dirty="0"/>
            <a:t>NumPy is a package in Python used for Scientific Computing. NumPy package is used to perform different operations. The </a:t>
          </a:r>
          <a:r>
            <a:rPr lang="en-US" sz="2000" kern="1200" dirty="0" err="1"/>
            <a:t>nd</a:t>
          </a:r>
          <a:r>
            <a:rPr lang="en-US" sz="2000" kern="1200" dirty="0"/>
            <a:t> array (NumPy Array) is a multidimensional array used to store values of the same datatype. </a:t>
          </a:r>
        </a:p>
      </dsp:txBody>
      <dsp:txXfrm>
        <a:off x="0" y="1998"/>
        <a:ext cx="9618133" cy="1363161"/>
      </dsp:txXfrm>
    </dsp:sp>
    <dsp:sp modelId="{900778FF-1CBA-4E04-B651-2243A3DE5456}">
      <dsp:nvSpPr>
        <dsp:cNvPr id="0" name=""/>
        <dsp:cNvSpPr/>
      </dsp:nvSpPr>
      <dsp:spPr>
        <a:xfrm>
          <a:off x="0" y="1365160"/>
          <a:ext cx="9618133"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307823-9BB6-4FF3-AA6B-079C9085DF66}">
      <dsp:nvSpPr>
        <dsp:cNvPr id="0" name=""/>
        <dsp:cNvSpPr/>
      </dsp:nvSpPr>
      <dsp:spPr>
        <a:xfrm>
          <a:off x="0" y="1365160"/>
          <a:ext cx="9618133" cy="136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kern="1200" dirty="0"/>
            <a:t>Matplotlib: Matplotlib is a plotting library for the Python programming language and its numerical mathematics extension NumPy. It provides an object-oriented API for embedding plots into applications using general-purpose GUI toolkits.</a:t>
          </a:r>
        </a:p>
      </dsp:txBody>
      <dsp:txXfrm>
        <a:off x="0" y="1365160"/>
        <a:ext cx="9618133" cy="1363161"/>
      </dsp:txXfrm>
    </dsp:sp>
    <dsp:sp modelId="{6CABAB22-38F6-41D5-BCA7-E367CEF940EC}">
      <dsp:nvSpPr>
        <dsp:cNvPr id="0" name=""/>
        <dsp:cNvSpPr/>
      </dsp:nvSpPr>
      <dsp:spPr>
        <a:xfrm>
          <a:off x="0" y="2728321"/>
          <a:ext cx="9618133"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7DBCC7-E3A4-4964-B23E-B68C2D6E89B6}">
      <dsp:nvSpPr>
        <dsp:cNvPr id="0" name=""/>
        <dsp:cNvSpPr/>
      </dsp:nvSpPr>
      <dsp:spPr>
        <a:xfrm>
          <a:off x="0" y="2728321"/>
          <a:ext cx="9618133" cy="136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kern="1200"/>
            <a:t>Pickle: It is used for serializing and de-serializing a Python object structure. Any object in python can be pickled so that it can be saved on disk. What pickle does is that it “serializes” the object first before writing it to file. Pickling is a way to convert a python object (list, dict, etc.) into a character stream.</a:t>
          </a:r>
        </a:p>
      </dsp:txBody>
      <dsp:txXfrm>
        <a:off x="0" y="2728321"/>
        <a:ext cx="9618133" cy="136316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8AFDC3-8A6A-4774-923F-8C85BDF7E8B5}">
      <dsp:nvSpPr>
        <dsp:cNvPr id="0" name=""/>
        <dsp:cNvSpPr/>
      </dsp:nvSpPr>
      <dsp:spPr>
        <a:xfrm>
          <a:off x="0" y="3198"/>
          <a:ext cx="9618133" cy="68118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5F7CC2-CCB7-45F9-B226-C7EC68882EAD}">
      <dsp:nvSpPr>
        <dsp:cNvPr id="0" name=""/>
        <dsp:cNvSpPr/>
      </dsp:nvSpPr>
      <dsp:spPr>
        <a:xfrm>
          <a:off x="206057" y="156463"/>
          <a:ext cx="374649" cy="3746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C55AA5-5C11-4B76-A301-82EFA9D2D40B}">
      <dsp:nvSpPr>
        <dsp:cNvPr id="0" name=""/>
        <dsp:cNvSpPr/>
      </dsp:nvSpPr>
      <dsp:spPr>
        <a:xfrm>
          <a:off x="786764" y="3198"/>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100000"/>
            </a:lnSpc>
            <a:spcBef>
              <a:spcPct val="0"/>
            </a:spcBef>
            <a:spcAft>
              <a:spcPct val="35000"/>
            </a:spcAft>
            <a:buNone/>
          </a:pPr>
          <a:r>
            <a:rPr lang="en-CA" sz="1900" kern="1200"/>
            <a:t>Image capture </a:t>
          </a:r>
          <a:endParaRPr lang="en-US" sz="1900" kern="1200"/>
        </a:p>
      </dsp:txBody>
      <dsp:txXfrm>
        <a:off x="786764" y="3198"/>
        <a:ext cx="8831368" cy="681180"/>
      </dsp:txXfrm>
    </dsp:sp>
    <dsp:sp modelId="{FD0E1B29-AD2C-4DB3-BA91-0DBD233A06B1}">
      <dsp:nvSpPr>
        <dsp:cNvPr id="0" name=""/>
        <dsp:cNvSpPr/>
      </dsp:nvSpPr>
      <dsp:spPr>
        <a:xfrm>
          <a:off x="0" y="854674"/>
          <a:ext cx="9618133" cy="68118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B54DBE-52E0-4757-9EEB-04BF63BD5293}">
      <dsp:nvSpPr>
        <dsp:cNvPr id="0" name=""/>
        <dsp:cNvSpPr/>
      </dsp:nvSpPr>
      <dsp:spPr>
        <a:xfrm>
          <a:off x="206057" y="1007939"/>
          <a:ext cx="374649" cy="3746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7158EE-BC4F-448A-BD23-8C17B57D3472}">
      <dsp:nvSpPr>
        <dsp:cNvPr id="0" name=""/>
        <dsp:cNvSpPr/>
      </dsp:nvSpPr>
      <dsp:spPr>
        <a:xfrm>
          <a:off x="786764" y="854674"/>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100000"/>
            </a:lnSpc>
            <a:spcBef>
              <a:spcPct val="0"/>
            </a:spcBef>
            <a:spcAft>
              <a:spcPct val="35000"/>
            </a:spcAft>
            <a:buNone/>
          </a:pPr>
          <a:r>
            <a:rPr lang="en-CA" sz="1900" kern="1200"/>
            <a:t>Pre-processing</a:t>
          </a:r>
          <a:endParaRPr lang="en-US" sz="1900" kern="1200"/>
        </a:p>
      </dsp:txBody>
      <dsp:txXfrm>
        <a:off x="786764" y="854674"/>
        <a:ext cx="8831368" cy="681180"/>
      </dsp:txXfrm>
    </dsp:sp>
    <dsp:sp modelId="{35E85318-1AB7-4F4D-9AFE-CDFDA572531D}">
      <dsp:nvSpPr>
        <dsp:cNvPr id="0" name=""/>
        <dsp:cNvSpPr/>
      </dsp:nvSpPr>
      <dsp:spPr>
        <a:xfrm>
          <a:off x="0" y="1706150"/>
          <a:ext cx="9618133" cy="68118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BE4D88-D23A-4446-B4A8-2E01A2EEF32A}">
      <dsp:nvSpPr>
        <dsp:cNvPr id="0" name=""/>
        <dsp:cNvSpPr/>
      </dsp:nvSpPr>
      <dsp:spPr>
        <a:xfrm>
          <a:off x="206057" y="1859416"/>
          <a:ext cx="374649" cy="3746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883530-8128-4675-9964-AFE8F7EFD3A6}">
      <dsp:nvSpPr>
        <dsp:cNvPr id="0" name=""/>
        <dsp:cNvSpPr/>
      </dsp:nvSpPr>
      <dsp:spPr>
        <a:xfrm>
          <a:off x="786764" y="1706150"/>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100000"/>
            </a:lnSpc>
            <a:spcBef>
              <a:spcPct val="0"/>
            </a:spcBef>
            <a:spcAft>
              <a:spcPct val="35000"/>
            </a:spcAft>
            <a:buNone/>
          </a:pPr>
          <a:r>
            <a:rPr lang="en-CA" sz="1900" kern="1200"/>
            <a:t>Segmentation detection</a:t>
          </a:r>
          <a:endParaRPr lang="en-US" sz="1900" kern="1200"/>
        </a:p>
      </dsp:txBody>
      <dsp:txXfrm>
        <a:off x="786764" y="1706150"/>
        <a:ext cx="8831368" cy="681180"/>
      </dsp:txXfrm>
    </dsp:sp>
    <dsp:sp modelId="{7A587843-1A24-4206-9992-7E844018D2BF}">
      <dsp:nvSpPr>
        <dsp:cNvPr id="0" name=""/>
        <dsp:cNvSpPr/>
      </dsp:nvSpPr>
      <dsp:spPr>
        <a:xfrm>
          <a:off x="0" y="2557626"/>
          <a:ext cx="9618133" cy="68118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88C1E-68E7-4D3F-B57D-C5ABEB083053}">
      <dsp:nvSpPr>
        <dsp:cNvPr id="0" name=""/>
        <dsp:cNvSpPr/>
      </dsp:nvSpPr>
      <dsp:spPr>
        <a:xfrm>
          <a:off x="206057" y="2710892"/>
          <a:ext cx="374649" cy="3746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CDF4D9-9B57-45FB-ACF0-EC9BB7C2E556}">
      <dsp:nvSpPr>
        <dsp:cNvPr id="0" name=""/>
        <dsp:cNvSpPr/>
      </dsp:nvSpPr>
      <dsp:spPr>
        <a:xfrm>
          <a:off x="786764" y="2557626"/>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100000"/>
            </a:lnSpc>
            <a:spcBef>
              <a:spcPct val="0"/>
            </a:spcBef>
            <a:spcAft>
              <a:spcPct val="35000"/>
            </a:spcAft>
            <a:buNone/>
          </a:pPr>
          <a:r>
            <a:rPr lang="en-CA" sz="1900" kern="1200"/>
            <a:t>Description </a:t>
          </a:r>
          <a:endParaRPr lang="en-US" sz="1900" kern="1200"/>
        </a:p>
      </dsp:txBody>
      <dsp:txXfrm>
        <a:off x="786764" y="2557626"/>
        <a:ext cx="8831368" cy="681180"/>
      </dsp:txXfrm>
    </dsp:sp>
    <dsp:sp modelId="{083B185E-B54B-47A6-A921-D45AA2A1C8D8}">
      <dsp:nvSpPr>
        <dsp:cNvPr id="0" name=""/>
        <dsp:cNvSpPr/>
      </dsp:nvSpPr>
      <dsp:spPr>
        <a:xfrm>
          <a:off x="0" y="3409102"/>
          <a:ext cx="9618133" cy="681180"/>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34C9FE-6DCC-4E96-863B-DDF3E0F5DFC1}">
      <dsp:nvSpPr>
        <dsp:cNvPr id="0" name=""/>
        <dsp:cNvSpPr/>
      </dsp:nvSpPr>
      <dsp:spPr>
        <a:xfrm>
          <a:off x="206057" y="3562368"/>
          <a:ext cx="374649" cy="3746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F3A413-70A4-457E-9B89-8FEA640A0522}">
      <dsp:nvSpPr>
        <dsp:cNvPr id="0" name=""/>
        <dsp:cNvSpPr/>
      </dsp:nvSpPr>
      <dsp:spPr>
        <a:xfrm>
          <a:off x="786764" y="3409102"/>
          <a:ext cx="8831368" cy="681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092" tIns="72092" rIns="72092" bIns="72092" numCol="1" spcCol="1270" anchor="ctr" anchorCtr="0">
          <a:noAutofit/>
        </a:bodyPr>
        <a:lstStyle/>
        <a:p>
          <a:pPr marL="0" lvl="0" indent="0" algn="l" defTabSz="844550">
            <a:lnSpc>
              <a:spcPct val="100000"/>
            </a:lnSpc>
            <a:spcBef>
              <a:spcPct val="0"/>
            </a:spcBef>
            <a:spcAft>
              <a:spcPct val="35000"/>
            </a:spcAft>
            <a:buNone/>
          </a:pPr>
          <a:r>
            <a:rPr lang="en-CA" sz="1900" kern="1200"/>
            <a:t>Classification</a:t>
          </a:r>
          <a:endParaRPr lang="en-US" sz="1900" kern="1200"/>
        </a:p>
      </dsp:txBody>
      <dsp:txXfrm>
        <a:off x="786764" y="3409102"/>
        <a:ext cx="8831368" cy="6811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7315D-7A05-4868-858A-49E94EBEAC31}" type="datetimeFigureOut">
              <a:rPr lang="en-CA" smtClean="0"/>
              <a:t>2019-04-22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B79C43-6360-465A-814F-6164A4A154A1}" type="slidenum">
              <a:rPr lang="en-CA" smtClean="0"/>
              <a:t>‹#›</a:t>
            </a:fld>
            <a:endParaRPr lang="en-CA"/>
          </a:p>
        </p:txBody>
      </p:sp>
    </p:spTree>
    <p:extLst>
      <p:ext uri="{BB962C8B-B14F-4D97-AF65-F5344CB8AC3E}">
        <p14:creationId xmlns:p14="http://schemas.microsoft.com/office/powerpoint/2010/main" val="4283421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Gaussian filter is</a:t>
            </a:r>
            <a:r>
              <a:rPr lang="en-US" sz="1200" b="0" i="0" kern="1200" dirty="0">
                <a:solidFill>
                  <a:schemeClr val="tx1"/>
                </a:solidFill>
                <a:effectLst/>
                <a:latin typeface="+mn-lt"/>
                <a:ea typeface="+mn-ea"/>
                <a:cs typeface="+mn-cs"/>
              </a:rPr>
              <a:t> a linear </a:t>
            </a:r>
            <a:r>
              <a:rPr lang="en-US" sz="1200" b="1" i="0" kern="1200" dirty="0">
                <a:solidFill>
                  <a:schemeClr val="tx1"/>
                </a:solidFill>
                <a:effectLst/>
                <a:latin typeface="+mn-lt"/>
                <a:ea typeface="+mn-ea"/>
                <a:cs typeface="+mn-cs"/>
              </a:rPr>
              <a:t>filter</a:t>
            </a:r>
            <a:r>
              <a:rPr lang="en-US" sz="1200" b="0" i="0" kern="1200" dirty="0">
                <a:solidFill>
                  <a:schemeClr val="tx1"/>
                </a:solidFill>
                <a:effectLst/>
                <a:latin typeface="+mn-lt"/>
                <a:ea typeface="+mn-ea"/>
                <a:cs typeface="+mn-cs"/>
              </a:rPr>
              <a:t>. It's usually </a:t>
            </a:r>
            <a:r>
              <a:rPr lang="en-US" sz="1200" b="1" i="0" kern="1200" dirty="0">
                <a:solidFill>
                  <a:schemeClr val="tx1"/>
                </a:solidFill>
                <a:effectLst/>
                <a:latin typeface="+mn-lt"/>
                <a:ea typeface="+mn-ea"/>
                <a:cs typeface="+mn-cs"/>
              </a:rPr>
              <a:t>used</a:t>
            </a:r>
            <a:r>
              <a:rPr lang="en-US" sz="1200" b="0" i="0" kern="120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blur</a:t>
            </a:r>
            <a:r>
              <a:rPr lang="en-US" sz="1200" b="0" i="0" kern="1200" dirty="0">
                <a:solidFill>
                  <a:schemeClr val="tx1"/>
                </a:solidFill>
                <a:effectLst/>
                <a:latin typeface="+mn-lt"/>
                <a:ea typeface="+mn-ea"/>
                <a:cs typeface="+mn-cs"/>
              </a:rPr>
              <a:t> the image or to reduce noise. ... The </a:t>
            </a:r>
            <a:r>
              <a:rPr lang="en-US" sz="1200" b="1" i="0" kern="1200" dirty="0">
                <a:solidFill>
                  <a:schemeClr val="tx1"/>
                </a:solidFill>
                <a:effectLst/>
                <a:latin typeface="+mn-lt"/>
                <a:ea typeface="+mn-ea"/>
                <a:cs typeface="+mn-cs"/>
              </a:rPr>
              <a:t>Gaussian filter</a:t>
            </a:r>
            <a:r>
              <a:rPr lang="en-US" sz="1200" b="0" i="0" kern="1200" dirty="0">
                <a:solidFill>
                  <a:schemeClr val="tx1"/>
                </a:solidFill>
                <a:effectLst/>
                <a:latin typeface="+mn-lt"/>
                <a:ea typeface="+mn-ea"/>
                <a:cs typeface="+mn-cs"/>
              </a:rPr>
              <a:t> alone </a:t>
            </a:r>
            <a:r>
              <a:rPr lang="en-US" sz="1200" b="1" i="0" kern="1200" dirty="0">
                <a:solidFill>
                  <a:schemeClr val="tx1"/>
                </a:solidFill>
                <a:effectLst/>
                <a:latin typeface="+mn-lt"/>
                <a:ea typeface="+mn-ea"/>
                <a:cs typeface="+mn-cs"/>
              </a:rPr>
              <a:t>will blur</a:t>
            </a:r>
            <a:r>
              <a:rPr lang="en-US" sz="1200" b="0" i="0" kern="1200" dirty="0">
                <a:solidFill>
                  <a:schemeClr val="tx1"/>
                </a:solidFill>
                <a:effectLst/>
                <a:latin typeface="+mn-lt"/>
                <a:ea typeface="+mn-ea"/>
                <a:cs typeface="+mn-cs"/>
              </a:rPr>
              <a:t> edges and reduce contrast. In </a:t>
            </a:r>
            <a:r>
              <a:rPr lang="en-US" sz="1200" b="1" i="0" kern="1200" dirty="0">
                <a:solidFill>
                  <a:schemeClr val="tx1"/>
                </a:solidFill>
                <a:effectLst/>
                <a:latin typeface="+mn-lt"/>
                <a:ea typeface="+mn-ea"/>
                <a:cs typeface="+mn-cs"/>
              </a:rPr>
              <a:t>blurring</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we</a:t>
            </a:r>
            <a:r>
              <a:rPr lang="en-US" sz="1200" b="0" i="0" kern="1200" dirty="0">
                <a:solidFill>
                  <a:schemeClr val="tx1"/>
                </a:solidFill>
                <a:effectLst/>
                <a:latin typeface="+mn-lt"/>
                <a:ea typeface="+mn-ea"/>
                <a:cs typeface="+mn-cs"/>
              </a:rPr>
              <a:t> simply </a:t>
            </a:r>
            <a:r>
              <a:rPr lang="en-US" sz="1200" b="1" i="0" kern="1200" dirty="0">
                <a:solidFill>
                  <a:schemeClr val="tx1"/>
                </a:solidFill>
                <a:effectLst/>
                <a:latin typeface="+mn-lt"/>
                <a:ea typeface="+mn-ea"/>
                <a:cs typeface="+mn-cs"/>
              </a:rPr>
              <a:t>blur</a:t>
            </a:r>
            <a:r>
              <a:rPr lang="en-US" sz="1200" b="0" i="0" kern="1200" dirty="0">
                <a:solidFill>
                  <a:schemeClr val="tx1"/>
                </a:solidFill>
                <a:effectLst/>
                <a:latin typeface="+mn-lt"/>
                <a:ea typeface="+mn-ea"/>
                <a:cs typeface="+mn-cs"/>
              </a:rPr>
              <a:t> an </a:t>
            </a:r>
            <a:r>
              <a:rPr lang="en-US" sz="1200" b="1" i="0" kern="1200" dirty="0">
                <a:solidFill>
                  <a:schemeClr val="tx1"/>
                </a:solidFill>
                <a:effectLst/>
                <a:latin typeface="+mn-lt"/>
                <a:ea typeface="+mn-ea"/>
                <a:cs typeface="+mn-cs"/>
              </a:rPr>
              <a:t>image</a:t>
            </a:r>
            <a:r>
              <a:rPr lang="en-US" sz="1200" b="0" i="0" kern="1200" dirty="0">
                <a:solidFill>
                  <a:schemeClr val="tx1"/>
                </a:solidFill>
                <a:effectLst/>
                <a:latin typeface="+mn-lt"/>
                <a:ea typeface="+mn-ea"/>
                <a:cs typeface="+mn-cs"/>
              </a:rPr>
              <a:t>. An </a:t>
            </a:r>
            <a:r>
              <a:rPr lang="en-US" sz="1200" b="1" i="0" kern="1200" dirty="0">
                <a:solidFill>
                  <a:schemeClr val="tx1"/>
                </a:solidFill>
                <a:effectLst/>
                <a:latin typeface="+mn-lt"/>
                <a:ea typeface="+mn-ea"/>
                <a:cs typeface="+mn-cs"/>
              </a:rPr>
              <a:t>image</a:t>
            </a:r>
            <a:r>
              <a:rPr lang="en-US" sz="1200" b="0" i="0" kern="1200" dirty="0">
                <a:solidFill>
                  <a:schemeClr val="tx1"/>
                </a:solidFill>
                <a:effectLst/>
                <a:latin typeface="+mn-lt"/>
                <a:ea typeface="+mn-ea"/>
                <a:cs typeface="+mn-cs"/>
              </a:rPr>
              <a:t> looks more sharp or more detailed if </a:t>
            </a:r>
            <a:r>
              <a:rPr lang="en-US" sz="1200" b="1" i="0" kern="1200" dirty="0">
                <a:solidFill>
                  <a:schemeClr val="tx1"/>
                </a:solidFill>
                <a:effectLst/>
                <a:latin typeface="+mn-lt"/>
                <a:ea typeface="+mn-ea"/>
                <a:cs typeface="+mn-cs"/>
              </a:rPr>
              <a:t>we</a:t>
            </a:r>
            <a:r>
              <a:rPr lang="en-US" sz="1200" b="0" i="0" kern="1200" dirty="0">
                <a:solidFill>
                  <a:schemeClr val="tx1"/>
                </a:solidFill>
                <a:effectLst/>
                <a:latin typeface="+mn-lt"/>
                <a:ea typeface="+mn-ea"/>
                <a:cs typeface="+mn-cs"/>
              </a:rPr>
              <a:t> are able to perceive all the objects and their shapes correctly in it. ... This shape of an object is due to its edges. </a:t>
            </a:r>
            <a:endParaRPr lang="en-CA" dirty="0"/>
          </a:p>
        </p:txBody>
      </p:sp>
      <p:sp>
        <p:nvSpPr>
          <p:cNvPr id="4" name="Slide Number Placeholder 3"/>
          <p:cNvSpPr>
            <a:spLocks noGrp="1"/>
          </p:cNvSpPr>
          <p:nvPr>
            <p:ph type="sldNum" sz="quarter" idx="5"/>
          </p:nvPr>
        </p:nvSpPr>
        <p:spPr/>
        <p:txBody>
          <a:bodyPr/>
          <a:lstStyle/>
          <a:p>
            <a:fld id="{31B79C43-6360-465A-814F-6164A4A154A1}" type="slidenum">
              <a:rPr lang="en-CA" smtClean="0"/>
              <a:t>24</a:t>
            </a:fld>
            <a:endParaRPr lang="en-CA"/>
          </a:p>
        </p:txBody>
      </p:sp>
    </p:spTree>
    <p:extLst>
      <p:ext uri="{BB962C8B-B14F-4D97-AF65-F5344CB8AC3E}">
        <p14:creationId xmlns:p14="http://schemas.microsoft.com/office/powerpoint/2010/main" val="4154757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5.jpeg"/><Relationship Id="rId7" Type="http://schemas.openxmlformats.org/officeDocument/2006/relationships/image" Target="../media/image49.jpeg"/><Relationship Id="rId2" Type="http://schemas.openxmlformats.org/officeDocument/2006/relationships/image" Target="../media/image44.jpeg"/><Relationship Id="rId1" Type="http://schemas.openxmlformats.org/officeDocument/2006/relationships/slideLayout" Target="../slideLayouts/slideLayout2.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8.xml.rels><?xml version="1.0" encoding="UTF-8" standalone="yes"?>
<Relationships xmlns="http://schemas.openxmlformats.org/package/2006/relationships"><Relationship Id="rId3" Type="http://schemas.openxmlformats.org/officeDocument/2006/relationships/image" Target="../media/image84.sv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1.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5.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5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0.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31" name="Straight Connector 30">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8D052260-8609-4C21-9A7A-DB9D9FC27EB6}"/>
              </a:ext>
            </a:extLst>
          </p:cNvPr>
          <p:cNvSpPr>
            <a:spLocks noGrp="1"/>
          </p:cNvSpPr>
          <p:nvPr>
            <p:ph type="subTitle" idx="1"/>
          </p:nvPr>
        </p:nvSpPr>
        <p:spPr>
          <a:xfrm>
            <a:off x="1507067" y="4050833"/>
            <a:ext cx="7766936" cy="1096899"/>
          </a:xfrm>
        </p:spPr>
        <p:txBody>
          <a:bodyPr>
            <a:normAutofit/>
          </a:bodyPr>
          <a:lstStyle/>
          <a:p>
            <a:r>
              <a:rPr lang="en-CA" dirty="0"/>
              <a:t>From: Sandipgiri Goswami </a:t>
            </a:r>
          </a:p>
          <a:p>
            <a:r>
              <a:rPr lang="en-CA" dirty="0"/>
              <a:t>Supervisor : </a:t>
            </a:r>
            <a:r>
              <a:rPr lang="en-CA" dirty="0" err="1"/>
              <a:t>Dr.Kalpdrum</a:t>
            </a:r>
            <a:r>
              <a:rPr lang="en-CA" dirty="0"/>
              <a:t> Passi</a:t>
            </a:r>
          </a:p>
          <a:p>
            <a:endParaRPr lang="en-CA" dirty="0"/>
          </a:p>
        </p:txBody>
      </p:sp>
      <p:sp>
        <p:nvSpPr>
          <p:cNvPr id="2" name="Title 1">
            <a:extLst>
              <a:ext uri="{FF2B5EF4-FFF2-40B4-BE49-F238E27FC236}">
                <a16:creationId xmlns:a16="http://schemas.microsoft.com/office/drawing/2014/main" id="{1188086C-8571-42D7-85E4-614C9EE98F2E}"/>
              </a:ext>
            </a:extLst>
          </p:cNvPr>
          <p:cNvSpPr>
            <a:spLocks noGrp="1"/>
          </p:cNvSpPr>
          <p:nvPr>
            <p:ph type="ctrTitle"/>
          </p:nvPr>
        </p:nvSpPr>
        <p:spPr>
          <a:xfrm>
            <a:off x="1507067" y="1397000"/>
            <a:ext cx="7766936" cy="2653836"/>
          </a:xfrm>
        </p:spPr>
        <p:txBody>
          <a:bodyPr>
            <a:normAutofit/>
          </a:bodyPr>
          <a:lstStyle/>
          <a:p>
            <a:r>
              <a:rPr lang="en-CA" dirty="0"/>
              <a:t>Real-time Static Gesture Detection Using Machine Learning</a:t>
            </a:r>
          </a:p>
        </p:txBody>
      </p:sp>
    </p:spTree>
    <p:extLst>
      <p:ext uri="{BB962C8B-B14F-4D97-AF65-F5344CB8AC3E}">
        <p14:creationId xmlns:p14="http://schemas.microsoft.com/office/powerpoint/2010/main" val="3443590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04D68F31-B717-405E-8FDA-18AB5EF2DD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1" name="Straight Connector 20">
              <a:extLst>
                <a:ext uri="{FF2B5EF4-FFF2-40B4-BE49-F238E27FC236}">
                  <a16:creationId xmlns:a16="http://schemas.microsoft.com/office/drawing/2014/main" id="{B880E025-48FA-41BF-B643-0F8A44B909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8B9DE0C2-FDAC-4F0A-87F8-E88ECD0E2B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511C30BC-C353-4E3B-B27A-79E55CA45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5">
              <a:extLst>
                <a:ext uri="{FF2B5EF4-FFF2-40B4-BE49-F238E27FC236}">
                  <a16:creationId xmlns:a16="http://schemas.microsoft.com/office/drawing/2014/main" id="{476261E9-EE37-4446-8A99-BF1624CA4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ED67AA56-9A94-4774-8196-23D0C538D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7">
              <a:extLst>
                <a:ext uri="{FF2B5EF4-FFF2-40B4-BE49-F238E27FC236}">
                  <a16:creationId xmlns:a16="http://schemas.microsoft.com/office/drawing/2014/main" id="{51ABDD58-0B98-40D3-8540-6BD3C22D2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8">
              <a:extLst>
                <a:ext uri="{FF2B5EF4-FFF2-40B4-BE49-F238E27FC236}">
                  <a16:creationId xmlns:a16="http://schemas.microsoft.com/office/drawing/2014/main" id="{C1221CB9-937E-4D51-A315-FCDE0A771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9">
              <a:extLst>
                <a:ext uri="{FF2B5EF4-FFF2-40B4-BE49-F238E27FC236}">
                  <a16:creationId xmlns:a16="http://schemas.microsoft.com/office/drawing/2014/main" id="{84AE7C0B-B7D8-4F7A-A31B-6704BC4A4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16AF0C9F-08B9-458B-B540-A8E3913DF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6FD06311-3180-43A6-86B8-4D1F153FE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D584B25-0435-491C-BB64-D1EE320D2452}"/>
              </a:ext>
            </a:extLst>
          </p:cNvPr>
          <p:cNvSpPr>
            <a:spLocks noGrp="1"/>
          </p:cNvSpPr>
          <p:nvPr>
            <p:ph type="title"/>
          </p:nvPr>
        </p:nvSpPr>
        <p:spPr>
          <a:xfrm>
            <a:off x="985968" y="4473225"/>
            <a:ext cx="8288035" cy="1095059"/>
          </a:xfrm>
        </p:spPr>
        <p:txBody>
          <a:bodyPr vert="horz" lIns="91440" tIns="45720" rIns="91440" bIns="45720" rtlCol="0" anchor="b">
            <a:normAutofit/>
          </a:bodyPr>
          <a:lstStyle/>
          <a:p>
            <a:pPr algn="ctr"/>
            <a:r>
              <a:rPr lang="en-US" sz="4800"/>
              <a:t>Similar Sign Gesture</a:t>
            </a:r>
          </a:p>
        </p:txBody>
      </p:sp>
      <p:pic>
        <p:nvPicPr>
          <p:cNvPr id="13" name="Picture 12" descr="A close up of a logo&#10;&#10;Description automatically generated">
            <a:extLst>
              <a:ext uri="{FF2B5EF4-FFF2-40B4-BE49-F238E27FC236}">
                <a16:creationId xmlns:a16="http://schemas.microsoft.com/office/drawing/2014/main" id="{EC7B9BCF-02D6-478F-9A2C-D8379B50569C}"/>
              </a:ext>
            </a:extLst>
          </p:cNvPr>
          <p:cNvPicPr>
            <a:picLocks noChangeAspect="1"/>
          </p:cNvPicPr>
          <p:nvPr/>
        </p:nvPicPr>
        <p:blipFill>
          <a:blip r:embed="rId2"/>
          <a:stretch>
            <a:fillRect/>
          </a:stretch>
        </p:blipFill>
        <p:spPr>
          <a:xfrm>
            <a:off x="985965" y="1765377"/>
            <a:ext cx="1899666" cy="1655423"/>
          </a:xfrm>
          <a:prstGeom prst="rect">
            <a:avLst/>
          </a:prstGeom>
        </p:spPr>
      </p:pic>
      <p:pic>
        <p:nvPicPr>
          <p:cNvPr id="11" name="Picture 10" descr="A picture containing linedrawing&#10;&#10;Description automatically generated">
            <a:extLst>
              <a:ext uri="{FF2B5EF4-FFF2-40B4-BE49-F238E27FC236}">
                <a16:creationId xmlns:a16="http://schemas.microsoft.com/office/drawing/2014/main" id="{FF8064B0-6253-48E6-8612-6A1CBB3F3696}"/>
              </a:ext>
            </a:extLst>
          </p:cNvPr>
          <p:cNvPicPr>
            <a:picLocks noChangeAspect="1"/>
          </p:cNvPicPr>
          <p:nvPr/>
        </p:nvPicPr>
        <p:blipFill>
          <a:blip r:embed="rId3"/>
          <a:stretch>
            <a:fillRect/>
          </a:stretch>
        </p:blipFill>
        <p:spPr>
          <a:xfrm>
            <a:off x="3114231" y="1765377"/>
            <a:ext cx="1899666" cy="1655423"/>
          </a:xfrm>
          <a:prstGeom prst="rect">
            <a:avLst/>
          </a:prstGeom>
        </p:spPr>
      </p:pic>
      <p:pic>
        <p:nvPicPr>
          <p:cNvPr id="15" name="Picture 14">
            <a:extLst>
              <a:ext uri="{FF2B5EF4-FFF2-40B4-BE49-F238E27FC236}">
                <a16:creationId xmlns:a16="http://schemas.microsoft.com/office/drawing/2014/main" id="{B07A35BB-01BC-4183-A4E2-AB3E8DF64415}"/>
              </a:ext>
            </a:extLst>
          </p:cNvPr>
          <p:cNvPicPr>
            <a:picLocks noChangeAspect="1"/>
          </p:cNvPicPr>
          <p:nvPr/>
        </p:nvPicPr>
        <p:blipFill>
          <a:blip r:embed="rId4"/>
          <a:stretch>
            <a:fillRect/>
          </a:stretch>
        </p:blipFill>
        <p:spPr>
          <a:xfrm>
            <a:off x="5242497" y="1765377"/>
            <a:ext cx="1899666" cy="1655423"/>
          </a:xfrm>
          <a:prstGeom prst="rect">
            <a:avLst/>
          </a:prstGeom>
        </p:spPr>
      </p:pic>
      <p:pic>
        <p:nvPicPr>
          <p:cNvPr id="9" name="Content Placeholder 8" descr="Graffiti on a wall&#10;&#10;Description automatically generated">
            <a:extLst>
              <a:ext uri="{FF2B5EF4-FFF2-40B4-BE49-F238E27FC236}">
                <a16:creationId xmlns:a16="http://schemas.microsoft.com/office/drawing/2014/main" id="{5732409B-A100-4B80-BB9D-762F876B07C8}"/>
              </a:ext>
            </a:extLst>
          </p:cNvPr>
          <p:cNvPicPr>
            <a:picLocks noGrp="1" noChangeAspect="1"/>
          </p:cNvPicPr>
          <p:nvPr>
            <p:ph idx="1"/>
          </p:nvPr>
        </p:nvPicPr>
        <p:blipFill>
          <a:blip r:embed="rId5"/>
          <a:stretch>
            <a:fillRect/>
          </a:stretch>
        </p:blipFill>
        <p:spPr>
          <a:xfrm>
            <a:off x="7374332" y="1765377"/>
            <a:ext cx="1899666" cy="1655423"/>
          </a:xfrm>
          <a:prstGeom prst="rect">
            <a:avLst/>
          </a:prstGeom>
        </p:spPr>
      </p:pic>
    </p:spTree>
    <p:extLst>
      <p:ext uri="{BB962C8B-B14F-4D97-AF65-F5344CB8AC3E}">
        <p14:creationId xmlns:p14="http://schemas.microsoft.com/office/powerpoint/2010/main" val="428758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 name="Straight Connector 16">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9"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B9325BC-0821-4B5E-9229-DDC799CF8C99}"/>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British Sign Language</a:t>
            </a:r>
          </a:p>
        </p:txBody>
      </p:sp>
      <p:pic>
        <p:nvPicPr>
          <p:cNvPr id="11" name="Content Placeholder 10" descr="A picture containing text&#10;&#10;Description automatically generated">
            <a:extLst>
              <a:ext uri="{FF2B5EF4-FFF2-40B4-BE49-F238E27FC236}">
                <a16:creationId xmlns:a16="http://schemas.microsoft.com/office/drawing/2014/main" id="{9087CE10-0B7B-4D54-AD64-FB9DA0FDB5AA}"/>
              </a:ext>
            </a:extLst>
          </p:cNvPr>
          <p:cNvPicPr>
            <a:picLocks noGrp="1" noChangeAspect="1"/>
          </p:cNvPicPr>
          <p:nvPr>
            <p:ph idx="1"/>
          </p:nvPr>
        </p:nvPicPr>
        <p:blipFill>
          <a:blip r:embed="rId2"/>
          <a:stretch>
            <a:fillRect/>
          </a:stretch>
        </p:blipFill>
        <p:spPr>
          <a:xfrm>
            <a:off x="2973481" y="934222"/>
            <a:ext cx="4313006" cy="3299450"/>
          </a:xfrm>
          <a:prstGeom prst="rect">
            <a:avLst/>
          </a:prstGeom>
        </p:spPr>
      </p:pic>
    </p:spTree>
    <p:extLst>
      <p:ext uri="{BB962C8B-B14F-4D97-AF65-F5344CB8AC3E}">
        <p14:creationId xmlns:p14="http://schemas.microsoft.com/office/powerpoint/2010/main" val="2875350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10">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61BBBA3-9AA8-4ADC-97AB-D03E4F868A12}"/>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India Sign Language</a:t>
            </a:r>
          </a:p>
        </p:txBody>
      </p:sp>
      <p:pic>
        <p:nvPicPr>
          <p:cNvPr id="6" name="Content Placeholder 5" descr="A close up of text on a white background&#10;&#10;Description automatically generated">
            <a:extLst>
              <a:ext uri="{FF2B5EF4-FFF2-40B4-BE49-F238E27FC236}">
                <a16:creationId xmlns:a16="http://schemas.microsoft.com/office/drawing/2014/main" id="{12FE22C8-E3F5-4652-A63C-6013B8B32238}"/>
              </a:ext>
            </a:extLst>
          </p:cNvPr>
          <p:cNvPicPr>
            <a:picLocks noGrp="1" noChangeAspect="1"/>
          </p:cNvPicPr>
          <p:nvPr>
            <p:ph idx="1"/>
          </p:nvPr>
        </p:nvPicPr>
        <p:blipFill>
          <a:blip r:embed="rId2"/>
          <a:stretch>
            <a:fillRect/>
          </a:stretch>
        </p:blipFill>
        <p:spPr>
          <a:xfrm>
            <a:off x="2380442" y="934222"/>
            <a:ext cx="5499084" cy="3299450"/>
          </a:xfrm>
          <a:prstGeom prst="rect">
            <a:avLst/>
          </a:prstGeom>
        </p:spPr>
      </p:pic>
    </p:spTree>
    <p:extLst>
      <p:ext uri="{BB962C8B-B14F-4D97-AF65-F5344CB8AC3E}">
        <p14:creationId xmlns:p14="http://schemas.microsoft.com/office/powerpoint/2010/main" val="2331558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C619BA4-AF6A-4251-AEE9-8E1AC8348412}"/>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a:t>A few words in Sign language</a:t>
            </a:r>
          </a:p>
        </p:txBody>
      </p:sp>
      <p:pic>
        <p:nvPicPr>
          <p:cNvPr id="5" name="Content Placeholder 4" descr="A drawing of a person&#10;&#10;Description automatically generated">
            <a:extLst>
              <a:ext uri="{FF2B5EF4-FFF2-40B4-BE49-F238E27FC236}">
                <a16:creationId xmlns:a16="http://schemas.microsoft.com/office/drawing/2014/main" id="{0BAE548B-EAB1-43BE-941C-192C9D3C0418}"/>
              </a:ext>
            </a:extLst>
          </p:cNvPr>
          <p:cNvPicPr>
            <a:picLocks noGrp="1" noChangeAspect="1"/>
          </p:cNvPicPr>
          <p:nvPr>
            <p:ph idx="1"/>
          </p:nvPr>
        </p:nvPicPr>
        <p:blipFill rotWithShape="1">
          <a:blip r:embed="rId2"/>
          <a:srcRect r="2" b="30547"/>
          <a:stretch/>
        </p:blipFill>
        <p:spPr>
          <a:xfrm>
            <a:off x="677334" y="468621"/>
            <a:ext cx="8274669" cy="3635025"/>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p:spPr>
      </p:pic>
    </p:spTree>
    <p:extLst>
      <p:ext uri="{BB962C8B-B14F-4D97-AF65-F5344CB8AC3E}">
        <p14:creationId xmlns:p14="http://schemas.microsoft.com/office/powerpoint/2010/main" val="923331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2" name="Straight Connector 11">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5ABFF35-7BD9-4D64-BB42-5BEA0C1B4CC2}"/>
              </a:ext>
            </a:extLst>
          </p:cNvPr>
          <p:cNvSpPr>
            <a:spLocks noGrp="1"/>
          </p:cNvSpPr>
          <p:nvPr>
            <p:ph type="title"/>
          </p:nvPr>
        </p:nvSpPr>
        <p:spPr>
          <a:xfrm>
            <a:off x="677334" y="4765972"/>
            <a:ext cx="8596668" cy="1320800"/>
          </a:xfrm>
        </p:spPr>
        <p:txBody>
          <a:bodyPr anchor="ctr">
            <a:normAutofit/>
          </a:bodyPr>
          <a:lstStyle/>
          <a:p>
            <a:pPr>
              <a:lnSpc>
                <a:spcPct val="90000"/>
              </a:lnSpc>
            </a:pPr>
            <a:r>
              <a:rPr lang="en-CA" sz="4400" b="1" dirty="0">
                <a:solidFill>
                  <a:schemeClr val="bg1"/>
                </a:solidFill>
              </a:rPr>
              <a:t>Statistics</a:t>
            </a:r>
            <a:r>
              <a:rPr lang="en-CA" sz="4400" dirty="0">
                <a:solidFill>
                  <a:schemeClr val="bg1"/>
                </a:solidFill>
              </a:rPr>
              <a:t> </a:t>
            </a:r>
            <a:r>
              <a:rPr lang="en-US" sz="4400" b="1" dirty="0">
                <a:solidFill>
                  <a:schemeClr val="bg1"/>
                </a:solidFill>
              </a:rPr>
              <a:t>of sign language use in Canada</a:t>
            </a:r>
            <a:endParaRPr lang="en-CA" sz="4400" dirty="0">
              <a:solidFill>
                <a:schemeClr val="bg1"/>
              </a:solidFill>
            </a:endParaRPr>
          </a:p>
        </p:txBody>
      </p:sp>
      <p:sp useBgFill="1">
        <p:nvSpPr>
          <p:cNvPr id="22" name="Rectangle 21">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35372769-C047-4C7E-86B6-C2738E2FC72B}"/>
              </a:ext>
            </a:extLst>
          </p:cNvPr>
          <p:cNvGraphicFramePr>
            <a:graphicFrameLocks noGrp="1"/>
          </p:cNvGraphicFramePr>
          <p:nvPr>
            <p:ph idx="1"/>
            <p:extLst>
              <p:ext uri="{D42A27DB-BD31-4B8C-83A1-F6EECF244321}">
                <p14:modId xmlns:p14="http://schemas.microsoft.com/office/powerpoint/2010/main" val="2007570840"/>
              </p:ext>
            </p:extLst>
          </p:nvPr>
        </p:nvGraphicFramePr>
        <p:xfrm>
          <a:off x="2784848" y="1363875"/>
          <a:ext cx="6622306" cy="1844252"/>
        </p:xfrm>
        <a:graphic>
          <a:graphicData uri="http://schemas.openxmlformats.org/drawingml/2006/table">
            <a:tbl>
              <a:tblPr firstRow="1" firstCol="1" bandRow="1">
                <a:tableStyleId>{5C22544A-7EE6-4342-B048-85BDC9FD1C3A}</a:tableStyleId>
              </a:tblPr>
              <a:tblGrid>
                <a:gridCol w="5140787">
                  <a:extLst>
                    <a:ext uri="{9D8B030D-6E8A-4147-A177-3AD203B41FA5}">
                      <a16:colId xmlns:a16="http://schemas.microsoft.com/office/drawing/2014/main" val="2074078805"/>
                    </a:ext>
                  </a:extLst>
                </a:gridCol>
                <a:gridCol w="1481519">
                  <a:extLst>
                    <a:ext uri="{9D8B030D-6E8A-4147-A177-3AD203B41FA5}">
                      <a16:colId xmlns:a16="http://schemas.microsoft.com/office/drawing/2014/main" val="101703679"/>
                    </a:ext>
                  </a:extLst>
                </a:gridCol>
              </a:tblGrid>
              <a:tr h="922126">
                <a:tc>
                  <a:txBody>
                    <a:bodyPr/>
                    <a:lstStyle/>
                    <a:p>
                      <a:pPr algn="just">
                        <a:lnSpc>
                          <a:spcPct val="200000"/>
                        </a:lnSpc>
                        <a:spcAft>
                          <a:spcPts val="0"/>
                        </a:spcAft>
                      </a:pPr>
                      <a:r>
                        <a:rPr lang="en-CA" sz="3300" b="0">
                          <a:effectLst/>
                        </a:rPr>
                        <a:t>American Sign Language</a:t>
                      </a:r>
                      <a:endParaRPr lang="en-CA" sz="3000" b="0">
                        <a:effectLst/>
                        <a:latin typeface="Calibri" panose="020F0502020204030204" pitchFamily="34" charset="0"/>
                        <a:ea typeface="Calibri" panose="020F0502020204030204" pitchFamily="34" charset="0"/>
                        <a:cs typeface="Times New Roman" panose="02020603050405020304" pitchFamily="18" charset="0"/>
                      </a:endParaRPr>
                    </a:p>
                  </a:txBody>
                  <a:tcPr marL="113157" marR="113157" marT="0" marB="0"/>
                </a:tc>
                <a:tc>
                  <a:txBody>
                    <a:bodyPr/>
                    <a:lstStyle/>
                    <a:p>
                      <a:pPr algn="just">
                        <a:lnSpc>
                          <a:spcPct val="200000"/>
                        </a:lnSpc>
                        <a:spcAft>
                          <a:spcPts val="0"/>
                        </a:spcAft>
                      </a:pPr>
                      <a:r>
                        <a:rPr lang="en-CA" sz="3300" b="0">
                          <a:effectLst/>
                        </a:rPr>
                        <a:t>2,485</a:t>
                      </a:r>
                      <a:endParaRPr lang="en-CA" sz="3000" b="0">
                        <a:effectLst/>
                        <a:latin typeface="Calibri" panose="020F0502020204030204" pitchFamily="34" charset="0"/>
                        <a:ea typeface="Calibri" panose="020F0502020204030204" pitchFamily="34" charset="0"/>
                        <a:cs typeface="Times New Roman" panose="02020603050405020304" pitchFamily="18" charset="0"/>
                      </a:endParaRPr>
                    </a:p>
                  </a:txBody>
                  <a:tcPr marL="113157" marR="113157" marT="0" marB="0"/>
                </a:tc>
                <a:extLst>
                  <a:ext uri="{0D108BD9-81ED-4DB2-BD59-A6C34878D82A}">
                    <a16:rowId xmlns:a16="http://schemas.microsoft.com/office/drawing/2014/main" val="4041640824"/>
                  </a:ext>
                </a:extLst>
              </a:tr>
              <a:tr h="922126">
                <a:tc>
                  <a:txBody>
                    <a:bodyPr/>
                    <a:lstStyle/>
                    <a:p>
                      <a:pPr algn="just">
                        <a:lnSpc>
                          <a:spcPct val="200000"/>
                        </a:lnSpc>
                        <a:spcAft>
                          <a:spcPts val="0"/>
                        </a:spcAft>
                      </a:pPr>
                      <a:r>
                        <a:rPr lang="en-CA" sz="3300" b="0">
                          <a:effectLst/>
                        </a:rPr>
                        <a:t>Quebec Sign Language</a:t>
                      </a:r>
                      <a:endParaRPr lang="en-CA" sz="3000" b="0">
                        <a:effectLst/>
                        <a:latin typeface="Calibri" panose="020F0502020204030204" pitchFamily="34" charset="0"/>
                        <a:ea typeface="Calibri" panose="020F0502020204030204" pitchFamily="34" charset="0"/>
                        <a:cs typeface="Times New Roman" panose="02020603050405020304" pitchFamily="18" charset="0"/>
                      </a:endParaRPr>
                    </a:p>
                  </a:txBody>
                  <a:tcPr marL="113157" marR="113157" marT="0" marB="0"/>
                </a:tc>
                <a:tc>
                  <a:txBody>
                    <a:bodyPr/>
                    <a:lstStyle/>
                    <a:p>
                      <a:pPr algn="just">
                        <a:lnSpc>
                          <a:spcPct val="200000"/>
                        </a:lnSpc>
                        <a:spcAft>
                          <a:spcPts val="0"/>
                        </a:spcAft>
                      </a:pPr>
                      <a:r>
                        <a:rPr lang="en-CA" sz="3300" b="0">
                          <a:effectLst/>
                        </a:rPr>
                        <a:t>730</a:t>
                      </a:r>
                      <a:endParaRPr lang="en-CA" sz="3000" b="0">
                        <a:effectLst/>
                        <a:latin typeface="Calibri" panose="020F0502020204030204" pitchFamily="34" charset="0"/>
                        <a:ea typeface="Calibri" panose="020F0502020204030204" pitchFamily="34" charset="0"/>
                        <a:cs typeface="Times New Roman" panose="02020603050405020304" pitchFamily="18" charset="0"/>
                      </a:endParaRPr>
                    </a:p>
                  </a:txBody>
                  <a:tcPr marL="113157" marR="113157" marT="0" marB="0"/>
                </a:tc>
                <a:extLst>
                  <a:ext uri="{0D108BD9-81ED-4DB2-BD59-A6C34878D82A}">
                    <a16:rowId xmlns:a16="http://schemas.microsoft.com/office/drawing/2014/main" val="214370088"/>
                  </a:ext>
                </a:extLst>
              </a:tr>
            </a:tbl>
          </a:graphicData>
        </a:graphic>
      </p:graphicFrame>
    </p:spTree>
    <p:extLst>
      <p:ext uri="{BB962C8B-B14F-4D97-AF65-F5344CB8AC3E}">
        <p14:creationId xmlns:p14="http://schemas.microsoft.com/office/powerpoint/2010/main" val="2502594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2" name="Straight Connector 11">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A18FDA6-5187-4E4B-96AB-A1DAEF9C66D1}"/>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4400" dirty="0">
                <a:solidFill>
                  <a:schemeClr val="bg1"/>
                </a:solidFill>
              </a:rPr>
              <a:t>Statistics of Knowledge of Sign Languages </a:t>
            </a:r>
            <a:endParaRPr lang="en-CA" sz="4400" dirty="0">
              <a:solidFill>
                <a:schemeClr val="bg1"/>
              </a:solidFill>
            </a:endParaRPr>
          </a:p>
        </p:txBody>
      </p:sp>
      <p:sp useBgFill="1">
        <p:nvSpPr>
          <p:cNvPr id="22" name="Rectangle 21">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A2F141BE-F598-4D93-A026-708684ED5FBF}"/>
              </a:ext>
            </a:extLst>
          </p:cNvPr>
          <p:cNvGraphicFramePr>
            <a:graphicFrameLocks noGrp="1"/>
          </p:cNvGraphicFramePr>
          <p:nvPr>
            <p:ph idx="1"/>
            <p:extLst>
              <p:ext uri="{D42A27DB-BD31-4B8C-83A1-F6EECF244321}">
                <p14:modId xmlns:p14="http://schemas.microsoft.com/office/powerpoint/2010/main" val="982067315"/>
              </p:ext>
            </p:extLst>
          </p:nvPr>
        </p:nvGraphicFramePr>
        <p:xfrm>
          <a:off x="1915827" y="941387"/>
          <a:ext cx="8360349" cy="2689228"/>
        </p:xfrm>
        <a:graphic>
          <a:graphicData uri="http://schemas.openxmlformats.org/drawingml/2006/table">
            <a:tbl>
              <a:tblPr firstRow="1" firstCol="1" bandRow="1">
                <a:noFill/>
                <a:tableStyleId>{5C22544A-7EE6-4342-B048-85BDC9FD1C3A}</a:tableStyleId>
              </a:tblPr>
              <a:tblGrid>
                <a:gridCol w="6276722">
                  <a:extLst>
                    <a:ext uri="{9D8B030D-6E8A-4147-A177-3AD203B41FA5}">
                      <a16:colId xmlns:a16="http://schemas.microsoft.com/office/drawing/2014/main" val="1862004795"/>
                    </a:ext>
                  </a:extLst>
                </a:gridCol>
                <a:gridCol w="2083627">
                  <a:extLst>
                    <a:ext uri="{9D8B030D-6E8A-4147-A177-3AD203B41FA5}">
                      <a16:colId xmlns:a16="http://schemas.microsoft.com/office/drawing/2014/main" val="4244150839"/>
                    </a:ext>
                  </a:extLst>
                </a:gridCol>
              </a:tblGrid>
              <a:tr h="1344614">
                <a:tc>
                  <a:txBody>
                    <a:bodyPr/>
                    <a:lstStyle/>
                    <a:p>
                      <a:pPr algn="r">
                        <a:lnSpc>
                          <a:spcPct val="200000"/>
                        </a:lnSpc>
                        <a:spcAft>
                          <a:spcPts val="0"/>
                        </a:spcAft>
                      </a:pPr>
                      <a:r>
                        <a:rPr lang="en-CA" sz="3300" b="1">
                          <a:solidFill>
                            <a:schemeClr val="tx1">
                              <a:lumMod val="75000"/>
                              <a:lumOff val="25000"/>
                            </a:schemeClr>
                          </a:solidFill>
                          <a:effectLst/>
                        </a:rPr>
                        <a:t>American Sign Language</a:t>
                      </a:r>
                      <a:endParaRPr lang="en-CA" sz="33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336" marR="603504" marT="201168" marB="201168">
                    <a:lnL w="12700" cmpd="sng">
                      <a:noFill/>
                      <a:prstDash val="solid"/>
                    </a:lnL>
                    <a:lnR w="12700" cmpd="sng">
                      <a:noFill/>
                      <a:prstDash val="solid"/>
                    </a:lnR>
                    <a:lnT w="12700" cmpd="sng">
                      <a:noFill/>
                      <a:prstDash val="solid"/>
                    </a:lnT>
                    <a:lnB w="9525" cap="flat" cmpd="sng" algn="ctr">
                      <a:solidFill>
                        <a:srgbClr val="D8DCDC"/>
                      </a:solidFill>
                      <a:prstDash val="solid"/>
                    </a:lnB>
                    <a:noFill/>
                  </a:tcPr>
                </a:tc>
                <a:tc>
                  <a:txBody>
                    <a:bodyPr/>
                    <a:lstStyle/>
                    <a:p>
                      <a:pPr algn="just">
                        <a:lnSpc>
                          <a:spcPct val="200000"/>
                        </a:lnSpc>
                        <a:spcAft>
                          <a:spcPts val="0"/>
                        </a:spcAft>
                      </a:pPr>
                      <a:r>
                        <a:rPr lang="en-CA" sz="3300" b="1">
                          <a:solidFill>
                            <a:schemeClr val="tx1">
                              <a:lumMod val="75000"/>
                              <a:lumOff val="25000"/>
                            </a:schemeClr>
                          </a:solidFill>
                          <a:effectLst/>
                        </a:rPr>
                        <a:t>11,110</a:t>
                      </a:r>
                      <a:endParaRPr lang="en-CA" sz="33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336" marR="150876" marT="201168" marB="201168">
                    <a:lnL w="12700" cmpd="sng">
                      <a:noFill/>
                      <a:prstDash val="solid"/>
                    </a:lnL>
                    <a:lnR w="12700" cmpd="sng">
                      <a:noFill/>
                      <a:prstDash val="solid"/>
                    </a:lnR>
                    <a:lnT w="12700" cmpd="sng">
                      <a:noFill/>
                      <a:prstDash val="solid"/>
                    </a:lnT>
                    <a:lnB w="9525" cap="flat" cmpd="sng" algn="ctr">
                      <a:solidFill>
                        <a:srgbClr val="D8DCDC"/>
                      </a:solidFill>
                      <a:prstDash val="solid"/>
                    </a:lnB>
                    <a:noFill/>
                  </a:tcPr>
                </a:tc>
                <a:extLst>
                  <a:ext uri="{0D108BD9-81ED-4DB2-BD59-A6C34878D82A}">
                    <a16:rowId xmlns:a16="http://schemas.microsoft.com/office/drawing/2014/main" val="1262715748"/>
                  </a:ext>
                </a:extLst>
              </a:tr>
              <a:tr h="1344614">
                <a:tc>
                  <a:txBody>
                    <a:bodyPr/>
                    <a:lstStyle/>
                    <a:p>
                      <a:pPr algn="r">
                        <a:lnSpc>
                          <a:spcPct val="200000"/>
                        </a:lnSpc>
                        <a:spcAft>
                          <a:spcPts val="0"/>
                        </a:spcAft>
                      </a:pPr>
                      <a:r>
                        <a:rPr lang="en-CA" sz="3300" b="1">
                          <a:solidFill>
                            <a:schemeClr val="tx1">
                              <a:lumMod val="75000"/>
                              <a:lumOff val="25000"/>
                            </a:schemeClr>
                          </a:solidFill>
                          <a:effectLst/>
                        </a:rPr>
                        <a:t>Quebec Sign Language</a:t>
                      </a:r>
                      <a:endParaRPr lang="en-CA" sz="3300" b="1">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336" marR="603504" marT="201168" marB="201168">
                    <a:lnL w="12700" cmpd="sng">
                      <a:noFill/>
                      <a:prstDash val="solid"/>
                    </a:lnL>
                    <a:lnR w="9525" cap="flat" cmpd="sng" algn="ctr">
                      <a:solidFill>
                        <a:srgbClr val="D8DCDC"/>
                      </a:solidFill>
                      <a:prstDash val="solid"/>
                    </a:lnR>
                    <a:lnT w="9525" cap="flat" cmpd="sng" algn="ctr">
                      <a:solidFill>
                        <a:srgbClr val="D8DCDC"/>
                      </a:solidFill>
                      <a:prstDash val="solid"/>
                    </a:lnT>
                    <a:lnB w="12700" cmpd="sng">
                      <a:noFill/>
                      <a:prstDash val="solid"/>
                    </a:lnB>
                    <a:noFill/>
                  </a:tcPr>
                </a:tc>
                <a:tc>
                  <a:txBody>
                    <a:bodyPr/>
                    <a:lstStyle/>
                    <a:p>
                      <a:pPr algn="just">
                        <a:lnSpc>
                          <a:spcPct val="200000"/>
                        </a:lnSpc>
                        <a:spcAft>
                          <a:spcPts val="0"/>
                        </a:spcAft>
                      </a:pPr>
                      <a:r>
                        <a:rPr lang="en-CA" sz="3300">
                          <a:solidFill>
                            <a:schemeClr val="tx1">
                              <a:lumMod val="75000"/>
                              <a:lumOff val="25000"/>
                            </a:schemeClr>
                          </a:solidFill>
                          <a:effectLst/>
                        </a:rPr>
                        <a:t>730</a:t>
                      </a:r>
                      <a:endParaRPr lang="en-CA" sz="3300">
                        <a:solidFill>
                          <a:schemeClr val="tx1">
                            <a:lumMod val="75000"/>
                            <a:lumOff val="2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402336" marR="150876" marT="201168" marB="201168">
                    <a:lnL w="9525" cap="flat" cmpd="sng" algn="ctr">
                      <a:solidFill>
                        <a:srgbClr val="D8DCDC"/>
                      </a:solidFill>
                      <a:prstDash val="solid"/>
                    </a:lnL>
                    <a:lnR w="9525" cap="flat" cmpd="sng" algn="ctr">
                      <a:solidFill>
                        <a:srgbClr val="D8DCDC"/>
                      </a:solidFill>
                      <a:prstDash val="solid"/>
                    </a:lnR>
                    <a:lnT w="9525" cap="flat" cmpd="sng" algn="ctr">
                      <a:solidFill>
                        <a:srgbClr val="D8DCDC"/>
                      </a:solidFill>
                      <a:prstDash val="solid"/>
                    </a:lnT>
                    <a:lnB w="9525" cap="flat" cmpd="sng" algn="ctr">
                      <a:solidFill>
                        <a:srgbClr val="D8DCDC"/>
                      </a:solidFill>
                      <a:prstDash val="solid"/>
                    </a:lnB>
                    <a:solidFill>
                      <a:srgbClr val="D8DEDC">
                        <a:alpha val="20000"/>
                      </a:srgbClr>
                    </a:solidFill>
                  </a:tcPr>
                </a:tc>
                <a:extLst>
                  <a:ext uri="{0D108BD9-81ED-4DB2-BD59-A6C34878D82A}">
                    <a16:rowId xmlns:a16="http://schemas.microsoft.com/office/drawing/2014/main" val="4050206415"/>
                  </a:ext>
                </a:extLst>
              </a:tr>
            </a:tbl>
          </a:graphicData>
        </a:graphic>
      </p:graphicFrame>
    </p:spTree>
    <p:extLst>
      <p:ext uri="{BB962C8B-B14F-4D97-AF65-F5344CB8AC3E}">
        <p14:creationId xmlns:p14="http://schemas.microsoft.com/office/powerpoint/2010/main" val="1320555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9241D-A7E5-440B-A4D2-51485115C2D7}"/>
              </a:ext>
            </a:extLst>
          </p:cNvPr>
          <p:cNvSpPr>
            <a:spLocks noGrp="1"/>
          </p:cNvSpPr>
          <p:nvPr>
            <p:ph type="title"/>
          </p:nvPr>
        </p:nvSpPr>
        <p:spPr>
          <a:xfrm>
            <a:off x="677334" y="609600"/>
            <a:ext cx="8596668" cy="1320800"/>
          </a:xfrm>
        </p:spPr>
        <p:txBody>
          <a:bodyPr>
            <a:normAutofit/>
          </a:bodyPr>
          <a:lstStyle/>
          <a:p>
            <a:r>
              <a:rPr lang="en-US" dirty="0"/>
              <a:t>Why need for generating dataset?</a:t>
            </a:r>
            <a:endParaRPr lang="en-CA" dirty="0"/>
          </a:p>
        </p:txBody>
      </p:sp>
      <p:graphicFrame>
        <p:nvGraphicFramePr>
          <p:cNvPr id="5" name="Content Placeholder 2">
            <a:extLst>
              <a:ext uri="{FF2B5EF4-FFF2-40B4-BE49-F238E27FC236}">
                <a16:creationId xmlns:a16="http://schemas.microsoft.com/office/drawing/2014/main" id="{6AD1D8C3-98D7-418C-968B-02E38862F3E8}"/>
              </a:ext>
            </a:extLst>
          </p:cNvPr>
          <p:cNvGraphicFramePr>
            <a:graphicFrameLocks noGrp="1"/>
          </p:cNvGraphicFramePr>
          <p:nvPr>
            <p:ph idx="1"/>
            <p:extLst>
              <p:ext uri="{D42A27DB-BD31-4B8C-83A1-F6EECF244321}">
                <p14:modId xmlns:p14="http://schemas.microsoft.com/office/powerpoint/2010/main" val="329357494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278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3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4CAF0F-7F48-4D92-A117-E81E4F989547}"/>
              </a:ext>
            </a:extLst>
          </p:cNvPr>
          <p:cNvSpPr>
            <a:spLocks noGrp="1"/>
          </p:cNvSpPr>
          <p:nvPr>
            <p:ph type="title"/>
          </p:nvPr>
        </p:nvSpPr>
        <p:spPr>
          <a:xfrm>
            <a:off x="1286933" y="609600"/>
            <a:ext cx="10197494" cy="1099457"/>
          </a:xfrm>
        </p:spPr>
        <p:txBody>
          <a:bodyPr>
            <a:normAutofit/>
          </a:bodyPr>
          <a:lstStyle/>
          <a:p>
            <a:r>
              <a:rPr lang="en-CA" dirty="0"/>
              <a:t>Objectives:</a:t>
            </a:r>
          </a:p>
        </p:txBody>
      </p:sp>
      <p:sp>
        <p:nvSpPr>
          <p:cNvPr id="56" name="Isosceles Triangle 4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4F11040A-2E2C-40FC-9784-6809AA31B827}"/>
              </a:ext>
            </a:extLst>
          </p:cNvPr>
          <p:cNvGraphicFramePr>
            <a:graphicFrameLocks noGrp="1"/>
          </p:cNvGraphicFramePr>
          <p:nvPr>
            <p:ph idx="1"/>
            <p:extLst>
              <p:ext uri="{D42A27DB-BD31-4B8C-83A1-F6EECF244321}">
                <p14:modId xmlns:p14="http://schemas.microsoft.com/office/powerpoint/2010/main" val="152082355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7751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F519D03-87C7-4CE3-AA11-6898084B7B2C}"/>
              </a:ext>
            </a:extLst>
          </p:cNvPr>
          <p:cNvSpPr>
            <a:spLocks noGrp="1"/>
          </p:cNvSpPr>
          <p:nvPr>
            <p:ph type="title"/>
          </p:nvPr>
        </p:nvSpPr>
        <p:spPr>
          <a:xfrm>
            <a:off x="1600199" y="4571999"/>
            <a:ext cx="7673801" cy="1087656"/>
          </a:xfrm>
        </p:spPr>
        <p:txBody>
          <a:bodyPr vert="horz" lIns="91440" tIns="45720" rIns="91440" bIns="45720" rtlCol="0" anchor="b">
            <a:normAutofit/>
          </a:bodyPr>
          <a:lstStyle/>
          <a:p>
            <a:pPr>
              <a:lnSpc>
                <a:spcPct val="90000"/>
              </a:lnSpc>
            </a:pPr>
            <a:r>
              <a:rPr lang="en-US" sz="3400" b="1" kern="1200">
                <a:solidFill>
                  <a:schemeClr val="accent1"/>
                </a:solidFill>
                <a:latin typeface="+mj-lt"/>
                <a:ea typeface="+mj-ea"/>
                <a:cs typeface="+mj-cs"/>
              </a:rPr>
              <a:t>Dataset Description and Image property </a:t>
            </a:r>
            <a:endParaRPr lang="en-US" sz="3400" kern="1200">
              <a:solidFill>
                <a:schemeClr val="accent1"/>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6ACB335D-99B6-4D7B-9414-013FBEF50F10}"/>
              </a:ext>
            </a:extLst>
          </p:cNvPr>
          <p:cNvGraphicFramePr>
            <a:graphicFrameLocks noGrp="1"/>
          </p:cNvGraphicFramePr>
          <p:nvPr>
            <p:ph idx="1"/>
            <p:extLst>
              <p:ext uri="{D42A27DB-BD31-4B8C-83A1-F6EECF244321}">
                <p14:modId xmlns:p14="http://schemas.microsoft.com/office/powerpoint/2010/main" val="1941710833"/>
              </p:ext>
            </p:extLst>
          </p:nvPr>
        </p:nvGraphicFramePr>
        <p:xfrm>
          <a:off x="1681877" y="609600"/>
          <a:ext cx="7461810" cy="3642358"/>
        </p:xfrm>
        <a:graphic>
          <a:graphicData uri="http://schemas.openxmlformats.org/drawingml/2006/table">
            <a:tbl>
              <a:tblPr firstRow="1" bandRow="1">
                <a:tableStyleId>{5C22544A-7EE6-4342-B048-85BDC9FD1C3A}</a:tableStyleId>
              </a:tblPr>
              <a:tblGrid>
                <a:gridCol w="3376567">
                  <a:extLst>
                    <a:ext uri="{9D8B030D-6E8A-4147-A177-3AD203B41FA5}">
                      <a16:colId xmlns:a16="http://schemas.microsoft.com/office/drawing/2014/main" val="4093353539"/>
                    </a:ext>
                  </a:extLst>
                </a:gridCol>
                <a:gridCol w="4085243">
                  <a:extLst>
                    <a:ext uri="{9D8B030D-6E8A-4147-A177-3AD203B41FA5}">
                      <a16:colId xmlns:a16="http://schemas.microsoft.com/office/drawing/2014/main" val="192631477"/>
                    </a:ext>
                  </a:extLst>
                </a:gridCol>
              </a:tblGrid>
              <a:tr h="601210">
                <a:tc>
                  <a:txBody>
                    <a:bodyPr/>
                    <a:lstStyle/>
                    <a:p>
                      <a:pPr algn="just">
                        <a:lnSpc>
                          <a:spcPct val="115000"/>
                        </a:lnSpc>
                        <a:spcAft>
                          <a:spcPts val="0"/>
                        </a:spcAft>
                      </a:pPr>
                      <a:r>
                        <a:rPr lang="en-US" sz="3400" b="1">
                          <a:effectLst/>
                          <a:latin typeface="Times New Roman" panose="02020603050405020304" pitchFamily="18" charset="0"/>
                          <a:ea typeface="Calibri" panose="020F0502020204030204" pitchFamily="34" charset="0"/>
                          <a:cs typeface="Times New Roman" panose="02020603050405020304" pitchFamily="18" charset="0"/>
                        </a:rPr>
                        <a:t>Property</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tc>
                  <a:txBody>
                    <a:bodyPr/>
                    <a:lstStyle/>
                    <a:p>
                      <a:pPr algn="just">
                        <a:lnSpc>
                          <a:spcPct val="115000"/>
                        </a:lnSpc>
                        <a:spcAft>
                          <a:spcPts val="0"/>
                        </a:spcAft>
                      </a:pPr>
                      <a:r>
                        <a:rPr lang="en-US" sz="3400" b="1">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extLst>
                  <a:ext uri="{0D108BD9-81ED-4DB2-BD59-A6C34878D82A}">
                    <a16:rowId xmlns:a16="http://schemas.microsoft.com/office/drawing/2014/main" val="3061997906"/>
                  </a:ext>
                </a:extLst>
              </a:tr>
              <a:tr h="506858">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Alphabets</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A to Z</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extLst>
                  <a:ext uri="{0D108BD9-81ED-4DB2-BD59-A6C34878D82A}">
                    <a16:rowId xmlns:a16="http://schemas.microsoft.com/office/drawing/2014/main" val="1845085455"/>
                  </a:ext>
                </a:extLst>
              </a:tr>
              <a:tr h="506858">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Numbers</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0 to 9</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extLst>
                  <a:ext uri="{0D108BD9-81ED-4DB2-BD59-A6C34878D82A}">
                    <a16:rowId xmlns:a16="http://schemas.microsoft.com/office/drawing/2014/main" val="4268433134"/>
                  </a:ext>
                </a:extLst>
              </a:tr>
              <a:tr h="506858">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Color </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Gray Scale</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extLst>
                  <a:ext uri="{0D108BD9-81ED-4DB2-BD59-A6C34878D82A}">
                    <a16:rowId xmlns:a16="http://schemas.microsoft.com/office/drawing/2014/main" val="3947931428"/>
                  </a:ext>
                </a:extLst>
              </a:tr>
              <a:tr h="506858">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Dimensions</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50x50</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extLst>
                  <a:ext uri="{0D108BD9-81ED-4DB2-BD59-A6C34878D82A}">
                    <a16:rowId xmlns:a16="http://schemas.microsoft.com/office/drawing/2014/main" val="4262545063"/>
                  </a:ext>
                </a:extLst>
              </a:tr>
              <a:tr h="506858">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Height </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50 pixels</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extLst>
                  <a:ext uri="{0D108BD9-81ED-4DB2-BD59-A6C34878D82A}">
                    <a16:rowId xmlns:a16="http://schemas.microsoft.com/office/drawing/2014/main" val="1700325835"/>
                  </a:ext>
                </a:extLst>
              </a:tr>
              <a:tr h="506858">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Width </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tc>
                  <a:txBody>
                    <a:bodyPr/>
                    <a:lstStyle/>
                    <a:p>
                      <a:pPr algn="just">
                        <a:lnSpc>
                          <a:spcPct val="115000"/>
                        </a:lnSpc>
                        <a:spcAft>
                          <a:spcPts val="0"/>
                        </a:spcAft>
                      </a:pPr>
                      <a:r>
                        <a:rPr lang="en-US" sz="2900">
                          <a:effectLst/>
                          <a:latin typeface="Times New Roman" panose="02020603050405020304" pitchFamily="18" charset="0"/>
                          <a:ea typeface="Calibri" panose="020F0502020204030204" pitchFamily="34" charset="0"/>
                          <a:cs typeface="Times New Roman" panose="02020603050405020304" pitchFamily="18" charset="0"/>
                        </a:rPr>
                        <a:t>50 pixels</a:t>
                      </a:r>
                      <a:endParaRPr lang="en-CA" sz="2600">
                        <a:effectLst/>
                        <a:latin typeface="Calibri" panose="020F0502020204030204" pitchFamily="34" charset="0"/>
                        <a:ea typeface="Calibri" panose="020F0502020204030204" pitchFamily="34" charset="0"/>
                        <a:cs typeface="Times New Roman" panose="02020603050405020304" pitchFamily="18" charset="0"/>
                      </a:endParaRPr>
                    </a:p>
                  </a:txBody>
                  <a:tcPr marL="97338" marR="97338" marT="0" marB="0"/>
                </a:tc>
                <a:extLst>
                  <a:ext uri="{0D108BD9-81ED-4DB2-BD59-A6C34878D82A}">
                    <a16:rowId xmlns:a16="http://schemas.microsoft.com/office/drawing/2014/main" val="3181231037"/>
                  </a:ext>
                </a:extLst>
              </a:tr>
            </a:tbl>
          </a:graphicData>
        </a:graphic>
      </p:graphicFrame>
    </p:spTree>
    <p:extLst>
      <p:ext uri="{BB962C8B-B14F-4D97-AF65-F5344CB8AC3E}">
        <p14:creationId xmlns:p14="http://schemas.microsoft.com/office/powerpoint/2010/main" val="1163955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1AFD-9AD3-4174-B255-AE431C302B77}"/>
              </a:ext>
            </a:extLst>
          </p:cNvPr>
          <p:cNvSpPr>
            <a:spLocks noGrp="1"/>
          </p:cNvSpPr>
          <p:nvPr>
            <p:ph type="title"/>
          </p:nvPr>
        </p:nvSpPr>
        <p:spPr/>
        <p:txBody>
          <a:bodyPr/>
          <a:lstStyle/>
          <a:p>
            <a:r>
              <a:rPr lang="en-CA" dirty="0"/>
              <a:t>Dataset Sample</a:t>
            </a:r>
          </a:p>
        </p:txBody>
      </p:sp>
      <p:graphicFrame>
        <p:nvGraphicFramePr>
          <p:cNvPr id="7" name="Content Placeholder 6">
            <a:extLst>
              <a:ext uri="{FF2B5EF4-FFF2-40B4-BE49-F238E27FC236}">
                <a16:creationId xmlns:a16="http://schemas.microsoft.com/office/drawing/2014/main" id="{3F4AB665-57D4-46E6-9280-E6F4B91CEA52}"/>
              </a:ext>
            </a:extLst>
          </p:cNvPr>
          <p:cNvGraphicFramePr>
            <a:graphicFrameLocks noGrp="1"/>
          </p:cNvGraphicFramePr>
          <p:nvPr>
            <p:ph idx="1"/>
            <p:extLst>
              <p:ext uri="{D42A27DB-BD31-4B8C-83A1-F6EECF244321}">
                <p14:modId xmlns:p14="http://schemas.microsoft.com/office/powerpoint/2010/main" val="2369062994"/>
              </p:ext>
            </p:extLst>
          </p:nvPr>
        </p:nvGraphicFramePr>
        <p:xfrm>
          <a:off x="677334" y="2160586"/>
          <a:ext cx="6815418" cy="3009273"/>
        </p:xfrm>
        <a:graphic>
          <a:graphicData uri="http://schemas.openxmlformats.org/drawingml/2006/table">
            <a:tbl>
              <a:tblPr firstRow="1" bandRow="1">
                <a:tableStyleId>{5C22544A-7EE6-4342-B048-85BDC9FD1C3A}</a:tableStyleId>
              </a:tblPr>
              <a:tblGrid>
                <a:gridCol w="1080101">
                  <a:extLst>
                    <a:ext uri="{9D8B030D-6E8A-4147-A177-3AD203B41FA5}">
                      <a16:colId xmlns:a16="http://schemas.microsoft.com/office/drawing/2014/main" val="2286819672"/>
                    </a:ext>
                  </a:extLst>
                </a:gridCol>
                <a:gridCol w="1080101">
                  <a:extLst>
                    <a:ext uri="{9D8B030D-6E8A-4147-A177-3AD203B41FA5}">
                      <a16:colId xmlns:a16="http://schemas.microsoft.com/office/drawing/2014/main" val="1373455269"/>
                    </a:ext>
                  </a:extLst>
                </a:gridCol>
                <a:gridCol w="1018508">
                  <a:extLst>
                    <a:ext uri="{9D8B030D-6E8A-4147-A177-3AD203B41FA5}">
                      <a16:colId xmlns:a16="http://schemas.microsoft.com/office/drawing/2014/main" val="1080499604"/>
                    </a:ext>
                  </a:extLst>
                </a:gridCol>
                <a:gridCol w="1001246">
                  <a:extLst>
                    <a:ext uri="{9D8B030D-6E8A-4147-A177-3AD203B41FA5}">
                      <a16:colId xmlns:a16="http://schemas.microsoft.com/office/drawing/2014/main" val="3029809022"/>
                    </a:ext>
                  </a:extLst>
                </a:gridCol>
                <a:gridCol w="1317731">
                  <a:extLst>
                    <a:ext uri="{9D8B030D-6E8A-4147-A177-3AD203B41FA5}">
                      <a16:colId xmlns:a16="http://schemas.microsoft.com/office/drawing/2014/main" val="1270738615"/>
                    </a:ext>
                  </a:extLst>
                </a:gridCol>
                <a:gridCol w="1317731">
                  <a:extLst>
                    <a:ext uri="{9D8B030D-6E8A-4147-A177-3AD203B41FA5}">
                      <a16:colId xmlns:a16="http://schemas.microsoft.com/office/drawing/2014/main" val="1615154178"/>
                    </a:ext>
                  </a:extLst>
                </a:gridCol>
              </a:tblGrid>
              <a:tr h="556237">
                <a:tc>
                  <a:txBody>
                    <a:bodyPr/>
                    <a:lstStyle/>
                    <a:p>
                      <a:endParaRPr lang="en-CA" dirty="0"/>
                    </a:p>
                  </a:txBody>
                  <a:tcPr/>
                </a:tc>
                <a:tc>
                  <a:txBody>
                    <a:bodyPr/>
                    <a:lstStyle/>
                    <a:p>
                      <a:endParaRPr lang="en-CA" dirty="0"/>
                    </a:p>
                  </a:txBody>
                  <a:tcPr/>
                </a:tc>
                <a:tc>
                  <a:txBody>
                    <a:bodyPr/>
                    <a:lstStyle/>
                    <a:p>
                      <a:endParaRPr lang="en-CA"/>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092497891"/>
                  </a:ext>
                </a:extLst>
              </a:tr>
              <a:tr h="1306626">
                <a:tc>
                  <a:txBody>
                    <a:bodyPr/>
                    <a:lstStyle/>
                    <a:p>
                      <a:endParaRPr lang="en-CA" dirty="0"/>
                    </a:p>
                  </a:txBody>
                  <a:tcPr/>
                </a:tc>
                <a:tc>
                  <a:txBody>
                    <a:bodyPr/>
                    <a:lstStyle/>
                    <a:p>
                      <a:endParaRPr lang="en-CA" dirty="0"/>
                    </a:p>
                    <a:p>
                      <a:endParaRPr lang="en-CA" dirty="0"/>
                    </a:p>
                    <a:p>
                      <a:endParaRPr lang="en-CA" dirty="0"/>
                    </a:p>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416835701"/>
                  </a:ext>
                </a:extLst>
              </a:tr>
              <a:tr h="1146410">
                <a:tc>
                  <a:txBody>
                    <a:bodyPr/>
                    <a:lstStyle/>
                    <a:p>
                      <a:pPr algn="ctr"/>
                      <a:r>
                        <a:rPr lang="en-CA" sz="6600" dirty="0"/>
                        <a:t>S</a:t>
                      </a:r>
                    </a:p>
                  </a:txBody>
                  <a:tcPr/>
                </a:tc>
                <a:tc>
                  <a:txBody>
                    <a:bodyPr/>
                    <a:lstStyle/>
                    <a:p>
                      <a:pPr algn="ctr"/>
                      <a:r>
                        <a:rPr lang="en-CA" sz="6600" b="1" kern="1200" dirty="0">
                          <a:solidFill>
                            <a:schemeClr val="dk1"/>
                          </a:solidFill>
                          <a:effectLst/>
                          <a:latin typeface="+mn-lt"/>
                          <a:ea typeface="+mn-ea"/>
                          <a:cs typeface="+mn-cs"/>
                        </a:rPr>
                        <a:t>A</a:t>
                      </a:r>
                      <a:endParaRPr lang="en-CA" sz="6600" dirty="0"/>
                    </a:p>
                  </a:txBody>
                  <a:tcPr/>
                </a:tc>
                <a:tc>
                  <a:txBody>
                    <a:bodyPr/>
                    <a:lstStyle/>
                    <a:p>
                      <a:r>
                        <a:rPr lang="en-CA" sz="6600" b="1" kern="1200" dirty="0">
                          <a:solidFill>
                            <a:schemeClr val="dk1"/>
                          </a:solidFill>
                          <a:effectLst/>
                          <a:latin typeface="+mn-lt"/>
                          <a:ea typeface="+mn-ea"/>
                          <a:cs typeface="+mn-cs"/>
                        </a:rPr>
                        <a:t>N</a:t>
                      </a:r>
                    </a:p>
                  </a:txBody>
                  <a:tcPr/>
                </a:tc>
                <a:tc>
                  <a:txBody>
                    <a:bodyPr/>
                    <a:lstStyle/>
                    <a:p>
                      <a:r>
                        <a:rPr lang="en-CA" sz="6600" b="1" kern="1200" dirty="0">
                          <a:solidFill>
                            <a:schemeClr val="dk1"/>
                          </a:solidFill>
                          <a:effectLst/>
                          <a:latin typeface="+mn-lt"/>
                          <a:ea typeface="+mn-ea"/>
                          <a:cs typeface="+mn-cs"/>
                        </a:rPr>
                        <a:t>D</a:t>
                      </a:r>
                    </a:p>
                  </a:txBody>
                  <a:tcPr/>
                </a:tc>
                <a:tc>
                  <a:txBody>
                    <a:bodyPr/>
                    <a:lstStyle/>
                    <a:p>
                      <a:r>
                        <a:rPr lang="en-CA" sz="6600" b="1" kern="1200" dirty="0">
                          <a:solidFill>
                            <a:schemeClr val="dk1"/>
                          </a:solidFill>
                          <a:effectLst/>
                          <a:latin typeface="+mn-lt"/>
                          <a:ea typeface="+mn-ea"/>
                          <a:cs typeface="+mn-cs"/>
                        </a:rPr>
                        <a:t>I</a:t>
                      </a:r>
                    </a:p>
                  </a:txBody>
                  <a:tcPr/>
                </a:tc>
                <a:tc>
                  <a:txBody>
                    <a:bodyPr/>
                    <a:lstStyle/>
                    <a:p>
                      <a:r>
                        <a:rPr lang="en-CA" sz="6600" b="1" kern="1200" dirty="0">
                          <a:solidFill>
                            <a:schemeClr val="dk1"/>
                          </a:solidFill>
                          <a:effectLst/>
                          <a:latin typeface="+mn-lt"/>
                          <a:ea typeface="+mn-ea"/>
                          <a:cs typeface="+mn-cs"/>
                        </a:rPr>
                        <a:t>P</a:t>
                      </a:r>
                    </a:p>
                  </a:txBody>
                  <a:tcPr/>
                </a:tc>
                <a:extLst>
                  <a:ext uri="{0D108BD9-81ED-4DB2-BD59-A6C34878D82A}">
                    <a16:rowId xmlns:a16="http://schemas.microsoft.com/office/drawing/2014/main" val="2994077147"/>
                  </a:ext>
                </a:extLst>
              </a:tr>
            </a:tbl>
          </a:graphicData>
        </a:graphic>
      </p:graphicFrame>
      <p:pic>
        <p:nvPicPr>
          <p:cNvPr id="38" name="Picture 37">
            <a:extLst>
              <a:ext uri="{FF2B5EF4-FFF2-40B4-BE49-F238E27FC236}">
                <a16:creationId xmlns:a16="http://schemas.microsoft.com/office/drawing/2014/main" id="{7F0418C9-FE35-45D3-8A8F-745B46FA1D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40022" y="2676443"/>
            <a:ext cx="1133413" cy="1318508"/>
          </a:xfrm>
          <a:prstGeom prst="rect">
            <a:avLst/>
          </a:prstGeom>
          <a:noFill/>
          <a:ln>
            <a:noFill/>
          </a:ln>
        </p:spPr>
      </p:pic>
      <p:pic>
        <p:nvPicPr>
          <p:cNvPr id="43" name="Picture 42">
            <a:extLst>
              <a:ext uri="{FF2B5EF4-FFF2-40B4-BE49-F238E27FC236}">
                <a16:creationId xmlns:a16="http://schemas.microsoft.com/office/drawing/2014/main" id="{18BBCA23-4651-4CB4-821C-EFC6738AAED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1109" y="2676443"/>
            <a:ext cx="1048913" cy="1318508"/>
          </a:xfrm>
          <a:prstGeom prst="rect">
            <a:avLst/>
          </a:prstGeom>
          <a:noFill/>
          <a:ln>
            <a:noFill/>
          </a:ln>
        </p:spPr>
      </p:pic>
      <p:pic>
        <p:nvPicPr>
          <p:cNvPr id="44" name="Picture 43">
            <a:extLst>
              <a:ext uri="{FF2B5EF4-FFF2-40B4-BE49-F238E27FC236}">
                <a16:creationId xmlns:a16="http://schemas.microsoft.com/office/drawing/2014/main" id="{121AE4BD-C0E5-4DC8-89F3-A7EF92083BA3}"/>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788934" y="2676443"/>
            <a:ext cx="1048913" cy="1318508"/>
          </a:xfrm>
          <a:prstGeom prst="rect">
            <a:avLst/>
          </a:prstGeom>
          <a:noFill/>
          <a:ln>
            <a:noFill/>
          </a:ln>
        </p:spPr>
      </p:pic>
      <p:pic>
        <p:nvPicPr>
          <p:cNvPr id="45" name="Picture 44">
            <a:extLst>
              <a:ext uri="{FF2B5EF4-FFF2-40B4-BE49-F238E27FC236}">
                <a16:creationId xmlns:a16="http://schemas.microsoft.com/office/drawing/2014/main" id="{36877841-319C-43D5-9761-C7357F0A9381}"/>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837847" y="2676442"/>
            <a:ext cx="1048912" cy="1318507"/>
          </a:xfrm>
          <a:prstGeom prst="rect">
            <a:avLst/>
          </a:prstGeom>
          <a:noFill/>
          <a:ln>
            <a:noFill/>
          </a:ln>
        </p:spPr>
      </p:pic>
      <p:pic>
        <p:nvPicPr>
          <p:cNvPr id="46" name="Picture 45">
            <a:extLst>
              <a:ext uri="{FF2B5EF4-FFF2-40B4-BE49-F238E27FC236}">
                <a16:creationId xmlns:a16="http://schemas.microsoft.com/office/drawing/2014/main" id="{2EA3DD77-8C4A-47D8-AF79-7A38A2A0B529}"/>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886758" y="2676439"/>
            <a:ext cx="1309855" cy="1318507"/>
          </a:xfrm>
          <a:prstGeom prst="rect">
            <a:avLst/>
          </a:prstGeom>
          <a:noFill/>
          <a:ln>
            <a:noFill/>
          </a:ln>
        </p:spPr>
      </p:pic>
      <p:pic>
        <p:nvPicPr>
          <p:cNvPr id="47" name="Picture 46">
            <a:extLst>
              <a:ext uri="{FF2B5EF4-FFF2-40B4-BE49-F238E27FC236}">
                <a16:creationId xmlns:a16="http://schemas.microsoft.com/office/drawing/2014/main" id="{AE01FAA4-C50D-4DAF-AC14-D28874D45F29}"/>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6196612" y="2676436"/>
            <a:ext cx="1296139" cy="1318506"/>
          </a:xfrm>
          <a:prstGeom prst="rect">
            <a:avLst/>
          </a:prstGeom>
          <a:noFill/>
          <a:ln>
            <a:noFill/>
          </a:ln>
        </p:spPr>
      </p:pic>
    </p:spTree>
    <p:extLst>
      <p:ext uri="{BB962C8B-B14F-4D97-AF65-F5344CB8AC3E}">
        <p14:creationId xmlns:p14="http://schemas.microsoft.com/office/powerpoint/2010/main" val="3659507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03013E-1F63-4456-A255-407AF463698D}"/>
              </a:ext>
            </a:extLst>
          </p:cNvPr>
          <p:cNvSpPr>
            <a:spLocks noGrp="1"/>
          </p:cNvSpPr>
          <p:nvPr>
            <p:ph type="title"/>
          </p:nvPr>
        </p:nvSpPr>
        <p:spPr>
          <a:xfrm>
            <a:off x="652481" y="1382486"/>
            <a:ext cx="3547581" cy="4093028"/>
          </a:xfrm>
        </p:spPr>
        <p:txBody>
          <a:bodyPr anchor="ctr">
            <a:normAutofit/>
          </a:bodyPr>
          <a:lstStyle/>
          <a:p>
            <a:r>
              <a:rPr lang="en-CA" sz="4400"/>
              <a:t>Contents	</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D642F13-42D9-4353-AB06-421B42843839}"/>
              </a:ext>
            </a:extLst>
          </p:cNvPr>
          <p:cNvGraphicFramePr>
            <a:graphicFrameLocks noGrp="1"/>
          </p:cNvGraphicFramePr>
          <p:nvPr>
            <p:ph idx="1"/>
            <p:extLst>
              <p:ext uri="{D42A27DB-BD31-4B8C-83A1-F6EECF244321}">
                <p14:modId xmlns:p14="http://schemas.microsoft.com/office/powerpoint/2010/main" val="244518268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3171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656D-F1EB-4ABB-8140-22774E21C842}"/>
              </a:ext>
            </a:extLst>
          </p:cNvPr>
          <p:cNvSpPr>
            <a:spLocks noGrp="1"/>
          </p:cNvSpPr>
          <p:nvPr>
            <p:ph type="title"/>
          </p:nvPr>
        </p:nvSpPr>
        <p:spPr/>
        <p:txBody>
          <a:bodyPr/>
          <a:lstStyle/>
          <a:p>
            <a:r>
              <a:rPr lang="en-CA" dirty="0"/>
              <a:t>Hardware Configurations </a:t>
            </a:r>
            <a:br>
              <a:rPr lang="en-CA" dirty="0"/>
            </a:br>
            <a:endParaRPr lang="en-CA" dirty="0"/>
          </a:p>
        </p:txBody>
      </p:sp>
      <p:graphicFrame>
        <p:nvGraphicFramePr>
          <p:cNvPr id="4" name="Content Placeholder 3">
            <a:extLst>
              <a:ext uri="{FF2B5EF4-FFF2-40B4-BE49-F238E27FC236}">
                <a16:creationId xmlns:a16="http://schemas.microsoft.com/office/drawing/2014/main" id="{2146D6FF-1393-4C8F-A24C-5DBE49F8FAF7}"/>
              </a:ext>
            </a:extLst>
          </p:cNvPr>
          <p:cNvGraphicFramePr>
            <a:graphicFrameLocks noGrp="1"/>
          </p:cNvGraphicFramePr>
          <p:nvPr>
            <p:ph idx="1"/>
            <p:extLst>
              <p:ext uri="{D42A27DB-BD31-4B8C-83A1-F6EECF244321}">
                <p14:modId xmlns:p14="http://schemas.microsoft.com/office/powerpoint/2010/main" val="2195143501"/>
              </p:ext>
            </p:extLst>
          </p:nvPr>
        </p:nvGraphicFramePr>
        <p:xfrm>
          <a:off x="754603" y="1318334"/>
          <a:ext cx="7767961" cy="1490265"/>
        </p:xfrm>
        <a:graphic>
          <a:graphicData uri="http://schemas.openxmlformats.org/drawingml/2006/table">
            <a:tbl>
              <a:tblPr firstRow="1" firstCol="1" bandRow="1">
                <a:tableStyleId>{5C22544A-7EE6-4342-B048-85BDC9FD1C3A}</a:tableStyleId>
              </a:tblPr>
              <a:tblGrid>
                <a:gridCol w="2563020">
                  <a:extLst>
                    <a:ext uri="{9D8B030D-6E8A-4147-A177-3AD203B41FA5}">
                      <a16:colId xmlns:a16="http://schemas.microsoft.com/office/drawing/2014/main" val="1753821633"/>
                    </a:ext>
                  </a:extLst>
                </a:gridCol>
                <a:gridCol w="5204941">
                  <a:extLst>
                    <a:ext uri="{9D8B030D-6E8A-4147-A177-3AD203B41FA5}">
                      <a16:colId xmlns:a16="http://schemas.microsoft.com/office/drawing/2014/main" val="2165445967"/>
                    </a:ext>
                  </a:extLst>
                </a:gridCol>
              </a:tblGrid>
              <a:tr h="496755">
                <a:tc>
                  <a:txBody>
                    <a:bodyPr/>
                    <a:lstStyle/>
                    <a:p>
                      <a:pPr algn="just">
                        <a:lnSpc>
                          <a:spcPct val="200000"/>
                        </a:lnSpc>
                        <a:spcAft>
                          <a:spcPts val="0"/>
                        </a:spcAft>
                      </a:pPr>
                      <a:r>
                        <a:rPr lang="en-CA" sz="1600">
                          <a:effectLst/>
                        </a:rPr>
                        <a:t>GPU</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1600">
                          <a:effectLst/>
                        </a:rPr>
                        <a:t>GeForce GTX 1080 4GB</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4229654"/>
                  </a:ext>
                </a:extLst>
              </a:tr>
              <a:tr h="496755">
                <a:tc>
                  <a:txBody>
                    <a:bodyPr/>
                    <a:lstStyle/>
                    <a:p>
                      <a:pPr algn="just">
                        <a:lnSpc>
                          <a:spcPct val="200000"/>
                        </a:lnSpc>
                        <a:spcAft>
                          <a:spcPts val="0"/>
                        </a:spcAft>
                      </a:pPr>
                      <a:r>
                        <a:rPr lang="en-CA" sz="1600" dirty="0">
                          <a:effectLst/>
                        </a:rPr>
                        <a:t>CPU</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1600" dirty="0">
                          <a:effectLst/>
                        </a:rPr>
                        <a:t>Intel(R) Core(TM) i7-8550 CPU @ 2.00GHz </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4333457"/>
                  </a:ext>
                </a:extLst>
              </a:tr>
              <a:tr h="496755">
                <a:tc>
                  <a:txBody>
                    <a:bodyPr/>
                    <a:lstStyle/>
                    <a:p>
                      <a:pPr algn="just">
                        <a:lnSpc>
                          <a:spcPct val="200000"/>
                        </a:lnSpc>
                        <a:spcAft>
                          <a:spcPts val="0"/>
                        </a:spcAft>
                      </a:pPr>
                      <a:r>
                        <a:rPr lang="en-CA" sz="1600">
                          <a:effectLst/>
                        </a:rPr>
                        <a:t>Memory</a:t>
                      </a:r>
                      <a:endParaRPr lang="en-CA"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CA" sz="1600" dirty="0">
                          <a:effectLst/>
                        </a:rPr>
                        <a:t>DIMM 1333MHz 8GB</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4272154"/>
                  </a:ext>
                </a:extLst>
              </a:tr>
            </a:tbl>
          </a:graphicData>
        </a:graphic>
      </p:graphicFrame>
      <p:pic>
        <p:nvPicPr>
          <p:cNvPr id="5" name="Picture 4" descr="A close up of a camera&#10;&#10;Description automatically generated">
            <a:extLst>
              <a:ext uri="{FF2B5EF4-FFF2-40B4-BE49-F238E27FC236}">
                <a16:creationId xmlns:a16="http://schemas.microsoft.com/office/drawing/2014/main" id="{B3714955-C8FA-41A2-834E-22885C1A55C1}"/>
              </a:ext>
            </a:extLst>
          </p:cNvPr>
          <p:cNvPicPr>
            <a:picLocks noChangeAspect="1"/>
          </p:cNvPicPr>
          <p:nvPr/>
        </p:nvPicPr>
        <p:blipFill>
          <a:blip r:embed="rId2"/>
          <a:stretch>
            <a:fillRect/>
          </a:stretch>
        </p:blipFill>
        <p:spPr>
          <a:xfrm>
            <a:off x="754603" y="3027343"/>
            <a:ext cx="5195564" cy="2921806"/>
          </a:xfrm>
          <a:prstGeom prst="rect">
            <a:avLst/>
          </a:prstGeom>
        </p:spPr>
      </p:pic>
    </p:spTree>
    <p:extLst>
      <p:ext uri="{BB962C8B-B14F-4D97-AF65-F5344CB8AC3E}">
        <p14:creationId xmlns:p14="http://schemas.microsoft.com/office/powerpoint/2010/main" val="3475350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9C90-3A7E-4D6E-B011-EEF1800390B9}"/>
              </a:ext>
            </a:extLst>
          </p:cNvPr>
          <p:cNvSpPr>
            <a:spLocks noGrp="1"/>
          </p:cNvSpPr>
          <p:nvPr>
            <p:ph type="title"/>
          </p:nvPr>
        </p:nvSpPr>
        <p:spPr>
          <a:xfrm>
            <a:off x="677334" y="609600"/>
            <a:ext cx="8596668" cy="1320800"/>
          </a:xfrm>
        </p:spPr>
        <p:txBody>
          <a:bodyPr>
            <a:normAutofit/>
          </a:bodyPr>
          <a:lstStyle/>
          <a:p>
            <a:r>
              <a:rPr lang="en-CA" dirty="0"/>
              <a:t>Software </a:t>
            </a:r>
          </a:p>
        </p:txBody>
      </p:sp>
      <p:graphicFrame>
        <p:nvGraphicFramePr>
          <p:cNvPr id="4" name="Content Placeholder 3">
            <a:extLst>
              <a:ext uri="{FF2B5EF4-FFF2-40B4-BE49-F238E27FC236}">
                <a16:creationId xmlns:a16="http://schemas.microsoft.com/office/drawing/2014/main" id="{88BC4D07-5935-4890-BF1B-1EA011B7EE3B}"/>
              </a:ext>
            </a:extLst>
          </p:cNvPr>
          <p:cNvGraphicFramePr>
            <a:graphicFrameLocks noGrp="1"/>
          </p:cNvGraphicFramePr>
          <p:nvPr>
            <p:ph idx="1"/>
            <p:extLst>
              <p:ext uri="{D42A27DB-BD31-4B8C-83A1-F6EECF244321}">
                <p14:modId xmlns:p14="http://schemas.microsoft.com/office/powerpoint/2010/main" val="3907541339"/>
              </p:ext>
            </p:extLst>
          </p:nvPr>
        </p:nvGraphicFramePr>
        <p:xfrm>
          <a:off x="856509" y="2160588"/>
          <a:ext cx="8239021" cy="3881440"/>
        </p:xfrm>
        <a:graphic>
          <a:graphicData uri="http://schemas.openxmlformats.org/drawingml/2006/table">
            <a:tbl>
              <a:tblPr firstRow="1" firstCol="1" bandRow="1">
                <a:tableStyleId>{5C22544A-7EE6-4342-B048-85BDC9FD1C3A}</a:tableStyleId>
              </a:tblPr>
              <a:tblGrid>
                <a:gridCol w="4911483">
                  <a:extLst>
                    <a:ext uri="{9D8B030D-6E8A-4147-A177-3AD203B41FA5}">
                      <a16:colId xmlns:a16="http://schemas.microsoft.com/office/drawing/2014/main" val="977280215"/>
                    </a:ext>
                  </a:extLst>
                </a:gridCol>
                <a:gridCol w="3327538">
                  <a:extLst>
                    <a:ext uri="{9D8B030D-6E8A-4147-A177-3AD203B41FA5}">
                      <a16:colId xmlns:a16="http://schemas.microsoft.com/office/drawing/2014/main" val="1410330848"/>
                    </a:ext>
                  </a:extLst>
                </a:gridCol>
              </a:tblGrid>
              <a:tr h="776288">
                <a:tc>
                  <a:txBody>
                    <a:bodyPr/>
                    <a:lstStyle/>
                    <a:p>
                      <a:pPr algn="just">
                        <a:lnSpc>
                          <a:spcPct val="200000"/>
                        </a:lnSpc>
                        <a:spcAft>
                          <a:spcPts val="0"/>
                        </a:spcAft>
                      </a:pPr>
                      <a:r>
                        <a:rPr lang="en-CA" sz="2800">
                          <a:effectLst/>
                        </a:rPr>
                        <a:t>Keras</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tc>
                  <a:txBody>
                    <a:bodyPr/>
                    <a:lstStyle/>
                    <a:p>
                      <a:pPr algn="just">
                        <a:lnSpc>
                          <a:spcPct val="200000"/>
                        </a:lnSpc>
                        <a:spcAft>
                          <a:spcPts val="0"/>
                        </a:spcAft>
                      </a:pPr>
                      <a:r>
                        <a:rPr lang="en-CA" sz="2800">
                          <a:effectLst/>
                        </a:rPr>
                        <a:t>2.04</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extLst>
                  <a:ext uri="{0D108BD9-81ED-4DB2-BD59-A6C34878D82A}">
                    <a16:rowId xmlns:a16="http://schemas.microsoft.com/office/drawing/2014/main" val="2928657123"/>
                  </a:ext>
                </a:extLst>
              </a:tr>
              <a:tr h="776288">
                <a:tc>
                  <a:txBody>
                    <a:bodyPr/>
                    <a:lstStyle/>
                    <a:p>
                      <a:pPr algn="just">
                        <a:lnSpc>
                          <a:spcPct val="200000"/>
                        </a:lnSpc>
                        <a:spcAft>
                          <a:spcPts val="0"/>
                        </a:spcAft>
                      </a:pPr>
                      <a:r>
                        <a:rPr lang="en-CA" sz="2800">
                          <a:effectLst/>
                        </a:rPr>
                        <a:t>Tensor flow</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tc>
                  <a:txBody>
                    <a:bodyPr/>
                    <a:lstStyle/>
                    <a:p>
                      <a:pPr algn="just">
                        <a:lnSpc>
                          <a:spcPct val="200000"/>
                        </a:lnSpc>
                        <a:spcAft>
                          <a:spcPts val="0"/>
                        </a:spcAft>
                      </a:pPr>
                      <a:r>
                        <a:rPr lang="en-CA" sz="2800">
                          <a:effectLst/>
                        </a:rPr>
                        <a:t>1.1.0</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extLst>
                  <a:ext uri="{0D108BD9-81ED-4DB2-BD59-A6C34878D82A}">
                    <a16:rowId xmlns:a16="http://schemas.microsoft.com/office/drawing/2014/main" val="3392974257"/>
                  </a:ext>
                </a:extLst>
              </a:tr>
              <a:tr h="776288">
                <a:tc>
                  <a:txBody>
                    <a:bodyPr/>
                    <a:lstStyle/>
                    <a:p>
                      <a:pPr algn="just">
                        <a:lnSpc>
                          <a:spcPct val="200000"/>
                        </a:lnSpc>
                        <a:spcAft>
                          <a:spcPts val="0"/>
                        </a:spcAft>
                      </a:pPr>
                      <a:r>
                        <a:rPr lang="en-CA" sz="2800">
                          <a:effectLst/>
                        </a:rPr>
                        <a:t>Python</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tc>
                  <a:txBody>
                    <a:bodyPr/>
                    <a:lstStyle/>
                    <a:p>
                      <a:pPr algn="just">
                        <a:lnSpc>
                          <a:spcPct val="200000"/>
                        </a:lnSpc>
                        <a:spcAft>
                          <a:spcPts val="0"/>
                        </a:spcAft>
                      </a:pPr>
                      <a:r>
                        <a:rPr lang="en-CA" sz="2800">
                          <a:effectLst/>
                        </a:rPr>
                        <a:t>3.53</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extLst>
                  <a:ext uri="{0D108BD9-81ED-4DB2-BD59-A6C34878D82A}">
                    <a16:rowId xmlns:a16="http://schemas.microsoft.com/office/drawing/2014/main" val="1785600416"/>
                  </a:ext>
                </a:extLst>
              </a:tr>
              <a:tr h="776288">
                <a:tc>
                  <a:txBody>
                    <a:bodyPr/>
                    <a:lstStyle/>
                    <a:p>
                      <a:pPr algn="just">
                        <a:lnSpc>
                          <a:spcPct val="200000"/>
                        </a:lnSpc>
                        <a:spcAft>
                          <a:spcPts val="0"/>
                        </a:spcAft>
                      </a:pPr>
                      <a:r>
                        <a:rPr lang="en-CA" sz="2800">
                          <a:effectLst/>
                        </a:rPr>
                        <a:t>Operating System</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tc>
                  <a:txBody>
                    <a:bodyPr/>
                    <a:lstStyle/>
                    <a:p>
                      <a:pPr algn="just">
                        <a:lnSpc>
                          <a:spcPct val="200000"/>
                        </a:lnSpc>
                        <a:spcAft>
                          <a:spcPts val="0"/>
                        </a:spcAft>
                      </a:pPr>
                      <a:r>
                        <a:rPr lang="en-CA" sz="2800">
                          <a:effectLst/>
                        </a:rPr>
                        <a:t>Window 10</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extLst>
                  <a:ext uri="{0D108BD9-81ED-4DB2-BD59-A6C34878D82A}">
                    <a16:rowId xmlns:a16="http://schemas.microsoft.com/office/drawing/2014/main" val="1573007320"/>
                  </a:ext>
                </a:extLst>
              </a:tr>
              <a:tr h="776288">
                <a:tc>
                  <a:txBody>
                    <a:bodyPr/>
                    <a:lstStyle/>
                    <a:p>
                      <a:pPr algn="just">
                        <a:lnSpc>
                          <a:spcPct val="200000"/>
                        </a:lnSpc>
                        <a:spcAft>
                          <a:spcPts val="0"/>
                        </a:spcAft>
                      </a:pPr>
                      <a:r>
                        <a:rPr lang="en-CA" sz="2800">
                          <a:effectLst/>
                        </a:rPr>
                        <a:t>Open CV</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tc>
                  <a:txBody>
                    <a:bodyPr/>
                    <a:lstStyle/>
                    <a:p>
                      <a:pPr algn="just">
                        <a:lnSpc>
                          <a:spcPct val="200000"/>
                        </a:lnSpc>
                        <a:spcAft>
                          <a:spcPts val="0"/>
                        </a:spcAft>
                      </a:pPr>
                      <a:r>
                        <a:rPr lang="en-CA" sz="2800">
                          <a:effectLst/>
                        </a:rPr>
                        <a:t>2.0</a:t>
                      </a:r>
                      <a:endParaRPr lang="en-CA" sz="2300">
                        <a:effectLst/>
                        <a:latin typeface="Calibri" panose="020F0502020204030204" pitchFamily="34" charset="0"/>
                        <a:ea typeface="Calibri" panose="020F0502020204030204" pitchFamily="34" charset="0"/>
                        <a:cs typeface="Times New Roman" panose="02020603050405020304" pitchFamily="18" charset="0"/>
                      </a:endParaRPr>
                    </a:p>
                  </a:txBody>
                  <a:tcPr marL="80259" marR="80259" marT="0" marB="0"/>
                </a:tc>
                <a:extLst>
                  <a:ext uri="{0D108BD9-81ED-4DB2-BD59-A6C34878D82A}">
                    <a16:rowId xmlns:a16="http://schemas.microsoft.com/office/drawing/2014/main" val="4074028314"/>
                  </a:ext>
                </a:extLst>
              </a:tr>
            </a:tbl>
          </a:graphicData>
        </a:graphic>
      </p:graphicFrame>
    </p:spTree>
    <p:extLst>
      <p:ext uri="{BB962C8B-B14F-4D97-AF65-F5344CB8AC3E}">
        <p14:creationId xmlns:p14="http://schemas.microsoft.com/office/powerpoint/2010/main" val="4091256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1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3A8D672-686E-4483-8411-B345B183FA74}"/>
              </a:ext>
            </a:extLst>
          </p:cNvPr>
          <p:cNvSpPr>
            <a:spLocks noGrp="1"/>
          </p:cNvSpPr>
          <p:nvPr>
            <p:ph type="title"/>
          </p:nvPr>
        </p:nvSpPr>
        <p:spPr>
          <a:xfrm>
            <a:off x="673754" y="643467"/>
            <a:ext cx="4203045" cy="1375608"/>
          </a:xfrm>
        </p:spPr>
        <p:txBody>
          <a:bodyPr anchor="ctr">
            <a:normAutofit/>
          </a:bodyPr>
          <a:lstStyle/>
          <a:p>
            <a:r>
              <a:rPr lang="en-CA">
                <a:solidFill>
                  <a:schemeClr val="bg1"/>
                </a:solidFill>
              </a:rPr>
              <a:t>Software Used</a:t>
            </a:r>
          </a:p>
        </p:txBody>
      </p:sp>
      <p:sp>
        <p:nvSpPr>
          <p:cNvPr id="3" name="Content Placeholder 2">
            <a:extLst>
              <a:ext uri="{FF2B5EF4-FFF2-40B4-BE49-F238E27FC236}">
                <a16:creationId xmlns:a16="http://schemas.microsoft.com/office/drawing/2014/main" id="{DCABE161-FBF5-46D0-B444-9A556A1CED32}"/>
              </a:ext>
            </a:extLst>
          </p:cNvPr>
          <p:cNvSpPr>
            <a:spLocks noGrp="1"/>
          </p:cNvSpPr>
          <p:nvPr>
            <p:ph idx="1"/>
          </p:nvPr>
        </p:nvSpPr>
        <p:spPr>
          <a:xfrm>
            <a:off x="673754" y="2160590"/>
            <a:ext cx="3973943" cy="3440110"/>
          </a:xfrm>
        </p:spPr>
        <p:txBody>
          <a:bodyPr>
            <a:normAutofit/>
          </a:bodyPr>
          <a:lstStyle/>
          <a:p>
            <a:r>
              <a:rPr lang="en-CA">
                <a:solidFill>
                  <a:schemeClr val="bg1"/>
                </a:solidFill>
              </a:rPr>
              <a:t>Python</a:t>
            </a:r>
          </a:p>
          <a:p>
            <a:r>
              <a:rPr lang="en-CA">
                <a:solidFill>
                  <a:schemeClr val="bg1"/>
                </a:solidFill>
              </a:rPr>
              <a:t>Tensor flow  </a:t>
            </a:r>
          </a:p>
          <a:p>
            <a:r>
              <a:rPr lang="en-CA">
                <a:solidFill>
                  <a:schemeClr val="bg1"/>
                </a:solidFill>
              </a:rPr>
              <a:t>Keras </a:t>
            </a:r>
          </a:p>
          <a:p>
            <a:r>
              <a:rPr lang="en-US">
                <a:solidFill>
                  <a:schemeClr val="bg1"/>
                </a:solidFill>
              </a:rPr>
              <a:t>OpenCV (Open Source Computer Vision Library)</a:t>
            </a:r>
            <a:endParaRPr lang="en-CA">
              <a:solidFill>
                <a:schemeClr val="bg1"/>
              </a:solidFill>
            </a:endParaRPr>
          </a:p>
        </p:txBody>
      </p:sp>
      <p:pic>
        <p:nvPicPr>
          <p:cNvPr id="25" name="Graphic 11" descr="Computer">
            <a:extLst>
              <a:ext uri="{FF2B5EF4-FFF2-40B4-BE49-F238E27FC236}">
                <a16:creationId xmlns:a16="http://schemas.microsoft.com/office/drawing/2014/main" id="{96B416D7-C0E0-435B-8372-448BD9B7EC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21" name="Isosceles Triangle 2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124432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6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08CD94-A339-4CD7-AA41-FF2B64FD4BE3}"/>
              </a:ext>
            </a:extLst>
          </p:cNvPr>
          <p:cNvSpPr>
            <a:spLocks noGrp="1"/>
          </p:cNvSpPr>
          <p:nvPr>
            <p:ph type="title"/>
          </p:nvPr>
        </p:nvSpPr>
        <p:spPr>
          <a:xfrm>
            <a:off x="1286933" y="609600"/>
            <a:ext cx="10197494" cy="1099457"/>
          </a:xfrm>
        </p:spPr>
        <p:txBody>
          <a:bodyPr>
            <a:normAutofit/>
          </a:bodyPr>
          <a:lstStyle/>
          <a:p>
            <a:r>
              <a:rPr lang="en-CA"/>
              <a:t>Different software libraries</a:t>
            </a:r>
          </a:p>
        </p:txBody>
      </p:sp>
      <p:sp>
        <p:nvSpPr>
          <p:cNvPr id="79" name="Isosceles Triangle 6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6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8" name="Content Placeholder 2">
            <a:extLst>
              <a:ext uri="{FF2B5EF4-FFF2-40B4-BE49-F238E27FC236}">
                <a16:creationId xmlns:a16="http://schemas.microsoft.com/office/drawing/2014/main" id="{2F1825FE-FA04-4A06-8E5E-B5508F75190A}"/>
              </a:ext>
            </a:extLst>
          </p:cNvPr>
          <p:cNvGraphicFramePr>
            <a:graphicFrameLocks noGrp="1"/>
          </p:cNvGraphicFramePr>
          <p:nvPr>
            <p:ph idx="1"/>
            <p:extLst>
              <p:ext uri="{D42A27DB-BD31-4B8C-83A1-F6EECF244321}">
                <p14:modId xmlns:p14="http://schemas.microsoft.com/office/powerpoint/2010/main" val="136918863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1020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0AB21-899C-40E6-BF31-BB51537C470F}"/>
              </a:ext>
            </a:extLst>
          </p:cNvPr>
          <p:cNvSpPr>
            <a:spLocks noGrp="1"/>
          </p:cNvSpPr>
          <p:nvPr>
            <p:ph type="title"/>
          </p:nvPr>
        </p:nvSpPr>
        <p:spPr>
          <a:xfrm>
            <a:off x="1286933" y="609600"/>
            <a:ext cx="10197494" cy="1099457"/>
          </a:xfrm>
        </p:spPr>
        <p:txBody>
          <a:bodyPr>
            <a:normAutofit/>
          </a:bodyPr>
          <a:lstStyle/>
          <a:p>
            <a:r>
              <a:rPr lang="en-CA"/>
              <a:t>Image Processing	</a:t>
            </a:r>
          </a:p>
        </p:txBody>
      </p:sp>
      <p:sp>
        <p:nvSpPr>
          <p:cNvPr id="41" name="Isosceles Triangle 4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6" name="Content Placeholder 2">
            <a:extLst>
              <a:ext uri="{FF2B5EF4-FFF2-40B4-BE49-F238E27FC236}">
                <a16:creationId xmlns:a16="http://schemas.microsoft.com/office/drawing/2014/main" id="{373927CE-EDC2-4AC3-B3C4-50BD00087AAA}"/>
              </a:ext>
            </a:extLst>
          </p:cNvPr>
          <p:cNvGraphicFramePr>
            <a:graphicFrameLocks noGrp="1"/>
          </p:cNvGraphicFramePr>
          <p:nvPr>
            <p:ph idx="1"/>
            <p:extLst>
              <p:ext uri="{D42A27DB-BD31-4B8C-83A1-F6EECF244321}">
                <p14:modId xmlns:p14="http://schemas.microsoft.com/office/powerpoint/2010/main" val="230940609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7689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C8B222F-893D-4C63-941D-45F7457101A0}"/>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Color Image</a:t>
            </a:r>
          </a:p>
        </p:txBody>
      </p:sp>
      <p:pic>
        <p:nvPicPr>
          <p:cNvPr id="5" name="Content Placeholder 4" descr="A view of a city&#10;&#10;Description automatically generated">
            <a:extLst>
              <a:ext uri="{FF2B5EF4-FFF2-40B4-BE49-F238E27FC236}">
                <a16:creationId xmlns:a16="http://schemas.microsoft.com/office/drawing/2014/main" id="{2BFD605A-B2B5-4CA0-A155-B1937B34B43F}"/>
              </a:ext>
            </a:extLst>
          </p:cNvPr>
          <p:cNvPicPr>
            <a:picLocks noGrp="1" noChangeAspect="1"/>
          </p:cNvPicPr>
          <p:nvPr>
            <p:ph idx="1"/>
          </p:nvPr>
        </p:nvPicPr>
        <p:blipFill>
          <a:blip r:embed="rId2"/>
          <a:stretch>
            <a:fillRect/>
          </a:stretch>
        </p:blipFill>
        <p:spPr>
          <a:xfrm>
            <a:off x="2694966" y="934222"/>
            <a:ext cx="4870036" cy="3299450"/>
          </a:xfrm>
          <a:prstGeom prst="rect">
            <a:avLst/>
          </a:prstGeom>
        </p:spPr>
      </p:pic>
    </p:spTree>
    <p:extLst>
      <p:ext uri="{BB962C8B-B14F-4D97-AF65-F5344CB8AC3E}">
        <p14:creationId xmlns:p14="http://schemas.microsoft.com/office/powerpoint/2010/main" val="187273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F171CDB-4B79-4A07-8086-65C246AA4408}"/>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lnSpc>
                <a:spcPct val="90000"/>
              </a:lnSpc>
            </a:pPr>
            <a:r>
              <a:rPr lang="en-US" sz="3400" b="1" kern="1200">
                <a:solidFill>
                  <a:schemeClr val="accent1"/>
                </a:solidFill>
                <a:latin typeface="+mj-lt"/>
                <a:ea typeface="+mj-ea"/>
                <a:cs typeface="+mj-cs"/>
              </a:rPr>
              <a:t>How Does A Computer Read an Image?</a:t>
            </a:r>
            <a:br>
              <a:rPr lang="en-US" sz="3400" kern="1200">
                <a:solidFill>
                  <a:schemeClr val="accent1"/>
                </a:solidFill>
                <a:latin typeface="+mj-lt"/>
                <a:ea typeface="+mj-ea"/>
                <a:cs typeface="+mj-cs"/>
              </a:rPr>
            </a:br>
            <a:endParaRPr lang="en-US" sz="3400" kern="1200">
              <a:solidFill>
                <a:schemeClr val="accent1"/>
              </a:solidFill>
              <a:latin typeface="+mj-lt"/>
              <a:ea typeface="+mj-ea"/>
              <a:cs typeface="+mj-cs"/>
            </a:endParaRPr>
          </a:p>
        </p:txBody>
      </p:sp>
      <p:pic>
        <p:nvPicPr>
          <p:cNvPr id="5" name="Content Placeholder 4" descr="A screenshot of a computer&#10;&#10;Description automatically generated">
            <a:extLst>
              <a:ext uri="{FF2B5EF4-FFF2-40B4-BE49-F238E27FC236}">
                <a16:creationId xmlns:a16="http://schemas.microsoft.com/office/drawing/2014/main" id="{A6F057D0-1EA9-47DA-B310-ECB60603998B}"/>
              </a:ext>
            </a:extLst>
          </p:cNvPr>
          <p:cNvPicPr>
            <a:picLocks noGrp="1" noChangeAspect="1"/>
          </p:cNvPicPr>
          <p:nvPr>
            <p:ph idx="1"/>
          </p:nvPr>
        </p:nvPicPr>
        <p:blipFill>
          <a:blip r:embed="rId2"/>
          <a:stretch>
            <a:fillRect/>
          </a:stretch>
        </p:blipFill>
        <p:spPr>
          <a:xfrm>
            <a:off x="1005673" y="934222"/>
            <a:ext cx="8248623" cy="3299450"/>
          </a:xfrm>
          <a:prstGeom prst="rect">
            <a:avLst/>
          </a:prstGeom>
        </p:spPr>
      </p:pic>
    </p:spTree>
    <p:extLst>
      <p:ext uri="{BB962C8B-B14F-4D97-AF65-F5344CB8AC3E}">
        <p14:creationId xmlns:p14="http://schemas.microsoft.com/office/powerpoint/2010/main" val="2031199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0BEA0-0566-46A8-BB87-019420B50221}"/>
              </a:ext>
            </a:extLst>
          </p:cNvPr>
          <p:cNvSpPr>
            <a:spLocks noGrp="1"/>
          </p:cNvSpPr>
          <p:nvPr>
            <p:ph type="title"/>
          </p:nvPr>
        </p:nvSpPr>
        <p:spPr>
          <a:xfrm>
            <a:off x="677334" y="609600"/>
            <a:ext cx="8596668" cy="793072"/>
          </a:xfrm>
        </p:spPr>
        <p:txBody>
          <a:bodyPr/>
          <a:lstStyle/>
          <a:p>
            <a:r>
              <a:rPr lang="en-CA" dirty="0"/>
              <a:t>Gray Scale image</a:t>
            </a:r>
          </a:p>
        </p:txBody>
      </p:sp>
      <p:pic>
        <p:nvPicPr>
          <p:cNvPr id="5" name="Content Placeholder 4" descr="A close up of a logo&#10;&#10;Description automatically generated">
            <a:extLst>
              <a:ext uri="{FF2B5EF4-FFF2-40B4-BE49-F238E27FC236}">
                <a16:creationId xmlns:a16="http://schemas.microsoft.com/office/drawing/2014/main" id="{91125DA6-19A9-4406-B7DD-F61B90946311}"/>
              </a:ext>
            </a:extLst>
          </p:cNvPr>
          <p:cNvPicPr>
            <a:picLocks noGrp="1" noChangeAspect="1"/>
          </p:cNvPicPr>
          <p:nvPr>
            <p:ph idx="1"/>
          </p:nvPr>
        </p:nvPicPr>
        <p:blipFill>
          <a:blip r:embed="rId2"/>
          <a:stretch>
            <a:fillRect/>
          </a:stretch>
        </p:blipFill>
        <p:spPr>
          <a:xfrm>
            <a:off x="677333" y="1473695"/>
            <a:ext cx="6007551" cy="4190258"/>
          </a:xfrm>
        </p:spPr>
      </p:pic>
    </p:spTree>
    <p:extLst>
      <p:ext uri="{BB962C8B-B14F-4D97-AF65-F5344CB8AC3E}">
        <p14:creationId xmlns:p14="http://schemas.microsoft.com/office/powerpoint/2010/main" val="2912994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2AFF-0D8A-481F-A8AE-071BDBA4AA0F}"/>
              </a:ext>
            </a:extLst>
          </p:cNvPr>
          <p:cNvSpPr>
            <a:spLocks noGrp="1"/>
          </p:cNvSpPr>
          <p:nvPr>
            <p:ph type="title"/>
          </p:nvPr>
        </p:nvSpPr>
        <p:spPr>
          <a:xfrm>
            <a:off x="677334" y="609600"/>
            <a:ext cx="8596668" cy="846338"/>
          </a:xfrm>
        </p:spPr>
        <p:txBody>
          <a:bodyPr/>
          <a:lstStyle/>
          <a:p>
            <a:r>
              <a:rPr lang="en-CA" dirty="0"/>
              <a:t>Gray scale image to 2D matrix</a:t>
            </a:r>
          </a:p>
        </p:txBody>
      </p:sp>
      <p:pic>
        <p:nvPicPr>
          <p:cNvPr id="5" name="Content Placeholder 4">
            <a:extLst>
              <a:ext uri="{FF2B5EF4-FFF2-40B4-BE49-F238E27FC236}">
                <a16:creationId xmlns:a16="http://schemas.microsoft.com/office/drawing/2014/main" id="{E50BBD33-C1BE-44CB-8013-E1FB36ECE1C1}"/>
              </a:ext>
            </a:extLst>
          </p:cNvPr>
          <p:cNvPicPr>
            <a:picLocks noGrp="1" noChangeAspect="1"/>
          </p:cNvPicPr>
          <p:nvPr>
            <p:ph idx="1"/>
          </p:nvPr>
        </p:nvPicPr>
        <p:blipFill>
          <a:blip r:embed="rId2"/>
          <a:stretch>
            <a:fillRect/>
          </a:stretch>
        </p:blipFill>
        <p:spPr>
          <a:xfrm>
            <a:off x="993880" y="1544638"/>
            <a:ext cx="7964277" cy="4497387"/>
          </a:xfrm>
        </p:spPr>
      </p:pic>
    </p:spTree>
    <p:extLst>
      <p:ext uri="{BB962C8B-B14F-4D97-AF65-F5344CB8AC3E}">
        <p14:creationId xmlns:p14="http://schemas.microsoft.com/office/powerpoint/2010/main" val="2786259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E036-966E-42F7-81D1-953309A1870A}"/>
              </a:ext>
            </a:extLst>
          </p:cNvPr>
          <p:cNvSpPr>
            <a:spLocks noGrp="1"/>
          </p:cNvSpPr>
          <p:nvPr>
            <p:ph type="title"/>
          </p:nvPr>
        </p:nvSpPr>
        <p:spPr>
          <a:xfrm>
            <a:off x="677334" y="609600"/>
            <a:ext cx="8596668" cy="1320800"/>
          </a:xfrm>
        </p:spPr>
        <p:txBody>
          <a:bodyPr>
            <a:normAutofit/>
          </a:bodyPr>
          <a:lstStyle/>
          <a:p>
            <a:r>
              <a:rPr lang="en-CA" b="1" dirty="0"/>
              <a:t>Hand posture detection steps</a:t>
            </a:r>
            <a:br>
              <a:rPr lang="en-CA" dirty="0"/>
            </a:br>
            <a:endParaRPr lang="en-CA" dirty="0"/>
          </a:p>
        </p:txBody>
      </p:sp>
      <p:graphicFrame>
        <p:nvGraphicFramePr>
          <p:cNvPr id="5" name="Content Placeholder 2">
            <a:extLst>
              <a:ext uri="{FF2B5EF4-FFF2-40B4-BE49-F238E27FC236}">
                <a16:creationId xmlns:a16="http://schemas.microsoft.com/office/drawing/2014/main" id="{21F87D94-49C4-40ED-B018-82F664022195}"/>
              </a:ext>
            </a:extLst>
          </p:cNvPr>
          <p:cNvGraphicFramePr>
            <a:graphicFrameLocks noGrp="1"/>
          </p:cNvGraphicFramePr>
          <p:nvPr>
            <p:ph idx="1"/>
            <p:extLst>
              <p:ext uri="{D42A27DB-BD31-4B8C-83A1-F6EECF244321}">
                <p14:modId xmlns:p14="http://schemas.microsoft.com/office/powerpoint/2010/main" val="3251195531"/>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8272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D11ECC6-8551-4768-8DFD-CD41AF420A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35" name="Group 34">
            <a:extLst>
              <a:ext uri="{FF2B5EF4-FFF2-40B4-BE49-F238E27FC236}">
                <a16:creationId xmlns:a16="http://schemas.microsoft.com/office/drawing/2014/main" id="{93657592-CA60-4F45-B1A0-88AA77242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36" name="Straight Connector 35">
              <a:extLst>
                <a:ext uri="{FF2B5EF4-FFF2-40B4-BE49-F238E27FC236}">
                  <a16:creationId xmlns:a16="http://schemas.microsoft.com/office/drawing/2014/main" id="{6F47E2B4-7DA9-4312-A1F0-C48388B23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35B274F7-039F-4BFC-AA98-B51B1D6C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11A31103-C703-46C9-9D26-497A1ACD5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382F955F-FC22-44B8-BDCF-B7758032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1F567692-F087-479A-8931-BD2869C3E4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7">
              <a:extLst>
                <a:ext uri="{FF2B5EF4-FFF2-40B4-BE49-F238E27FC236}">
                  <a16:creationId xmlns:a16="http://schemas.microsoft.com/office/drawing/2014/main" id="{49B3E4CD-0738-4B9D-A14F-1E8694DDF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4753B851-AD90-4CCD-85D0-65AA6567D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a16="http://schemas.microsoft.com/office/drawing/2014/main" id="{EBF14868-A190-4E21-9522-8977C474C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BCBB4922-76EE-442B-A649-09873DCE7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EE68550-6236-4FE3-9DBF-99404840C517}"/>
              </a:ext>
            </a:extLst>
          </p:cNvPr>
          <p:cNvSpPr>
            <a:spLocks noGrp="1"/>
          </p:cNvSpPr>
          <p:nvPr>
            <p:ph type="title"/>
          </p:nvPr>
        </p:nvSpPr>
        <p:spPr>
          <a:xfrm>
            <a:off x="677334" y="4765972"/>
            <a:ext cx="8596668" cy="1320800"/>
          </a:xfrm>
        </p:spPr>
        <p:txBody>
          <a:bodyPr anchor="ctr">
            <a:normAutofit/>
          </a:bodyPr>
          <a:lstStyle/>
          <a:p>
            <a:r>
              <a:rPr lang="en-CA" sz="4400">
                <a:solidFill>
                  <a:schemeClr val="bg1"/>
                </a:solidFill>
              </a:rPr>
              <a:t>About Language:	</a:t>
            </a:r>
          </a:p>
        </p:txBody>
      </p:sp>
      <p:sp useBgFill="1">
        <p:nvSpPr>
          <p:cNvPr id="46" name="Rectangle 45">
            <a:extLst>
              <a:ext uri="{FF2B5EF4-FFF2-40B4-BE49-F238E27FC236}">
                <a16:creationId xmlns:a16="http://schemas.microsoft.com/office/drawing/2014/main" id="{8E2EB503-A017-4457-A105-53638C97D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92732A0-C6F8-460D-8A99-F531BCD98B6E}"/>
              </a:ext>
            </a:extLst>
          </p:cNvPr>
          <p:cNvGraphicFramePr>
            <a:graphicFrameLocks noGrp="1"/>
          </p:cNvGraphicFramePr>
          <p:nvPr>
            <p:ph idx="1"/>
            <p:extLst>
              <p:ext uri="{D42A27DB-BD31-4B8C-83A1-F6EECF244321}">
                <p14:modId xmlns:p14="http://schemas.microsoft.com/office/powerpoint/2010/main" val="1663750739"/>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3383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32">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88A71A-58BE-4046-AC57-ACE8B5D0B067}"/>
              </a:ext>
            </a:extLst>
          </p:cNvPr>
          <p:cNvSpPr>
            <a:spLocks noGrp="1"/>
          </p:cNvSpPr>
          <p:nvPr>
            <p:ph type="title"/>
          </p:nvPr>
        </p:nvSpPr>
        <p:spPr>
          <a:xfrm>
            <a:off x="419567" y="859972"/>
            <a:ext cx="3547581" cy="4093028"/>
          </a:xfrm>
        </p:spPr>
        <p:txBody>
          <a:bodyPr anchor="ctr">
            <a:normAutofit/>
          </a:bodyPr>
          <a:lstStyle/>
          <a:p>
            <a:r>
              <a:rPr lang="en-US" sz="4400" b="1" dirty="0"/>
              <a:t>My Approach for Hand Detection</a:t>
            </a:r>
            <a:br>
              <a:rPr lang="en-CA" sz="4400" dirty="0"/>
            </a:br>
            <a:endParaRPr lang="en-CA" sz="4400" dirty="0"/>
          </a:p>
        </p:txBody>
      </p:sp>
      <p:grpSp>
        <p:nvGrpSpPr>
          <p:cNvPr id="54" name="Group 34">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36" name="Straight Connector 35">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6" name="Rectangle 45">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80E860F9-E953-4C3D-8DBE-3E28293F7696}"/>
              </a:ext>
            </a:extLst>
          </p:cNvPr>
          <p:cNvGraphicFramePr>
            <a:graphicFrameLocks noGrp="1"/>
          </p:cNvGraphicFramePr>
          <p:nvPr>
            <p:ph idx="1"/>
            <p:extLst>
              <p:ext uri="{D42A27DB-BD31-4B8C-83A1-F6EECF244321}">
                <p14:modId xmlns:p14="http://schemas.microsoft.com/office/powerpoint/2010/main" val="95696187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3298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6608C3-89C4-404D-AC6F-1AC6EF74296E}"/>
              </a:ext>
            </a:extLst>
          </p:cNvPr>
          <p:cNvSpPr>
            <a:spLocks noGrp="1"/>
          </p:cNvSpPr>
          <p:nvPr>
            <p:ph type="title"/>
          </p:nvPr>
        </p:nvSpPr>
        <p:spPr>
          <a:xfrm>
            <a:off x="652481" y="1382486"/>
            <a:ext cx="3547581" cy="4093028"/>
          </a:xfrm>
        </p:spPr>
        <p:txBody>
          <a:bodyPr anchor="ctr">
            <a:normAutofit/>
          </a:bodyPr>
          <a:lstStyle/>
          <a:p>
            <a:r>
              <a:rPr lang="en-CA" sz="4400" b="1" dirty="0"/>
              <a:t>Machine Learning Approaches</a:t>
            </a:r>
            <a:endParaRPr lang="en-CA" sz="4400" dirty="0"/>
          </a:p>
        </p:txBody>
      </p:sp>
      <p:grpSp>
        <p:nvGrpSpPr>
          <p:cNvPr id="35" name="Group 2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4" name="Straight Connector 2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6" name="Straight Connector 2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C17C39AB-5614-4736-95D0-91B2D5885C27}"/>
              </a:ext>
            </a:extLst>
          </p:cNvPr>
          <p:cNvGraphicFramePr>
            <a:graphicFrameLocks noGrp="1"/>
          </p:cNvGraphicFramePr>
          <p:nvPr>
            <p:ph idx="1"/>
            <p:extLst>
              <p:ext uri="{D42A27DB-BD31-4B8C-83A1-F6EECF244321}">
                <p14:modId xmlns:p14="http://schemas.microsoft.com/office/powerpoint/2010/main" val="268998922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2968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71040-D8B0-4DEF-945A-7530117D76C7}"/>
              </a:ext>
            </a:extLst>
          </p:cNvPr>
          <p:cNvSpPr>
            <a:spLocks noGrp="1"/>
          </p:cNvSpPr>
          <p:nvPr>
            <p:ph type="title"/>
          </p:nvPr>
        </p:nvSpPr>
        <p:spPr>
          <a:xfrm>
            <a:off x="652481" y="1382486"/>
            <a:ext cx="3547581" cy="4093028"/>
          </a:xfrm>
        </p:spPr>
        <p:txBody>
          <a:bodyPr anchor="ctr">
            <a:normAutofit/>
          </a:bodyPr>
          <a:lstStyle/>
          <a:p>
            <a:r>
              <a:rPr lang="en-CA" sz="4400"/>
              <a:t>Unsupervised Learning </a:t>
            </a:r>
            <a:br>
              <a:rPr lang="en-CA" sz="4400"/>
            </a:br>
            <a:endParaRPr lang="en-CA" sz="4400"/>
          </a:p>
        </p:txBody>
      </p:sp>
      <p:grpSp>
        <p:nvGrpSpPr>
          <p:cNvPr id="40" name="Group 2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4" name="Straight Connector 2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1" name="Straight Connector 2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AEC74ED7-040D-424C-A8DF-B269F8DB3E5E}"/>
              </a:ext>
            </a:extLst>
          </p:cNvPr>
          <p:cNvGraphicFramePr>
            <a:graphicFrameLocks noGrp="1"/>
          </p:cNvGraphicFramePr>
          <p:nvPr>
            <p:ph idx="1"/>
            <p:extLst>
              <p:ext uri="{D42A27DB-BD31-4B8C-83A1-F6EECF244321}">
                <p14:modId xmlns:p14="http://schemas.microsoft.com/office/powerpoint/2010/main" val="285609220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4296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4">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34B9BD-A1B8-441B-9AEE-2CDCD5DD0CD2}"/>
              </a:ext>
            </a:extLst>
          </p:cNvPr>
          <p:cNvSpPr>
            <a:spLocks noGrp="1"/>
          </p:cNvSpPr>
          <p:nvPr>
            <p:ph type="title"/>
          </p:nvPr>
        </p:nvSpPr>
        <p:spPr>
          <a:xfrm>
            <a:off x="652481" y="1382486"/>
            <a:ext cx="3547581" cy="4093028"/>
          </a:xfrm>
        </p:spPr>
        <p:txBody>
          <a:bodyPr anchor="ctr">
            <a:normAutofit/>
          </a:bodyPr>
          <a:lstStyle/>
          <a:p>
            <a:r>
              <a:rPr lang="en-CA" sz="4400" dirty="0"/>
              <a:t>Unsupervised Learning Models</a:t>
            </a:r>
            <a:br>
              <a:rPr lang="en-CA" sz="4400" dirty="0"/>
            </a:br>
            <a:endParaRPr lang="en-CA" sz="4400" dirty="0"/>
          </a:p>
        </p:txBody>
      </p:sp>
      <p:grpSp>
        <p:nvGrpSpPr>
          <p:cNvPr id="31" name="Group 16">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8" name="Straight Connector 17">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2" name="Rectangle 27">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Content Placeholder 2">
            <a:extLst>
              <a:ext uri="{FF2B5EF4-FFF2-40B4-BE49-F238E27FC236}">
                <a16:creationId xmlns:a16="http://schemas.microsoft.com/office/drawing/2014/main" id="{0296EE2E-395D-413C-AFF9-4165A06E3876}"/>
              </a:ext>
            </a:extLst>
          </p:cNvPr>
          <p:cNvGraphicFramePr>
            <a:graphicFrameLocks noGrp="1"/>
          </p:cNvGraphicFramePr>
          <p:nvPr>
            <p:ph idx="1"/>
            <p:extLst>
              <p:ext uri="{D42A27DB-BD31-4B8C-83A1-F6EECF244321}">
                <p14:modId xmlns:p14="http://schemas.microsoft.com/office/powerpoint/2010/main" val="129404662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0248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A3C563E-6353-4BE3-A406-2A27375AE4A3}"/>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a:t>Unsupervised Learning Image</a:t>
            </a:r>
          </a:p>
        </p:txBody>
      </p:sp>
      <p:pic>
        <p:nvPicPr>
          <p:cNvPr id="5" name="Content Placeholder 4" descr="A screenshot of a cell phone&#10;&#10;Description automatically generated">
            <a:extLst>
              <a:ext uri="{FF2B5EF4-FFF2-40B4-BE49-F238E27FC236}">
                <a16:creationId xmlns:a16="http://schemas.microsoft.com/office/drawing/2014/main" id="{5039F40D-FDC6-4247-B4D1-C713ACFE01C0}"/>
              </a:ext>
            </a:extLst>
          </p:cNvPr>
          <p:cNvPicPr>
            <a:picLocks noGrp="1" noChangeAspect="1"/>
          </p:cNvPicPr>
          <p:nvPr>
            <p:ph idx="1"/>
          </p:nvPr>
        </p:nvPicPr>
        <p:blipFill rotWithShape="1">
          <a:blip r:embed="rId2"/>
          <a:srcRect t="11092" r="2" b="11158"/>
          <a:stretch/>
        </p:blipFill>
        <p:spPr>
          <a:xfrm>
            <a:off x="677334" y="468621"/>
            <a:ext cx="8274669" cy="3635025"/>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p:spPr>
      </p:pic>
    </p:spTree>
    <p:extLst>
      <p:ext uri="{BB962C8B-B14F-4D97-AF65-F5344CB8AC3E}">
        <p14:creationId xmlns:p14="http://schemas.microsoft.com/office/powerpoint/2010/main" val="694281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4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07002B-2FDC-49C0-B28B-9DE83080796E}"/>
              </a:ext>
            </a:extLst>
          </p:cNvPr>
          <p:cNvSpPr>
            <a:spLocks noGrp="1"/>
          </p:cNvSpPr>
          <p:nvPr>
            <p:ph type="title"/>
          </p:nvPr>
        </p:nvSpPr>
        <p:spPr>
          <a:xfrm>
            <a:off x="1286933" y="609600"/>
            <a:ext cx="10197494" cy="1099457"/>
          </a:xfrm>
        </p:spPr>
        <p:txBody>
          <a:bodyPr>
            <a:normAutofit/>
          </a:bodyPr>
          <a:lstStyle/>
          <a:p>
            <a:pPr>
              <a:lnSpc>
                <a:spcPct val="90000"/>
              </a:lnSpc>
            </a:pPr>
            <a:r>
              <a:rPr lang="en-CA"/>
              <a:t>Supervised Learning </a:t>
            </a:r>
            <a:br>
              <a:rPr lang="en-CA"/>
            </a:br>
            <a:endParaRPr lang="en-CA"/>
          </a:p>
        </p:txBody>
      </p:sp>
      <p:sp>
        <p:nvSpPr>
          <p:cNvPr id="57" name="Isosceles Triangle 4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8158343-1F8C-423B-9553-E7602FFBD5C4}"/>
              </a:ext>
            </a:extLst>
          </p:cNvPr>
          <p:cNvGraphicFramePr>
            <a:graphicFrameLocks noGrp="1"/>
          </p:cNvGraphicFramePr>
          <p:nvPr>
            <p:ph idx="1"/>
            <p:extLst>
              <p:ext uri="{D42A27DB-BD31-4B8C-83A1-F6EECF244321}">
                <p14:modId xmlns:p14="http://schemas.microsoft.com/office/powerpoint/2010/main" val="393609108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6455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57343-C29D-42D2-9C36-115DE5607E7F}"/>
              </a:ext>
            </a:extLst>
          </p:cNvPr>
          <p:cNvSpPr>
            <a:spLocks noGrp="1"/>
          </p:cNvSpPr>
          <p:nvPr>
            <p:ph type="title"/>
          </p:nvPr>
        </p:nvSpPr>
        <p:spPr>
          <a:xfrm>
            <a:off x="1286933" y="609600"/>
            <a:ext cx="10197494" cy="1099457"/>
          </a:xfrm>
        </p:spPr>
        <p:txBody>
          <a:bodyPr>
            <a:normAutofit/>
          </a:bodyPr>
          <a:lstStyle/>
          <a:p>
            <a:pPr>
              <a:lnSpc>
                <a:spcPct val="90000"/>
              </a:lnSpc>
            </a:pPr>
            <a:r>
              <a:rPr lang="en-CA"/>
              <a:t>The training process of supervised learning</a:t>
            </a:r>
            <a:br>
              <a:rPr lang="en-CA"/>
            </a:br>
            <a:endParaRPr lang="en-CA"/>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6CD394F-68DF-4EDE-99CB-444C62499AB4}"/>
              </a:ext>
            </a:extLst>
          </p:cNvPr>
          <p:cNvGraphicFramePr>
            <a:graphicFrameLocks noGrp="1"/>
          </p:cNvGraphicFramePr>
          <p:nvPr>
            <p:ph idx="1"/>
            <p:extLst>
              <p:ext uri="{D42A27DB-BD31-4B8C-83A1-F6EECF244321}">
                <p14:modId xmlns:p14="http://schemas.microsoft.com/office/powerpoint/2010/main" val="122902243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1786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3EBF-6555-412E-A18E-929AADF74A10}"/>
              </a:ext>
            </a:extLst>
          </p:cNvPr>
          <p:cNvSpPr>
            <a:spLocks noGrp="1"/>
          </p:cNvSpPr>
          <p:nvPr>
            <p:ph type="title"/>
          </p:nvPr>
        </p:nvSpPr>
        <p:spPr>
          <a:xfrm>
            <a:off x="677334" y="609600"/>
            <a:ext cx="8596668" cy="1320800"/>
          </a:xfrm>
        </p:spPr>
        <p:txBody>
          <a:bodyPr>
            <a:normAutofit/>
          </a:bodyPr>
          <a:lstStyle/>
          <a:p>
            <a:r>
              <a:rPr lang="en-CA" sz="3300" b="1" dirty="0"/>
              <a:t>Structure of Machine Learning Algorithms</a:t>
            </a:r>
            <a:br>
              <a:rPr lang="en-CA" sz="3300" dirty="0"/>
            </a:br>
            <a:endParaRPr lang="en-CA" sz="3300" dirty="0"/>
          </a:p>
        </p:txBody>
      </p:sp>
      <p:graphicFrame>
        <p:nvGraphicFramePr>
          <p:cNvPr id="18" name="Content Placeholder 2">
            <a:extLst>
              <a:ext uri="{FF2B5EF4-FFF2-40B4-BE49-F238E27FC236}">
                <a16:creationId xmlns:a16="http://schemas.microsoft.com/office/drawing/2014/main" id="{A1F371D2-1FFA-40BC-BEF8-5BB58A0BFAD0}"/>
              </a:ext>
            </a:extLst>
          </p:cNvPr>
          <p:cNvGraphicFramePr>
            <a:graphicFrameLocks noGrp="1"/>
          </p:cNvGraphicFramePr>
          <p:nvPr>
            <p:ph idx="1"/>
            <p:extLst>
              <p:ext uri="{D42A27DB-BD31-4B8C-83A1-F6EECF244321}">
                <p14:modId xmlns:p14="http://schemas.microsoft.com/office/powerpoint/2010/main" val="111362150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7584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7" name="Rectangle 1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Freeform: Shape 32">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A18BA03-DB52-4B9A-A8B6-E3AACBBE5B06}"/>
              </a:ext>
            </a:extLst>
          </p:cNvPr>
          <p:cNvSpPr>
            <a:spLocks noGrp="1"/>
          </p:cNvSpPr>
          <p:nvPr>
            <p:ph type="title"/>
          </p:nvPr>
        </p:nvSpPr>
        <p:spPr>
          <a:xfrm>
            <a:off x="7181723" y="609600"/>
            <a:ext cx="4512989" cy="2227730"/>
          </a:xfrm>
        </p:spPr>
        <p:txBody>
          <a:bodyPr anchor="ctr">
            <a:normAutofit/>
          </a:bodyPr>
          <a:lstStyle/>
          <a:p>
            <a:r>
              <a:rPr lang="en-CA" dirty="0">
                <a:solidFill>
                  <a:srgbClr val="FFFFFF"/>
                </a:solidFill>
              </a:rPr>
              <a:t>Supervised Learning Models</a:t>
            </a:r>
            <a:br>
              <a:rPr lang="en-CA" dirty="0">
                <a:solidFill>
                  <a:srgbClr val="FFFFFF"/>
                </a:solidFill>
              </a:rPr>
            </a:br>
            <a:endParaRPr lang="en-CA" dirty="0">
              <a:solidFill>
                <a:srgbClr val="FFFFFF"/>
              </a:solidFill>
            </a:endParaRPr>
          </a:p>
        </p:txBody>
      </p:sp>
      <p:pic>
        <p:nvPicPr>
          <p:cNvPr id="12" name="Graphic 11" descr="ScheduleEventAction">
            <a:extLst>
              <a:ext uri="{FF2B5EF4-FFF2-40B4-BE49-F238E27FC236}">
                <a16:creationId xmlns:a16="http://schemas.microsoft.com/office/drawing/2014/main" id="{1C85A75A-76C3-4D55-B29D-4DCC15DE46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0325B507-7ADD-437A-9318-26687D141E08}"/>
              </a:ext>
            </a:extLst>
          </p:cNvPr>
          <p:cNvSpPr>
            <a:spLocks noGrp="1"/>
          </p:cNvSpPr>
          <p:nvPr>
            <p:ph idx="1"/>
          </p:nvPr>
        </p:nvSpPr>
        <p:spPr>
          <a:xfrm>
            <a:off x="7181725" y="2837329"/>
            <a:ext cx="4512988" cy="3317938"/>
          </a:xfrm>
        </p:spPr>
        <p:txBody>
          <a:bodyPr anchor="t">
            <a:normAutofit/>
          </a:bodyPr>
          <a:lstStyle/>
          <a:p>
            <a:pPr fontAlgn="base"/>
            <a:r>
              <a:rPr lang="en-US">
                <a:solidFill>
                  <a:srgbClr val="FFFFFF"/>
                </a:solidFill>
              </a:rPr>
              <a:t>Some popular examples of supervised machine learning algorithms are:</a:t>
            </a:r>
          </a:p>
          <a:p>
            <a:pPr lvl="1" fontAlgn="base"/>
            <a:r>
              <a:rPr lang="en-US">
                <a:solidFill>
                  <a:srgbClr val="FFFFFF"/>
                </a:solidFill>
              </a:rPr>
              <a:t>Linear regression for regression problems.</a:t>
            </a:r>
          </a:p>
          <a:p>
            <a:pPr lvl="1" fontAlgn="base"/>
            <a:r>
              <a:rPr lang="en-US">
                <a:solidFill>
                  <a:srgbClr val="FFFFFF"/>
                </a:solidFill>
              </a:rPr>
              <a:t>Random forest for classification and regression problems.</a:t>
            </a:r>
          </a:p>
          <a:p>
            <a:pPr lvl="1" fontAlgn="base"/>
            <a:r>
              <a:rPr lang="en-US">
                <a:solidFill>
                  <a:srgbClr val="FFFFFF"/>
                </a:solidFill>
              </a:rPr>
              <a:t>Support vector machines for classification problems.</a:t>
            </a:r>
          </a:p>
          <a:p>
            <a:endParaRPr lang="en-CA">
              <a:solidFill>
                <a:srgbClr val="FFFFFF"/>
              </a:solidFill>
            </a:endParaRPr>
          </a:p>
        </p:txBody>
      </p:sp>
    </p:spTree>
    <p:extLst>
      <p:ext uri="{BB962C8B-B14F-4D97-AF65-F5344CB8AC3E}">
        <p14:creationId xmlns:p14="http://schemas.microsoft.com/office/powerpoint/2010/main" val="3401437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B87C24-210D-47CD-8434-649E2AA58A1B}"/>
              </a:ext>
            </a:extLst>
          </p:cNvPr>
          <p:cNvSpPr>
            <a:spLocks noGrp="1"/>
          </p:cNvSpPr>
          <p:nvPr>
            <p:ph type="title"/>
          </p:nvPr>
        </p:nvSpPr>
        <p:spPr>
          <a:xfrm>
            <a:off x="1333502" y="609600"/>
            <a:ext cx="8596668" cy="1320800"/>
          </a:xfrm>
        </p:spPr>
        <p:txBody>
          <a:bodyPr>
            <a:normAutofit/>
          </a:bodyPr>
          <a:lstStyle/>
          <a:p>
            <a:r>
              <a:rPr lang="en-CA" dirty="0"/>
              <a:t>Dataset Description and  Model</a:t>
            </a:r>
          </a:p>
        </p:txBody>
      </p:sp>
      <p:sp>
        <p:nvSpPr>
          <p:cNvPr id="41" name="Isosceles Triangle 40">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DF3D39-10EB-4DFA-B455-3909EF961E78}"/>
                  </a:ext>
                </a:extLst>
              </p:cNvPr>
              <p:cNvSpPr>
                <a:spLocks noGrp="1"/>
              </p:cNvSpPr>
              <p:nvPr>
                <p:ph idx="1"/>
              </p:nvPr>
            </p:nvSpPr>
            <p:spPr>
              <a:xfrm>
                <a:off x="1333501" y="1382233"/>
                <a:ext cx="9660563" cy="5156790"/>
              </a:xfrm>
            </p:spPr>
            <p:txBody>
              <a:bodyPr>
                <a:normAutofit/>
              </a:bodyPr>
              <a:lstStyle/>
              <a:p>
                <a:pPr marL="0" indent="0">
                  <a:buNone/>
                </a:pPr>
                <a:r>
                  <a:rPr lang="en-CA" b="1" dirty="0"/>
                  <a:t>Dataset</a:t>
                </a:r>
                <a:r>
                  <a:rPr lang="en-CA" dirty="0"/>
                  <a:t>: Supervised learning requires data sets with detailed properties. Each dataset holds a set of 𝑛 instances which contain a pair of input vector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oMath>
                </a14:m>
                <a:r>
                  <a:rPr lang="en-CA" dirty="0"/>
                  <a:t> and output scalar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oMath>
                </a14:m>
                <a:r>
                  <a:rPr lang="en-CA" dirty="0"/>
                  <a:t>. Input vector Where 𝑖 is an index of an instance, 𝑝, is a length of the input vector.</a:t>
                </a:r>
              </a:p>
              <a:p>
                <a:pPr marL="0" indent="0">
                  <a:buNone/>
                </a:pPr>
                <a:r>
                  <a:rPr lang="en-CA" dirty="0"/>
                  <a:t> </a:t>
                </a:r>
                <a14:m>
                  <m:oMath xmlns:m="http://schemas.openxmlformats.org/officeDocument/2006/math">
                    <m:sSubSup>
                      <m:sSubSupPr>
                        <m:ctrlPr>
                          <a:rPr lang="en-CA" i="1">
                            <a:latin typeface="Cambria Math" panose="02040503050406030204" pitchFamily="18" charset="0"/>
                          </a:rPr>
                        </m:ctrlPr>
                      </m:sSubSupPr>
                      <m:e>
                        <m:r>
                          <a:rPr lang="en-CA" i="1">
                            <a:latin typeface="Cambria Math" panose="02040503050406030204" pitchFamily="18" charset="0"/>
                          </a:rPr>
                          <m:t>𝑥</m:t>
                        </m:r>
                      </m:e>
                      <m:sub>
                        <m:r>
                          <a:rPr lang="en-CA" i="1">
                            <a:latin typeface="Cambria Math" panose="02040503050406030204" pitchFamily="18" charset="0"/>
                          </a:rPr>
                          <m:t>𝑖</m:t>
                        </m:r>
                      </m:sub>
                      <m:sup>
                        <m:r>
                          <a:rPr lang="en-CA" i="1">
                            <a:latin typeface="Cambria Math" panose="02040503050406030204" pitchFamily="18" charset="0"/>
                          </a:rPr>
                          <m:t>𝑇</m:t>
                        </m:r>
                      </m:sup>
                    </m:sSubSup>
                    <m:r>
                      <a:rPr lang="en-CA" i="1">
                        <a:latin typeface="Cambria Math" panose="02040503050406030204" pitchFamily="18" charset="0"/>
                      </a:rPr>
                      <m:t>=</m:t>
                    </m:r>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𝑝</m:t>
                            </m:r>
                          </m:sub>
                        </m:sSub>
                      </m:e>
                    </m:d>
                    <m:r>
                      <a:rPr lang="en-CA" i="1">
                        <a:latin typeface="Cambria Math" panose="02040503050406030204" pitchFamily="18" charset="0"/>
                      </a:rPr>
                      <m:t>,</m:t>
                    </m:r>
                  </m:oMath>
                </a14:m>
                <a:r>
                  <a:rPr lang="en-CA" dirty="0"/>
                  <a:t> </a:t>
                </a:r>
              </a:p>
              <a:p>
                <a:pPr marL="0" indent="0">
                  <a:buNone/>
                </a:pPr>
                <a:r>
                  <a:rPr lang="en-CA" b="1" i="1" dirty="0"/>
                  <a:t>Model</a:t>
                </a:r>
                <a:r>
                  <a:rPr lang="en-CA" i="1" dirty="0"/>
                  <a:t> : </a:t>
                </a:r>
                <a:r>
                  <a:rPr lang="en-CA" dirty="0"/>
                  <a:t>For each model has parameters represented by vector 𝜃, which are used during the training process. The modest example of the model type is a linear model, also called linear regression. Parameters 𝜃 of this model are</a:t>
                </a:r>
              </a:p>
              <a:p>
                <a:pPr marL="0" indent="0">
                  <a:buNone/>
                </a:pPr>
                <a14:m>
                  <m:oMath xmlns:m="http://schemas.openxmlformats.org/officeDocument/2006/math">
                    <m:sSup>
                      <m:sSupPr>
                        <m:ctrlPr>
                          <a:rPr lang="en-CA" i="1">
                            <a:latin typeface="Cambria Math" panose="02040503050406030204" pitchFamily="18" charset="0"/>
                          </a:rPr>
                        </m:ctrlPr>
                      </m:sSupPr>
                      <m:e>
                        <m:r>
                          <a:rPr lang="en-CA" i="1">
                            <a:latin typeface="Cambria Math" panose="02040503050406030204" pitchFamily="18" charset="0"/>
                          </a:rPr>
                          <m:t>𝜃</m:t>
                        </m:r>
                      </m:e>
                      <m:sup>
                        <m:r>
                          <a:rPr lang="en-CA" i="1">
                            <a:latin typeface="Cambria Math" panose="02040503050406030204" pitchFamily="18" charset="0"/>
                          </a:rPr>
                          <m:t>𝑇</m:t>
                        </m:r>
                      </m:sup>
                    </m:sSup>
                    <m:r>
                      <a:rPr lang="en-CA" i="1">
                        <a:latin typeface="Cambria Math" panose="02040503050406030204" pitchFamily="18" charset="0"/>
                      </a:rPr>
                      <m:t>=</m:t>
                    </m:r>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𝜃</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𝜃</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𝜃</m:t>
                            </m:r>
                          </m:e>
                          <m:sub>
                            <m:r>
                              <a:rPr lang="en-CA" i="1">
                                <a:latin typeface="Cambria Math" panose="02040503050406030204" pitchFamily="18" charset="0"/>
                              </a:rPr>
                              <m:t>𝑝</m:t>
                            </m:r>
                          </m:sub>
                        </m:sSub>
                      </m:e>
                    </m:d>
                  </m:oMath>
                </a14:m>
                <a:r>
                  <a:rPr lang="en-CA" i="1" dirty="0"/>
                  <a:t>, </a:t>
                </a:r>
              </a:p>
              <a:p>
                <a:pPr marL="0" indent="0">
                  <a:buNone/>
                </a:pPr>
                <a:r>
                  <a:rPr lang="en-CA" dirty="0"/>
                  <a:t>Where 𝑝 is the number of parameters equal to the size of input vector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oMath>
                </a14:m>
                <a:r>
                  <a:rPr lang="en-CA" dirty="0"/>
                  <a:t>. Prediction </a:t>
                </a:r>
                <a14:m>
                  <m:oMath xmlns:m="http://schemas.openxmlformats.org/officeDocument/2006/math">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𝑦</m:t>
                            </m:r>
                          </m:e>
                        </m:acc>
                      </m:e>
                      <m:sub>
                        <m:r>
                          <a:rPr lang="en-CA" i="1">
                            <a:latin typeface="Cambria Math" panose="02040503050406030204" pitchFamily="18" charset="0"/>
                          </a:rPr>
                          <m:t>𝑖</m:t>
                        </m:r>
                      </m:sub>
                    </m:sSub>
                  </m:oMath>
                </a14:m>
                <a:r>
                  <a:rPr lang="en-CA" dirty="0"/>
                  <a:t> of the model on instance 𝑖 is computed as</a:t>
                </a:r>
              </a:p>
              <a:p>
                <a:pPr marL="0" indent="0">
                  <a:buNone/>
                </a:pPr>
                <a14:m>
                  <m:oMath xmlns:m="http://schemas.openxmlformats.org/officeDocument/2006/math">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𝑦</m:t>
                            </m:r>
                          </m:e>
                        </m:acc>
                      </m:e>
                      <m:sub>
                        <m:r>
                          <a:rPr lang="en-CA" i="1">
                            <a:latin typeface="Cambria Math" panose="02040503050406030204" pitchFamily="18" charset="0"/>
                          </a:rPr>
                          <m:t>𝑖</m:t>
                        </m:r>
                      </m:sub>
                    </m:sSub>
                  </m:oMath>
                </a14:m>
                <a:r>
                  <a:rPr lang="en-CA" dirty="0"/>
                  <a:t>=</a:t>
                </a:r>
                <a14:m>
                  <m:oMath xmlns:m="http://schemas.openxmlformats.org/officeDocument/2006/math">
                    <m:nary>
                      <m:naryPr>
                        <m:chr m:val="∑"/>
                        <m:limLoc m:val="undOvr"/>
                        <m:ctrlPr>
                          <a:rPr lang="en-CA" i="1">
                            <a:latin typeface="Cambria Math" panose="02040503050406030204" pitchFamily="18" charset="0"/>
                          </a:rPr>
                        </m:ctrlPr>
                      </m:naryPr>
                      <m:sub>
                        <m:r>
                          <a:rPr lang="en-CA" i="1">
                            <a:latin typeface="Cambria Math" panose="02040503050406030204" pitchFamily="18" charset="0"/>
                          </a:rPr>
                          <m:t>𝑗</m:t>
                        </m:r>
                        <m:r>
                          <a:rPr lang="en-CA" i="1">
                            <a:latin typeface="Cambria Math" panose="02040503050406030204" pitchFamily="18" charset="0"/>
                          </a:rPr>
                          <m:t>=1</m:t>
                        </m:r>
                      </m:sub>
                      <m:sup>
                        <m:r>
                          <a:rPr lang="en-CA" i="1">
                            <a:latin typeface="Cambria Math" panose="02040503050406030204" pitchFamily="18" charset="0"/>
                          </a:rPr>
                          <m:t>𝑝</m:t>
                        </m:r>
                      </m:sup>
                      <m:e>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𝑖𝑗</m:t>
                            </m:r>
                          </m:sub>
                        </m:sSub>
                      </m:e>
                    </m:nary>
                    <m:sSub>
                      <m:sSubPr>
                        <m:ctrlPr>
                          <a:rPr lang="en-CA" i="1">
                            <a:latin typeface="Cambria Math" panose="02040503050406030204" pitchFamily="18" charset="0"/>
                          </a:rPr>
                        </m:ctrlPr>
                      </m:sSubPr>
                      <m:e>
                        <m:r>
                          <a:rPr lang="en-CA" i="1">
                            <a:latin typeface="Cambria Math" panose="02040503050406030204" pitchFamily="18" charset="0"/>
                          </a:rPr>
                          <m:t>𝜃</m:t>
                        </m:r>
                      </m:e>
                      <m:sub>
                        <m:r>
                          <a:rPr lang="en-CA" i="1">
                            <a:latin typeface="Cambria Math" panose="02040503050406030204" pitchFamily="18" charset="0"/>
                          </a:rPr>
                          <m:t>𝑗</m:t>
                        </m:r>
                      </m:sub>
                    </m:sSub>
                  </m:oMath>
                </a14:m>
                <a:endParaRPr lang="en-CA" i="1" dirty="0"/>
              </a:p>
              <a:p>
                <a:pPr marL="0" indent="0">
                  <a:buNone/>
                </a:pPr>
                <a:endParaRPr lang="en-CA" dirty="0"/>
              </a:p>
            </p:txBody>
          </p:sp>
        </mc:Choice>
        <mc:Fallback xmlns="">
          <p:sp>
            <p:nvSpPr>
              <p:cNvPr id="3" name="Content Placeholder 2">
                <a:extLst>
                  <a:ext uri="{FF2B5EF4-FFF2-40B4-BE49-F238E27FC236}">
                    <a16:creationId xmlns:a16="http://schemas.microsoft.com/office/drawing/2014/main" id="{F7DF3D39-10EB-4DFA-B455-3909EF961E78}"/>
                  </a:ext>
                </a:extLst>
              </p:cNvPr>
              <p:cNvSpPr>
                <a:spLocks noGrp="1" noRot="1" noChangeAspect="1" noMove="1" noResize="1" noEditPoints="1" noAdjustHandles="1" noChangeArrowheads="1" noChangeShapeType="1" noTextEdit="1"/>
              </p:cNvSpPr>
              <p:nvPr>
                <p:ph idx="1"/>
              </p:nvPr>
            </p:nvSpPr>
            <p:spPr>
              <a:xfrm>
                <a:off x="1333501" y="1382233"/>
                <a:ext cx="9660563" cy="5156790"/>
              </a:xfrm>
              <a:blipFill>
                <a:blip r:embed="rId2"/>
                <a:stretch>
                  <a:fillRect l="-568" t="-827" r="-884"/>
                </a:stretch>
              </a:blipFill>
            </p:spPr>
            <p:txBody>
              <a:bodyPr/>
              <a:lstStyle/>
              <a:p>
                <a:r>
                  <a:rPr lang="en-CA">
                    <a:noFill/>
                  </a:rPr>
                  <a:t> </a:t>
                </a:r>
              </a:p>
            </p:txBody>
          </p:sp>
        </mc:Fallback>
      </mc:AlternateContent>
      <p:sp>
        <p:nvSpPr>
          <p:cNvPr id="43" name="Isosceles Triangle 42">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8288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48156-7153-4BA9-9F13-76341D83BB1B}"/>
              </a:ext>
            </a:extLst>
          </p:cNvPr>
          <p:cNvSpPr>
            <a:spLocks noGrp="1"/>
          </p:cNvSpPr>
          <p:nvPr>
            <p:ph type="title"/>
          </p:nvPr>
        </p:nvSpPr>
        <p:spPr>
          <a:xfrm>
            <a:off x="652481" y="1382486"/>
            <a:ext cx="3547581" cy="4093028"/>
          </a:xfrm>
        </p:spPr>
        <p:txBody>
          <a:bodyPr anchor="ctr">
            <a:normAutofit/>
          </a:bodyPr>
          <a:lstStyle/>
          <a:p>
            <a:r>
              <a:rPr lang="en-CA" sz="4400"/>
              <a:t>About Sign Language</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8"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AD0B2B6-B68F-4BAF-A8E2-7A4BE54AECD2}"/>
              </a:ext>
            </a:extLst>
          </p:cNvPr>
          <p:cNvGraphicFramePr>
            <a:graphicFrameLocks noGrp="1"/>
          </p:cNvGraphicFramePr>
          <p:nvPr>
            <p:ph idx="1"/>
            <p:extLst>
              <p:ext uri="{D42A27DB-BD31-4B8C-83A1-F6EECF244321}">
                <p14:modId xmlns:p14="http://schemas.microsoft.com/office/powerpoint/2010/main" val="1296171491"/>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391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61B37-7533-4D48-8696-F0246477157E}"/>
              </a:ext>
            </a:extLst>
          </p:cNvPr>
          <p:cNvSpPr>
            <a:spLocks noGrp="1"/>
          </p:cNvSpPr>
          <p:nvPr>
            <p:ph type="title"/>
          </p:nvPr>
        </p:nvSpPr>
        <p:spPr>
          <a:xfrm>
            <a:off x="1286933" y="609600"/>
            <a:ext cx="10197494" cy="1099457"/>
          </a:xfrm>
        </p:spPr>
        <p:txBody>
          <a:bodyPr>
            <a:normAutofit/>
          </a:bodyPr>
          <a:lstStyle/>
          <a:p>
            <a:r>
              <a:rPr lang="en-CA" b="1" dirty="0"/>
              <a:t>Neural Network Architecture</a:t>
            </a:r>
            <a:endParaRPr lang="en-CA" dirty="0"/>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0" name="Content Placeholder 2">
            <a:extLst>
              <a:ext uri="{FF2B5EF4-FFF2-40B4-BE49-F238E27FC236}">
                <a16:creationId xmlns:a16="http://schemas.microsoft.com/office/drawing/2014/main" id="{AC680611-358D-4A9E-AE55-6206A809318B}"/>
              </a:ext>
            </a:extLst>
          </p:cNvPr>
          <p:cNvGraphicFramePr>
            <a:graphicFrameLocks noGrp="1"/>
          </p:cNvGraphicFramePr>
          <p:nvPr>
            <p:ph idx="1"/>
            <p:extLst>
              <p:ext uri="{D42A27DB-BD31-4B8C-83A1-F6EECF244321}">
                <p14:modId xmlns:p14="http://schemas.microsoft.com/office/powerpoint/2010/main" val="175331339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7816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DB08856-4356-4EE3-8B01-0CF6038C1FE5}"/>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100" b="1" kern="1200">
                <a:solidFill>
                  <a:schemeClr val="accent1"/>
                </a:solidFill>
                <a:latin typeface="+mj-lt"/>
                <a:ea typeface="+mj-ea"/>
                <a:cs typeface="+mj-cs"/>
              </a:rPr>
              <a:t>Single Layer feed forward network</a:t>
            </a:r>
            <a:br>
              <a:rPr lang="en-US" sz="4100" kern="1200">
                <a:solidFill>
                  <a:schemeClr val="accent1"/>
                </a:solidFill>
                <a:latin typeface="+mj-lt"/>
                <a:ea typeface="+mj-ea"/>
                <a:cs typeface="+mj-cs"/>
              </a:rPr>
            </a:br>
            <a:endParaRPr lang="en-US" sz="4100" kern="1200">
              <a:solidFill>
                <a:schemeClr val="accent1"/>
              </a:solidFill>
              <a:latin typeface="+mj-lt"/>
              <a:ea typeface="+mj-ea"/>
              <a:cs typeface="+mj-cs"/>
            </a:endParaRPr>
          </a:p>
        </p:txBody>
      </p:sp>
      <p:sp>
        <p:nvSpPr>
          <p:cNvPr id="24" name="Isosceles Triangle 23">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7" name="Content Placeholder 6" descr="C:\Users\Ravi\Desktop\3993124_f260.jpg">
            <a:extLst>
              <a:ext uri="{FF2B5EF4-FFF2-40B4-BE49-F238E27FC236}">
                <a16:creationId xmlns:a16="http://schemas.microsoft.com/office/drawing/2014/main" id="{98A53746-D29F-4FB6-9251-6EBCC56E6CE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473711" y="1261330"/>
            <a:ext cx="4302245" cy="4335340"/>
          </a:xfrm>
          <a:prstGeom prst="rect">
            <a:avLst/>
          </a:prstGeom>
          <a:noFill/>
          <a:extLst/>
        </p:spPr>
      </p:pic>
    </p:spTree>
    <p:extLst>
      <p:ext uri="{BB962C8B-B14F-4D97-AF65-F5344CB8AC3E}">
        <p14:creationId xmlns:p14="http://schemas.microsoft.com/office/powerpoint/2010/main" val="1294807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55D4494-87CB-4636-A3DC-26C73643DEFF}"/>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000" b="1" kern="1200" dirty="0">
                <a:solidFill>
                  <a:schemeClr val="accent1"/>
                </a:solidFill>
                <a:latin typeface="+mj-lt"/>
                <a:ea typeface="+mj-ea"/>
                <a:cs typeface="+mj-cs"/>
              </a:rPr>
              <a:t>Multilayer feed forward network</a:t>
            </a:r>
            <a:br>
              <a:rPr lang="en-US" sz="5000" kern="1200" dirty="0">
                <a:solidFill>
                  <a:schemeClr val="accent1"/>
                </a:solidFill>
                <a:latin typeface="+mj-lt"/>
                <a:ea typeface="+mj-ea"/>
                <a:cs typeface="+mj-cs"/>
              </a:rPr>
            </a:br>
            <a:endParaRPr lang="en-US" sz="5000" kern="1200" dirty="0">
              <a:solidFill>
                <a:schemeClr val="accent1"/>
              </a:solidFill>
              <a:latin typeface="+mj-lt"/>
              <a:ea typeface="+mj-ea"/>
              <a:cs typeface="+mj-cs"/>
            </a:endParaRPr>
          </a:p>
        </p:txBody>
      </p:sp>
      <p:sp>
        <p:nvSpPr>
          <p:cNvPr id="21" name="Isosceles Triangle 2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descr="C:\Users\Ravi\Desktop\download.jpg">
            <a:extLst>
              <a:ext uri="{FF2B5EF4-FFF2-40B4-BE49-F238E27FC236}">
                <a16:creationId xmlns:a16="http://schemas.microsoft.com/office/drawing/2014/main" id="{C94411D3-B14B-4D6B-8AC0-E72D9FDFCBD7}"/>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888604" y="1849857"/>
            <a:ext cx="3765692" cy="3166255"/>
          </a:xfrm>
          <a:prstGeom prst="rect">
            <a:avLst/>
          </a:prstGeom>
          <a:noFill/>
          <a:extLst/>
        </p:spPr>
      </p:pic>
    </p:spTree>
    <p:extLst>
      <p:ext uri="{BB962C8B-B14F-4D97-AF65-F5344CB8AC3E}">
        <p14:creationId xmlns:p14="http://schemas.microsoft.com/office/powerpoint/2010/main" val="3237127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11">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2D497E95-D272-47D9-8F82-D6916C149F01}"/>
              </a:ext>
            </a:extLst>
          </p:cNvPr>
          <p:cNvSpPr>
            <a:spLocks noGrp="1"/>
          </p:cNvSpPr>
          <p:nvPr>
            <p:ph type="title"/>
          </p:nvPr>
        </p:nvSpPr>
        <p:spPr>
          <a:xfrm>
            <a:off x="714703" y="4571999"/>
            <a:ext cx="8559297" cy="1566042"/>
          </a:xfrm>
        </p:spPr>
        <p:txBody>
          <a:bodyPr vert="horz" lIns="91440" tIns="45720" rIns="91440" bIns="45720" rtlCol="0" anchor="b">
            <a:normAutofit/>
          </a:bodyPr>
          <a:lstStyle/>
          <a:p>
            <a:r>
              <a:rPr lang="en-US" sz="4800" kern="1200" dirty="0">
                <a:solidFill>
                  <a:schemeClr val="accent1"/>
                </a:solidFill>
                <a:latin typeface="+mj-lt"/>
                <a:ea typeface="+mj-ea"/>
                <a:cs typeface="+mj-cs"/>
              </a:rPr>
              <a:t>Convolutional Neural Network (CNN) Architecture </a:t>
            </a:r>
          </a:p>
        </p:txBody>
      </p:sp>
      <p:pic>
        <p:nvPicPr>
          <p:cNvPr id="7" name="Content Placeholder 6" descr="A close up of a map&#10;&#10;Description automatically generated">
            <a:extLst>
              <a:ext uri="{FF2B5EF4-FFF2-40B4-BE49-F238E27FC236}">
                <a16:creationId xmlns:a16="http://schemas.microsoft.com/office/drawing/2014/main" id="{F31550F0-3C0F-400D-9C79-7FAB6F16AE00}"/>
              </a:ext>
            </a:extLst>
          </p:cNvPr>
          <p:cNvPicPr>
            <a:picLocks noGrp="1" noChangeAspect="1"/>
          </p:cNvPicPr>
          <p:nvPr>
            <p:ph idx="1"/>
          </p:nvPr>
        </p:nvPicPr>
        <p:blipFill>
          <a:blip r:embed="rId2"/>
          <a:stretch>
            <a:fillRect/>
          </a:stretch>
        </p:blipFill>
        <p:spPr>
          <a:xfrm>
            <a:off x="1600201" y="1468774"/>
            <a:ext cx="7625162" cy="2783183"/>
          </a:xfrm>
          <a:prstGeom prst="rect">
            <a:avLst/>
          </a:prstGeom>
        </p:spPr>
      </p:pic>
    </p:spTree>
    <p:extLst>
      <p:ext uri="{BB962C8B-B14F-4D97-AF65-F5344CB8AC3E}">
        <p14:creationId xmlns:p14="http://schemas.microsoft.com/office/powerpoint/2010/main" val="14211249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D29BE-6B3C-4B30-A9D1-1F9CFAE5B986}"/>
              </a:ext>
            </a:extLst>
          </p:cNvPr>
          <p:cNvSpPr>
            <a:spLocks noGrp="1"/>
          </p:cNvSpPr>
          <p:nvPr>
            <p:ph type="title"/>
          </p:nvPr>
        </p:nvSpPr>
        <p:spPr>
          <a:xfrm>
            <a:off x="652481" y="1382486"/>
            <a:ext cx="3547581" cy="4093028"/>
          </a:xfrm>
        </p:spPr>
        <p:txBody>
          <a:bodyPr anchor="ctr">
            <a:normAutofit/>
          </a:bodyPr>
          <a:lstStyle/>
          <a:p>
            <a:r>
              <a:rPr lang="en-CA" sz="4400" b="1"/>
              <a:t>Model Structure</a:t>
            </a:r>
            <a:br>
              <a:rPr lang="en-CA" sz="4400"/>
            </a:br>
            <a:endParaRPr lang="en-CA" sz="4400"/>
          </a:p>
        </p:txBody>
      </p:sp>
      <p:grpSp>
        <p:nvGrpSpPr>
          <p:cNvPr id="17" name="Group 16">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8" name="Straight Connector 17">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0"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3" name="Rectangle 27">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0C8C4B7B-7356-4D9C-8060-56EA014B372D}"/>
              </a:ext>
            </a:extLst>
          </p:cNvPr>
          <p:cNvGraphicFramePr>
            <a:graphicFrameLocks noGrp="1"/>
          </p:cNvGraphicFramePr>
          <p:nvPr>
            <p:ph idx="1"/>
            <p:extLst>
              <p:ext uri="{D42A27DB-BD31-4B8C-83A1-F6EECF244321}">
                <p14:modId xmlns:p14="http://schemas.microsoft.com/office/powerpoint/2010/main" val="3786451960"/>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61909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58B9959-534D-4594-8B0D-38D17564F22F}"/>
              </a:ext>
            </a:extLst>
          </p:cNvPr>
          <p:cNvSpPr>
            <a:spLocks noGrp="1"/>
          </p:cNvSpPr>
          <p:nvPr>
            <p:ph type="title"/>
          </p:nvPr>
        </p:nvSpPr>
        <p:spPr>
          <a:xfrm>
            <a:off x="1199195" y="5511567"/>
            <a:ext cx="8288032" cy="1096316"/>
          </a:xfrm>
        </p:spPr>
        <p:txBody>
          <a:bodyPr vert="horz" lIns="91440" tIns="45720" rIns="91440" bIns="45720" rtlCol="0" anchor="b">
            <a:normAutofit/>
          </a:bodyPr>
          <a:lstStyle/>
          <a:p>
            <a:pPr algn="ctr"/>
            <a:r>
              <a:rPr lang="en-US" sz="4800" b="1" kern="1200">
                <a:solidFill>
                  <a:schemeClr val="accent1"/>
                </a:solidFill>
                <a:latin typeface="+mj-lt"/>
                <a:ea typeface="+mj-ea"/>
                <a:cs typeface="+mj-cs"/>
              </a:rPr>
              <a:t>Flowchart</a:t>
            </a:r>
            <a:endParaRPr lang="en-US" sz="4800" kern="1200">
              <a:solidFill>
                <a:schemeClr val="accent1"/>
              </a:solidFill>
              <a:latin typeface="+mj-lt"/>
              <a:ea typeface="+mj-ea"/>
              <a:cs typeface="+mj-cs"/>
            </a:endParaRPr>
          </a:p>
        </p:txBody>
      </p:sp>
      <p:pic>
        <p:nvPicPr>
          <p:cNvPr id="35" name="Content Placeholder 4">
            <a:extLst>
              <a:ext uri="{FF2B5EF4-FFF2-40B4-BE49-F238E27FC236}">
                <a16:creationId xmlns:a16="http://schemas.microsoft.com/office/drawing/2014/main" id="{A0B7606D-A75B-4B30-8A94-3569D47E3DCA}"/>
              </a:ext>
            </a:extLst>
          </p:cNvPr>
          <p:cNvPicPr>
            <a:picLocks noGrp="1" noChangeAspect="1"/>
          </p:cNvPicPr>
          <p:nvPr>
            <p:ph idx="1"/>
          </p:nvPr>
        </p:nvPicPr>
        <p:blipFill>
          <a:blip r:embed="rId2"/>
          <a:stretch>
            <a:fillRect/>
          </a:stretch>
        </p:blipFill>
        <p:spPr>
          <a:xfrm>
            <a:off x="83052" y="85754"/>
            <a:ext cx="12020348" cy="5274521"/>
          </a:xfrm>
          <a:prstGeom prst="rect">
            <a:avLst/>
          </a:prstGeom>
        </p:spPr>
      </p:pic>
    </p:spTree>
    <p:extLst>
      <p:ext uri="{BB962C8B-B14F-4D97-AF65-F5344CB8AC3E}">
        <p14:creationId xmlns:p14="http://schemas.microsoft.com/office/powerpoint/2010/main" val="14446030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10F3605-A4FD-40C2-B1A3-E278B8CB2629}"/>
              </a:ext>
            </a:extLst>
          </p:cNvPr>
          <p:cNvSpPr>
            <a:spLocks noGrp="1"/>
          </p:cNvSpPr>
          <p:nvPr>
            <p:ph type="title"/>
          </p:nvPr>
        </p:nvSpPr>
        <p:spPr>
          <a:xfrm>
            <a:off x="1600199" y="4571999"/>
            <a:ext cx="7673801" cy="1087656"/>
          </a:xfrm>
        </p:spPr>
        <p:txBody>
          <a:bodyPr vert="horz" lIns="91440" tIns="45720" rIns="91440" bIns="45720" rtlCol="0" anchor="b">
            <a:normAutofit/>
          </a:bodyPr>
          <a:lstStyle/>
          <a:p>
            <a:pPr>
              <a:lnSpc>
                <a:spcPct val="90000"/>
              </a:lnSpc>
            </a:pPr>
            <a:r>
              <a:rPr lang="en-US" sz="4100" dirty="0"/>
              <a:t>Input </a:t>
            </a:r>
            <a:r>
              <a:rPr lang="en-US" sz="4100" kern="1200" dirty="0">
                <a:solidFill>
                  <a:schemeClr val="accent1"/>
                </a:solidFill>
                <a:latin typeface="+mj-lt"/>
                <a:ea typeface="+mj-ea"/>
                <a:cs typeface="+mj-cs"/>
              </a:rPr>
              <a:t>image to 2D matrix</a:t>
            </a:r>
          </a:p>
        </p:txBody>
      </p:sp>
      <p:pic>
        <p:nvPicPr>
          <p:cNvPr id="5" name="Content Placeholder 4" descr="A picture containing armor, light, sheep&#10;&#10;Description automatically generated">
            <a:extLst>
              <a:ext uri="{FF2B5EF4-FFF2-40B4-BE49-F238E27FC236}">
                <a16:creationId xmlns:a16="http://schemas.microsoft.com/office/drawing/2014/main" id="{B45AFA61-417C-4D02-8DA2-0D00BA1AEACB}"/>
              </a:ext>
            </a:extLst>
          </p:cNvPr>
          <p:cNvPicPr>
            <a:picLocks noGrp="1" noChangeAspect="1"/>
          </p:cNvPicPr>
          <p:nvPr>
            <p:ph idx="1"/>
          </p:nvPr>
        </p:nvPicPr>
        <p:blipFill>
          <a:blip r:embed="rId2"/>
          <a:stretch>
            <a:fillRect/>
          </a:stretch>
        </p:blipFill>
        <p:spPr>
          <a:xfrm>
            <a:off x="1600201" y="609600"/>
            <a:ext cx="6555075" cy="3642357"/>
          </a:xfrm>
          <a:prstGeom prst="rect">
            <a:avLst/>
          </a:prstGeom>
        </p:spPr>
      </p:pic>
    </p:spTree>
    <p:extLst>
      <p:ext uri="{BB962C8B-B14F-4D97-AF65-F5344CB8AC3E}">
        <p14:creationId xmlns:p14="http://schemas.microsoft.com/office/powerpoint/2010/main" val="18659991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8A183C5-BE00-4DED-A1AE-2CD1FBAD491A}"/>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Apply Filter to input image</a:t>
            </a:r>
          </a:p>
        </p:txBody>
      </p:sp>
      <p:pic>
        <p:nvPicPr>
          <p:cNvPr id="5" name="Content Placeholder 4" descr="A close up of a logo&#10;&#10;Description automatically generated">
            <a:extLst>
              <a:ext uri="{FF2B5EF4-FFF2-40B4-BE49-F238E27FC236}">
                <a16:creationId xmlns:a16="http://schemas.microsoft.com/office/drawing/2014/main" id="{5F7C03D1-27C3-4936-A64D-D1299B07266D}"/>
              </a:ext>
            </a:extLst>
          </p:cNvPr>
          <p:cNvPicPr>
            <a:picLocks noGrp="1" noChangeAspect="1"/>
          </p:cNvPicPr>
          <p:nvPr>
            <p:ph idx="1"/>
          </p:nvPr>
        </p:nvPicPr>
        <p:blipFill>
          <a:blip r:embed="rId2"/>
          <a:stretch>
            <a:fillRect/>
          </a:stretch>
        </p:blipFill>
        <p:spPr>
          <a:xfrm>
            <a:off x="1130651" y="934222"/>
            <a:ext cx="7998666" cy="3299450"/>
          </a:xfrm>
          <a:prstGeom prst="rect">
            <a:avLst/>
          </a:prstGeom>
        </p:spPr>
      </p:pic>
    </p:spTree>
    <p:extLst>
      <p:ext uri="{BB962C8B-B14F-4D97-AF65-F5344CB8AC3E}">
        <p14:creationId xmlns:p14="http://schemas.microsoft.com/office/powerpoint/2010/main" val="35266675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27DFA-D1E1-469B-9B5A-409EE91B0006}"/>
              </a:ext>
            </a:extLst>
          </p:cNvPr>
          <p:cNvSpPr>
            <a:spLocks noGrp="1"/>
          </p:cNvSpPr>
          <p:nvPr>
            <p:ph type="title"/>
          </p:nvPr>
        </p:nvSpPr>
        <p:spPr/>
        <p:txBody>
          <a:bodyPr/>
          <a:lstStyle/>
          <a:p>
            <a:r>
              <a:rPr lang="en-CA" dirty="0"/>
              <a:t>Image after application of filter</a:t>
            </a:r>
          </a:p>
        </p:txBody>
      </p:sp>
      <p:pic>
        <p:nvPicPr>
          <p:cNvPr id="5" name="Content Placeholder 4" descr="A screenshot of a cell phone&#10;&#10;Description automatically generated">
            <a:extLst>
              <a:ext uri="{FF2B5EF4-FFF2-40B4-BE49-F238E27FC236}">
                <a16:creationId xmlns:a16="http://schemas.microsoft.com/office/drawing/2014/main" id="{E4750574-72A3-4CD6-B593-231FB74AF08C}"/>
              </a:ext>
            </a:extLst>
          </p:cNvPr>
          <p:cNvPicPr>
            <a:picLocks noGrp="1" noChangeAspect="1"/>
          </p:cNvPicPr>
          <p:nvPr>
            <p:ph idx="1"/>
          </p:nvPr>
        </p:nvPicPr>
        <p:blipFill>
          <a:blip r:embed="rId2"/>
          <a:stretch>
            <a:fillRect/>
          </a:stretch>
        </p:blipFill>
        <p:spPr>
          <a:xfrm>
            <a:off x="781050" y="1581151"/>
            <a:ext cx="7448550" cy="3758514"/>
          </a:xfrm>
        </p:spPr>
      </p:pic>
    </p:spTree>
    <p:extLst>
      <p:ext uri="{BB962C8B-B14F-4D97-AF65-F5344CB8AC3E}">
        <p14:creationId xmlns:p14="http://schemas.microsoft.com/office/powerpoint/2010/main" val="3720380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3FB5CE-4A07-43D7-9DF7-473F26A1012E}"/>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dirty="0">
                <a:solidFill>
                  <a:schemeClr val="accent1"/>
                </a:solidFill>
                <a:latin typeface="+mj-lt"/>
                <a:ea typeface="+mj-ea"/>
                <a:cs typeface="+mj-cs"/>
              </a:rPr>
              <a:t>Activation Function</a:t>
            </a:r>
          </a:p>
        </p:txBody>
      </p:sp>
      <p:pic>
        <p:nvPicPr>
          <p:cNvPr id="6" name="Content Placeholder 5" descr="A close up of text on a white background&#10;&#10;Description automatically generated">
            <a:extLst>
              <a:ext uri="{FF2B5EF4-FFF2-40B4-BE49-F238E27FC236}">
                <a16:creationId xmlns:a16="http://schemas.microsoft.com/office/drawing/2014/main" id="{EEC0C9DA-6643-4D16-AF57-A10C470C2433}"/>
              </a:ext>
            </a:extLst>
          </p:cNvPr>
          <p:cNvPicPr>
            <a:picLocks noGrp="1" noChangeAspect="1"/>
          </p:cNvPicPr>
          <p:nvPr>
            <p:ph idx="1"/>
          </p:nvPr>
        </p:nvPicPr>
        <p:blipFill>
          <a:blip r:embed="rId2"/>
          <a:stretch>
            <a:fillRect/>
          </a:stretch>
        </p:blipFill>
        <p:spPr>
          <a:xfrm>
            <a:off x="1849671" y="1297919"/>
            <a:ext cx="6806957" cy="3454834"/>
          </a:xfrm>
        </p:spPr>
      </p:pic>
    </p:spTree>
    <p:extLst>
      <p:ext uri="{BB962C8B-B14F-4D97-AF65-F5344CB8AC3E}">
        <p14:creationId xmlns:p14="http://schemas.microsoft.com/office/powerpoint/2010/main" val="1615779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E43B1C4-81DA-41F3-9334-F260F9922DD3}"/>
              </a:ext>
            </a:extLst>
          </p:cNvPr>
          <p:cNvSpPr>
            <a:spLocks noGrp="1"/>
          </p:cNvSpPr>
          <p:nvPr>
            <p:ph type="title"/>
          </p:nvPr>
        </p:nvSpPr>
        <p:spPr>
          <a:xfrm>
            <a:off x="1600199" y="4571999"/>
            <a:ext cx="7673801" cy="1087656"/>
          </a:xfrm>
        </p:spPr>
        <p:txBody>
          <a:bodyPr vert="horz" lIns="91440" tIns="45720" rIns="91440" bIns="45720" rtlCol="0" anchor="b">
            <a:normAutofit/>
          </a:bodyPr>
          <a:lstStyle/>
          <a:p>
            <a:pPr>
              <a:lnSpc>
                <a:spcPct val="90000"/>
              </a:lnSpc>
            </a:pPr>
            <a:r>
              <a:rPr lang="en-US" sz="3400" i="1" kern="1200" dirty="0">
                <a:solidFill>
                  <a:schemeClr val="accent1"/>
                </a:solidFill>
                <a:latin typeface="+mj-lt"/>
                <a:ea typeface="+mj-ea"/>
                <a:cs typeface="+mj-cs"/>
              </a:rPr>
              <a:t>Different Sign Languages in the Americas </a:t>
            </a:r>
            <a:endParaRPr lang="en-US" sz="3400" kern="1200" dirty="0">
              <a:solidFill>
                <a:schemeClr val="accent1"/>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25FB5E9F-D7DB-4072-8B70-93B4CE044AF5}"/>
              </a:ext>
            </a:extLst>
          </p:cNvPr>
          <p:cNvGraphicFramePr>
            <a:graphicFrameLocks noGrp="1"/>
          </p:cNvGraphicFramePr>
          <p:nvPr>
            <p:ph idx="1"/>
            <p:extLst>
              <p:ext uri="{D42A27DB-BD31-4B8C-83A1-F6EECF244321}">
                <p14:modId xmlns:p14="http://schemas.microsoft.com/office/powerpoint/2010/main" val="2505716258"/>
              </p:ext>
            </p:extLst>
          </p:nvPr>
        </p:nvGraphicFramePr>
        <p:xfrm>
          <a:off x="1862833" y="609600"/>
          <a:ext cx="7099899" cy="3688915"/>
        </p:xfrm>
        <a:graphic>
          <a:graphicData uri="http://schemas.openxmlformats.org/drawingml/2006/table">
            <a:tbl>
              <a:tblPr firstRow="1" bandRow="1">
                <a:tableStyleId>{5C22544A-7EE6-4342-B048-85BDC9FD1C3A}</a:tableStyleId>
              </a:tblPr>
              <a:tblGrid>
                <a:gridCol w="2404459">
                  <a:extLst>
                    <a:ext uri="{9D8B030D-6E8A-4147-A177-3AD203B41FA5}">
                      <a16:colId xmlns:a16="http://schemas.microsoft.com/office/drawing/2014/main" val="358197312"/>
                    </a:ext>
                  </a:extLst>
                </a:gridCol>
                <a:gridCol w="2347720">
                  <a:extLst>
                    <a:ext uri="{9D8B030D-6E8A-4147-A177-3AD203B41FA5}">
                      <a16:colId xmlns:a16="http://schemas.microsoft.com/office/drawing/2014/main" val="3137119087"/>
                    </a:ext>
                  </a:extLst>
                </a:gridCol>
                <a:gridCol w="2347720">
                  <a:extLst>
                    <a:ext uri="{9D8B030D-6E8A-4147-A177-3AD203B41FA5}">
                      <a16:colId xmlns:a16="http://schemas.microsoft.com/office/drawing/2014/main" val="1483656795"/>
                    </a:ext>
                  </a:extLst>
                </a:gridCol>
              </a:tblGrid>
              <a:tr h="668029">
                <a:tc>
                  <a:txBody>
                    <a:bodyPr/>
                    <a:lstStyle/>
                    <a:p>
                      <a:pPr algn="ctr">
                        <a:lnSpc>
                          <a:spcPct val="200000"/>
                        </a:lnSpc>
                        <a:spcAft>
                          <a:spcPts val="0"/>
                        </a:spcAft>
                      </a:pPr>
                      <a:r>
                        <a:rPr lang="en-GB" sz="15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North America</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55708" marR="55708" marT="0" marB="0"/>
                </a:tc>
                <a:tc>
                  <a:txBody>
                    <a:bodyPr/>
                    <a:lstStyle/>
                    <a:p>
                      <a:pPr algn="ctr">
                        <a:lnSpc>
                          <a:spcPct val="115000"/>
                        </a:lnSpc>
                        <a:spcAft>
                          <a:spcPts val="0"/>
                        </a:spcAft>
                      </a:pPr>
                      <a:r>
                        <a:rPr lang="en-GB" sz="15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Central America</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0"/>
                        </a:spcAft>
                      </a:pPr>
                      <a:r>
                        <a:rPr lang="en-GB" sz="15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55708" marR="55708" marT="0" marB="0"/>
                </a:tc>
                <a:tc>
                  <a:txBody>
                    <a:bodyPr/>
                    <a:lstStyle/>
                    <a:p>
                      <a:pPr algn="ctr">
                        <a:lnSpc>
                          <a:spcPct val="115000"/>
                        </a:lnSpc>
                        <a:spcAft>
                          <a:spcPts val="0"/>
                        </a:spcAft>
                      </a:pPr>
                      <a:r>
                        <a:rPr lang="en-GB" sz="15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South America</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0"/>
                        </a:spcAft>
                      </a:pPr>
                      <a:r>
                        <a:rPr lang="en-GB" sz="1500"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55708" marR="55708" marT="0" marB="0"/>
                </a:tc>
                <a:extLst>
                  <a:ext uri="{0D108BD9-81ED-4DB2-BD59-A6C34878D82A}">
                    <a16:rowId xmlns:a16="http://schemas.microsoft.com/office/drawing/2014/main" val="1069396054"/>
                  </a:ext>
                </a:extLst>
              </a:tr>
              <a:tr h="2974329">
                <a:tc>
                  <a:txBody>
                    <a:bodyPr/>
                    <a:lstStyle/>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•American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•Inuit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•Quebec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•Puerto Rican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55708" marR="55708" marT="0" marB="0"/>
                </a:tc>
                <a:tc>
                  <a:txBody>
                    <a:bodyPr/>
                    <a:lstStyle/>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•Costa Rican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•Guatemalan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•Honduras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•Mayan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•Mexican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•Nicaraguan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•Panamanian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•Salvadorian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•Tijuana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55708" marR="55708" marT="0" marB="0"/>
                </a:tc>
                <a:tc>
                  <a:txBody>
                    <a:bodyPr/>
                    <a:lstStyle/>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•Argentine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•Bolivian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•Brazilian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•Chilean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•Colombian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•Ecaudorian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•Paraguayan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•Peruvian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•Uruaguayan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•Venezuelan Sign Language</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0"/>
                        </a:spcAft>
                      </a:pPr>
                      <a:r>
                        <a:rPr lang="en-GB" sz="15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CA" sz="1300">
                        <a:effectLst/>
                        <a:latin typeface="Calibri" panose="020F0502020204030204" pitchFamily="34" charset="0"/>
                        <a:ea typeface="Calibri" panose="020F0502020204030204" pitchFamily="34" charset="0"/>
                        <a:cs typeface="Times New Roman" panose="02020603050405020304" pitchFamily="18" charset="0"/>
                      </a:endParaRPr>
                    </a:p>
                  </a:txBody>
                  <a:tcPr marL="55708" marR="55708" marT="0" marB="0"/>
                </a:tc>
                <a:extLst>
                  <a:ext uri="{0D108BD9-81ED-4DB2-BD59-A6C34878D82A}">
                    <a16:rowId xmlns:a16="http://schemas.microsoft.com/office/drawing/2014/main" val="169265020"/>
                  </a:ext>
                </a:extLst>
              </a:tr>
            </a:tbl>
          </a:graphicData>
        </a:graphic>
      </p:graphicFrame>
    </p:spTree>
    <p:extLst>
      <p:ext uri="{BB962C8B-B14F-4D97-AF65-F5344CB8AC3E}">
        <p14:creationId xmlns:p14="http://schemas.microsoft.com/office/powerpoint/2010/main" val="45633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5594-6F96-4D89-A770-7546E12723CD}"/>
              </a:ext>
            </a:extLst>
          </p:cNvPr>
          <p:cNvSpPr>
            <a:spLocks noGrp="1"/>
          </p:cNvSpPr>
          <p:nvPr>
            <p:ph type="title"/>
          </p:nvPr>
        </p:nvSpPr>
        <p:spPr/>
        <p:txBody>
          <a:bodyPr/>
          <a:lstStyle/>
          <a:p>
            <a:r>
              <a:rPr lang="en-CA" dirty="0"/>
              <a:t>Apply RELU activation Function</a:t>
            </a:r>
          </a:p>
        </p:txBody>
      </p:sp>
      <p:pic>
        <p:nvPicPr>
          <p:cNvPr id="5" name="Content Placeholder 4" descr="A close up of a keyboard&#10;&#10;Description automatically generated">
            <a:extLst>
              <a:ext uri="{FF2B5EF4-FFF2-40B4-BE49-F238E27FC236}">
                <a16:creationId xmlns:a16="http://schemas.microsoft.com/office/drawing/2014/main" id="{F953715E-C4B0-485B-9D30-E30413FC7888}"/>
              </a:ext>
            </a:extLst>
          </p:cNvPr>
          <p:cNvPicPr>
            <a:picLocks noGrp="1" noChangeAspect="1"/>
          </p:cNvPicPr>
          <p:nvPr>
            <p:ph idx="1"/>
          </p:nvPr>
        </p:nvPicPr>
        <p:blipFill>
          <a:blip r:embed="rId2"/>
          <a:stretch>
            <a:fillRect/>
          </a:stretch>
        </p:blipFill>
        <p:spPr>
          <a:xfrm>
            <a:off x="914400" y="1714500"/>
            <a:ext cx="8201025" cy="4286250"/>
          </a:xfrm>
        </p:spPr>
      </p:pic>
    </p:spTree>
    <p:extLst>
      <p:ext uri="{BB962C8B-B14F-4D97-AF65-F5344CB8AC3E}">
        <p14:creationId xmlns:p14="http://schemas.microsoft.com/office/powerpoint/2010/main" val="42357211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3FB5CE-4A07-43D7-9DF7-473F26A1012E}"/>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dirty="0">
                <a:solidFill>
                  <a:schemeClr val="accent1"/>
                </a:solidFill>
                <a:latin typeface="+mj-lt"/>
                <a:ea typeface="+mj-ea"/>
                <a:cs typeface="+mj-cs"/>
              </a:rPr>
              <a:t>Max  pooling layer</a:t>
            </a:r>
          </a:p>
        </p:txBody>
      </p:sp>
      <p:pic>
        <p:nvPicPr>
          <p:cNvPr id="7" name="Content Placeholder 6" descr="A close up of a keyboard&#10;&#10;Description automatically generated">
            <a:extLst>
              <a:ext uri="{FF2B5EF4-FFF2-40B4-BE49-F238E27FC236}">
                <a16:creationId xmlns:a16="http://schemas.microsoft.com/office/drawing/2014/main" id="{EA83E29E-2E80-4A0D-A548-3BA08E93801F}"/>
              </a:ext>
            </a:extLst>
          </p:cNvPr>
          <p:cNvPicPr>
            <a:picLocks noGrp="1" noChangeAspect="1"/>
          </p:cNvPicPr>
          <p:nvPr>
            <p:ph idx="1"/>
          </p:nvPr>
        </p:nvPicPr>
        <p:blipFill>
          <a:blip r:embed="rId2"/>
          <a:stretch>
            <a:fillRect/>
          </a:stretch>
        </p:blipFill>
        <p:spPr>
          <a:xfrm>
            <a:off x="1899460" y="1030639"/>
            <a:ext cx="7398000" cy="3523073"/>
          </a:xfrm>
        </p:spPr>
      </p:pic>
    </p:spTree>
    <p:extLst>
      <p:ext uri="{BB962C8B-B14F-4D97-AF65-F5344CB8AC3E}">
        <p14:creationId xmlns:p14="http://schemas.microsoft.com/office/powerpoint/2010/main" val="14194106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8" name="Straight Connector 27">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23FB5CE-4A07-43D7-9DF7-473F26A1012E}"/>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kern="1200">
                <a:solidFill>
                  <a:schemeClr val="accent1"/>
                </a:solidFill>
                <a:latin typeface="+mj-lt"/>
                <a:ea typeface="+mj-ea"/>
                <a:cs typeface="+mj-cs"/>
              </a:rPr>
              <a:t>Flatten Layer</a:t>
            </a:r>
            <a:endParaRPr lang="en-US" sz="4400" kern="1200" dirty="0">
              <a:solidFill>
                <a:schemeClr val="accent1"/>
              </a:solidFill>
              <a:latin typeface="+mj-lt"/>
              <a:ea typeface="+mj-ea"/>
              <a:cs typeface="+mj-cs"/>
            </a:endParaRPr>
          </a:p>
        </p:txBody>
      </p:sp>
      <p:sp>
        <p:nvSpPr>
          <p:cNvPr id="39" name="Isosceles Triangle 38">
            <a:extLst>
              <a:ext uri="{FF2B5EF4-FFF2-40B4-BE49-F238E27FC236}">
                <a16:creationId xmlns:a16="http://schemas.microsoft.com/office/drawing/2014/main" id="{AA330523-F25B-4007-B3E5-ABB5637D1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A close up of a device&#10;&#10;Description automatically generated">
            <a:extLst>
              <a:ext uri="{FF2B5EF4-FFF2-40B4-BE49-F238E27FC236}">
                <a16:creationId xmlns:a16="http://schemas.microsoft.com/office/drawing/2014/main" id="{31B72D93-A027-4B47-9BA7-569965EA6779}"/>
              </a:ext>
            </a:extLst>
          </p:cNvPr>
          <p:cNvPicPr>
            <a:picLocks noGrp="1" noChangeAspect="1"/>
          </p:cNvPicPr>
          <p:nvPr>
            <p:ph idx="1"/>
          </p:nvPr>
        </p:nvPicPr>
        <p:blipFill>
          <a:blip r:embed="rId2"/>
          <a:stretch>
            <a:fillRect/>
          </a:stretch>
        </p:blipFill>
        <p:spPr>
          <a:xfrm>
            <a:off x="888603" y="1412966"/>
            <a:ext cx="4887354" cy="4032067"/>
          </a:xfrm>
          <a:prstGeom prst="rect">
            <a:avLst/>
          </a:prstGeom>
        </p:spPr>
      </p:pic>
    </p:spTree>
    <p:extLst>
      <p:ext uri="{BB962C8B-B14F-4D97-AF65-F5344CB8AC3E}">
        <p14:creationId xmlns:p14="http://schemas.microsoft.com/office/powerpoint/2010/main" val="25067560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034E4-1755-44A8-A804-2A9F794CC851}"/>
              </a:ext>
            </a:extLst>
          </p:cNvPr>
          <p:cNvSpPr>
            <a:spLocks noGrp="1"/>
          </p:cNvSpPr>
          <p:nvPr>
            <p:ph type="title"/>
          </p:nvPr>
        </p:nvSpPr>
        <p:spPr>
          <a:xfrm>
            <a:off x="584543" y="136635"/>
            <a:ext cx="8596668" cy="827314"/>
          </a:xfrm>
        </p:spPr>
        <p:txBody>
          <a:bodyPr/>
          <a:lstStyle/>
          <a:p>
            <a:r>
              <a:rPr lang="en-CA" dirty="0"/>
              <a:t>CNN Architecture</a:t>
            </a:r>
          </a:p>
        </p:txBody>
      </p:sp>
      <p:pic>
        <p:nvPicPr>
          <p:cNvPr id="5" name="Content Placeholder 4" descr="A screenshot of a cell phone&#10;&#10;Description automatically generated">
            <a:extLst>
              <a:ext uri="{FF2B5EF4-FFF2-40B4-BE49-F238E27FC236}">
                <a16:creationId xmlns:a16="http://schemas.microsoft.com/office/drawing/2014/main" id="{37500925-BA25-4DA8-B2D9-AC977DF2BA2F}"/>
              </a:ext>
            </a:extLst>
          </p:cNvPr>
          <p:cNvPicPr>
            <a:picLocks noGrp="1" noChangeAspect="1"/>
          </p:cNvPicPr>
          <p:nvPr>
            <p:ph idx="1"/>
          </p:nvPr>
        </p:nvPicPr>
        <p:blipFill>
          <a:blip r:embed="rId2"/>
          <a:stretch>
            <a:fillRect/>
          </a:stretch>
        </p:blipFill>
        <p:spPr>
          <a:xfrm>
            <a:off x="6632028" y="0"/>
            <a:ext cx="4550980" cy="6858000"/>
          </a:xfrm>
        </p:spPr>
      </p:pic>
    </p:spTree>
    <p:extLst>
      <p:ext uri="{BB962C8B-B14F-4D97-AF65-F5344CB8AC3E}">
        <p14:creationId xmlns:p14="http://schemas.microsoft.com/office/powerpoint/2010/main" val="31018574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A7B6-F94F-4ACF-ACF2-8A85F093BC90}"/>
              </a:ext>
            </a:extLst>
          </p:cNvPr>
          <p:cNvSpPr>
            <a:spLocks noGrp="1"/>
          </p:cNvSpPr>
          <p:nvPr>
            <p:ph type="title"/>
          </p:nvPr>
        </p:nvSpPr>
        <p:spPr/>
        <p:txBody>
          <a:bodyPr/>
          <a:lstStyle/>
          <a:p>
            <a:r>
              <a:rPr lang="en-CA" dirty="0"/>
              <a:t>Approximate timing to train model</a:t>
            </a:r>
          </a:p>
        </p:txBody>
      </p:sp>
      <p:graphicFrame>
        <p:nvGraphicFramePr>
          <p:cNvPr id="4" name="Content Placeholder 3">
            <a:extLst>
              <a:ext uri="{FF2B5EF4-FFF2-40B4-BE49-F238E27FC236}">
                <a16:creationId xmlns:a16="http://schemas.microsoft.com/office/drawing/2014/main" id="{B10276A2-558B-41A2-977D-0DCB9853954E}"/>
              </a:ext>
            </a:extLst>
          </p:cNvPr>
          <p:cNvGraphicFramePr>
            <a:graphicFrameLocks noGrp="1"/>
          </p:cNvGraphicFramePr>
          <p:nvPr>
            <p:ph idx="1"/>
            <p:extLst>
              <p:ext uri="{D42A27DB-BD31-4B8C-83A1-F6EECF244321}">
                <p14:modId xmlns:p14="http://schemas.microsoft.com/office/powerpoint/2010/main" val="3238574795"/>
              </p:ext>
            </p:extLst>
          </p:nvPr>
        </p:nvGraphicFramePr>
        <p:xfrm>
          <a:off x="677863" y="2160588"/>
          <a:ext cx="8596312" cy="2613432"/>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3999069532"/>
                    </a:ext>
                  </a:extLst>
                </a:gridCol>
                <a:gridCol w="4298156">
                  <a:extLst>
                    <a:ext uri="{9D8B030D-6E8A-4147-A177-3AD203B41FA5}">
                      <a16:colId xmlns:a16="http://schemas.microsoft.com/office/drawing/2014/main" val="206360414"/>
                    </a:ext>
                  </a:extLst>
                </a:gridCol>
              </a:tblGrid>
              <a:tr h="871144">
                <a:tc>
                  <a:txBody>
                    <a:bodyPr/>
                    <a:lstStyle/>
                    <a:p>
                      <a:r>
                        <a:rPr lang="en-CA" dirty="0"/>
                        <a:t>Model</a:t>
                      </a:r>
                    </a:p>
                  </a:txBody>
                  <a:tcPr/>
                </a:tc>
                <a:tc>
                  <a:txBody>
                    <a:bodyPr/>
                    <a:lstStyle/>
                    <a:p>
                      <a:r>
                        <a:rPr lang="en-CA" dirty="0"/>
                        <a:t>Timing (Hrs)</a:t>
                      </a:r>
                    </a:p>
                  </a:txBody>
                  <a:tcPr/>
                </a:tc>
                <a:extLst>
                  <a:ext uri="{0D108BD9-81ED-4DB2-BD59-A6C34878D82A}">
                    <a16:rowId xmlns:a16="http://schemas.microsoft.com/office/drawing/2014/main" val="688998219"/>
                  </a:ext>
                </a:extLst>
              </a:tr>
              <a:tr h="871144">
                <a:tc>
                  <a:txBody>
                    <a:bodyPr/>
                    <a:lstStyle/>
                    <a:p>
                      <a:r>
                        <a:rPr lang="en-CA" dirty="0"/>
                        <a:t>Alphabets </a:t>
                      </a:r>
                    </a:p>
                  </a:txBody>
                  <a:tcPr/>
                </a:tc>
                <a:tc>
                  <a:txBody>
                    <a:bodyPr/>
                    <a:lstStyle/>
                    <a:p>
                      <a:r>
                        <a:rPr lang="en-CA" dirty="0"/>
                        <a:t>16 to 18 Hrs</a:t>
                      </a:r>
                    </a:p>
                  </a:txBody>
                  <a:tcPr/>
                </a:tc>
                <a:extLst>
                  <a:ext uri="{0D108BD9-81ED-4DB2-BD59-A6C34878D82A}">
                    <a16:rowId xmlns:a16="http://schemas.microsoft.com/office/drawing/2014/main" val="4064990142"/>
                  </a:ext>
                </a:extLst>
              </a:tr>
              <a:tr h="871144">
                <a:tc>
                  <a:txBody>
                    <a:bodyPr/>
                    <a:lstStyle/>
                    <a:p>
                      <a:r>
                        <a:rPr lang="en-CA" dirty="0"/>
                        <a:t>Digits</a:t>
                      </a:r>
                    </a:p>
                  </a:txBody>
                  <a:tcPr/>
                </a:tc>
                <a:tc>
                  <a:txBody>
                    <a:bodyPr/>
                    <a:lstStyle/>
                    <a:p>
                      <a:r>
                        <a:rPr lang="en-CA" dirty="0"/>
                        <a:t>7 to 9 Hrs</a:t>
                      </a:r>
                    </a:p>
                  </a:txBody>
                  <a:tcPr/>
                </a:tc>
                <a:extLst>
                  <a:ext uri="{0D108BD9-81ED-4DB2-BD59-A6C34878D82A}">
                    <a16:rowId xmlns:a16="http://schemas.microsoft.com/office/drawing/2014/main" val="170460669"/>
                  </a:ext>
                </a:extLst>
              </a:tr>
            </a:tbl>
          </a:graphicData>
        </a:graphic>
      </p:graphicFrame>
    </p:spTree>
    <p:extLst>
      <p:ext uri="{BB962C8B-B14F-4D97-AF65-F5344CB8AC3E}">
        <p14:creationId xmlns:p14="http://schemas.microsoft.com/office/powerpoint/2010/main" val="39708699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B52E-6F80-4918-A9F1-3BEC55566EE4}"/>
              </a:ext>
            </a:extLst>
          </p:cNvPr>
          <p:cNvSpPr>
            <a:spLocks noGrp="1"/>
          </p:cNvSpPr>
          <p:nvPr>
            <p:ph type="title"/>
          </p:nvPr>
        </p:nvSpPr>
        <p:spPr/>
        <p:txBody>
          <a:bodyPr/>
          <a:lstStyle/>
          <a:p>
            <a:r>
              <a:rPr lang="en-CA" dirty="0"/>
              <a:t>Training and Test Results on Alphabets</a:t>
            </a:r>
          </a:p>
        </p:txBody>
      </p:sp>
      <p:pic>
        <p:nvPicPr>
          <p:cNvPr id="4" name="Content Placeholder 3">
            <a:extLst>
              <a:ext uri="{FF2B5EF4-FFF2-40B4-BE49-F238E27FC236}">
                <a16:creationId xmlns:a16="http://schemas.microsoft.com/office/drawing/2014/main" id="{2AA19315-12AB-4509-8D5C-358A42451C3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3950" y="1514476"/>
            <a:ext cx="7810499" cy="4333484"/>
          </a:xfrm>
          <a:prstGeom prst="rect">
            <a:avLst/>
          </a:prstGeom>
          <a:noFill/>
          <a:ln>
            <a:noFill/>
          </a:ln>
        </p:spPr>
      </p:pic>
    </p:spTree>
    <p:extLst>
      <p:ext uri="{BB962C8B-B14F-4D97-AF65-F5344CB8AC3E}">
        <p14:creationId xmlns:p14="http://schemas.microsoft.com/office/powerpoint/2010/main" val="13839800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8943-75E9-4D3B-9C47-3C641FB25079}"/>
              </a:ext>
            </a:extLst>
          </p:cNvPr>
          <p:cNvSpPr>
            <a:spLocks noGrp="1"/>
          </p:cNvSpPr>
          <p:nvPr>
            <p:ph type="title"/>
          </p:nvPr>
        </p:nvSpPr>
        <p:spPr/>
        <p:txBody>
          <a:bodyPr/>
          <a:lstStyle/>
          <a:p>
            <a:r>
              <a:rPr lang="en-CA" dirty="0"/>
              <a:t>Training and Test Results for Digits</a:t>
            </a:r>
          </a:p>
        </p:txBody>
      </p:sp>
      <p:pic>
        <p:nvPicPr>
          <p:cNvPr id="4" name="Content Placeholder 3">
            <a:extLst>
              <a:ext uri="{FF2B5EF4-FFF2-40B4-BE49-F238E27FC236}">
                <a16:creationId xmlns:a16="http://schemas.microsoft.com/office/drawing/2014/main" id="{1D4F2F65-14C3-4787-9397-5BF56D7B567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5826" y="1930400"/>
            <a:ext cx="8201024" cy="4111625"/>
          </a:xfrm>
          <a:prstGeom prst="rect">
            <a:avLst/>
          </a:prstGeom>
          <a:noFill/>
          <a:ln>
            <a:noFill/>
          </a:ln>
        </p:spPr>
      </p:pic>
    </p:spTree>
    <p:extLst>
      <p:ext uri="{BB962C8B-B14F-4D97-AF65-F5344CB8AC3E}">
        <p14:creationId xmlns:p14="http://schemas.microsoft.com/office/powerpoint/2010/main" val="33983682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08E1FD-BFBD-4133-B856-99F1C5112031}"/>
              </a:ext>
            </a:extLst>
          </p:cNvPr>
          <p:cNvSpPr>
            <a:spLocks noGrp="1"/>
          </p:cNvSpPr>
          <p:nvPr>
            <p:ph type="title"/>
          </p:nvPr>
        </p:nvSpPr>
        <p:spPr>
          <a:xfrm>
            <a:off x="652481" y="1382486"/>
            <a:ext cx="3547581" cy="4093028"/>
          </a:xfrm>
        </p:spPr>
        <p:txBody>
          <a:bodyPr anchor="ctr">
            <a:normAutofit/>
          </a:bodyPr>
          <a:lstStyle/>
          <a:p>
            <a:r>
              <a:rPr lang="en-CA" sz="4400"/>
              <a:t>Confusion matrix</a:t>
            </a:r>
          </a:p>
        </p:txBody>
      </p:sp>
      <p:grpSp>
        <p:nvGrpSpPr>
          <p:cNvPr id="23" name="Group 22">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24" name="Straight Connector 23">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0" name="Straight Connector 24">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7107D2F5-F10C-46AC-9364-DF71A189850A}"/>
              </a:ext>
            </a:extLst>
          </p:cNvPr>
          <p:cNvGraphicFramePr>
            <a:graphicFrameLocks noGrp="1"/>
          </p:cNvGraphicFramePr>
          <p:nvPr>
            <p:ph idx="1"/>
            <p:extLst>
              <p:ext uri="{D42A27DB-BD31-4B8C-83A1-F6EECF244321}">
                <p14:modId xmlns:p14="http://schemas.microsoft.com/office/powerpoint/2010/main" val="251061013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08132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D065-F17E-4B43-873F-81BA8E66FE4E}"/>
              </a:ext>
            </a:extLst>
          </p:cNvPr>
          <p:cNvSpPr>
            <a:spLocks noGrp="1"/>
          </p:cNvSpPr>
          <p:nvPr>
            <p:ph type="title"/>
          </p:nvPr>
        </p:nvSpPr>
        <p:spPr/>
        <p:txBody>
          <a:bodyPr/>
          <a:lstStyle/>
          <a:p>
            <a:r>
              <a:rPr lang="en-CA" i="1" dirty="0"/>
              <a:t>Confusion matrix for 0 to 9 digits</a:t>
            </a:r>
            <a:endParaRPr lang="en-CA" dirty="0"/>
          </a:p>
        </p:txBody>
      </p:sp>
      <p:pic>
        <p:nvPicPr>
          <p:cNvPr id="4" name="Content Placeholder 3">
            <a:extLst>
              <a:ext uri="{FF2B5EF4-FFF2-40B4-BE49-F238E27FC236}">
                <a16:creationId xmlns:a16="http://schemas.microsoft.com/office/drawing/2014/main" id="{3316433C-AAD2-4E32-9FC5-076906D7E43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2026" y="1567543"/>
            <a:ext cx="6100926" cy="4437159"/>
          </a:xfrm>
          <a:prstGeom prst="rect">
            <a:avLst/>
          </a:prstGeom>
          <a:noFill/>
          <a:ln>
            <a:noFill/>
          </a:ln>
        </p:spPr>
      </p:pic>
    </p:spTree>
    <p:extLst>
      <p:ext uri="{BB962C8B-B14F-4D97-AF65-F5344CB8AC3E}">
        <p14:creationId xmlns:p14="http://schemas.microsoft.com/office/powerpoint/2010/main" val="16759888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144F-3863-4124-AA57-1D2782B54936}"/>
              </a:ext>
            </a:extLst>
          </p:cNvPr>
          <p:cNvSpPr>
            <a:spLocks noGrp="1"/>
          </p:cNvSpPr>
          <p:nvPr>
            <p:ph type="title"/>
          </p:nvPr>
        </p:nvSpPr>
        <p:spPr>
          <a:xfrm>
            <a:off x="677334" y="609600"/>
            <a:ext cx="8596668" cy="1320800"/>
          </a:xfrm>
        </p:spPr>
        <p:txBody>
          <a:bodyPr>
            <a:normAutofit/>
          </a:bodyPr>
          <a:lstStyle/>
          <a:p>
            <a:endParaRPr lang="en-CA" dirty="0"/>
          </a:p>
        </p:txBody>
      </p:sp>
      <p:graphicFrame>
        <p:nvGraphicFramePr>
          <p:cNvPr id="4" name="Content Placeholder 3">
            <a:extLst>
              <a:ext uri="{FF2B5EF4-FFF2-40B4-BE49-F238E27FC236}">
                <a16:creationId xmlns:a16="http://schemas.microsoft.com/office/drawing/2014/main" id="{A7D49F1E-C04D-471C-BF34-131433770CE7}"/>
              </a:ext>
            </a:extLst>
          </p:cNvPr>
          <p:cNvGraphicFramePr>
            <a:graphicFrameLocks noGrp="1"/>
          </p:cNvGraphicFramePr>
          <p:nvPr>
            <p:ph idx="1"/>
            <p:extLst>
              <p:ext uri="{D42A27DB-BD31-4B8C-83A1-F6EECF244321}">
                <p14:modId xmlns:p14="http://schemas.microsoft.com/office/powerpoint/2010/main" val="2065925664"/>
              </p:ext>
            </p:extLst>
          </p:nvPr>
        </p:nvGraphicFramePr>
        <p:xfrm>
          <a:off x="987700" y="2160588"/>
          <a:ext cx="7976640" cy="3326952"/>
        </p:xfrm>
        <a:graphic>
          <a:graphicData uri="http://schemas.openxmlformats.org/drawingml/2006/table">
            <a:tbl>
              <a:tblPr firstRow="1" firstCol="1" bandRow="1">
                <a:tableStyleId>{5C22544A-7EE6-4342-B048-85BDC9FD1C3A}</a:tableStyleId>
              </a:tblPr>
              <a:tblGrid>
                <a:gridCol w="1613364">
                  <a:extLst>
                    <a:ext uri="{9D8B030D-6E8A-4147-A177-3AD203B41FA5}">
                      <a16:colId xmlns:a16="http://schemas.microsoft.com/office/drawing/2014/main" val="4239037666"/>
                    </a:ext>
                  </a:extLst>
                </a:gridCol>
                <a:gridCol w="1590819">
                  <a:extLst>
                    <a:ext uri="{9D8B030D-6E8A-4147-A177-3AD203B41FA5}">
                      <a16:colId xmlns:a16="http://schemas.microsoft.com/office/drawing/2014/main" val="4047591361"/>
                    </a:ext>
                  </a:extLst>
                </a:gridCol>
                <a:gridCol w="1590819">
                  <a:extLst>
                    <a:ext uri="{9D8B030D-6E8A-4147-A177-3AD203B41FA5}">
                      <a16:colId xmlns:a16="http://schemas.microsoft.com/office/drawing/2014/main" val="2608681714"/>
                    </a:ext>
                  </a:extLst>
                </a:gridCol>
                <a:gridCol w="1590819">
                  <a:extLst>
                    <a:ext uri="{9D8B030D-6E8A-4147-A177-3AD203B41FA5}">
                      <a16:colId xmlns:a16="http://schemas.microsoft.com/office/drawing/2014/main" val="1030545299"/>
                    </a:ext>
                  </a:extLst>
                </a:gridCol>
                <a:gridCol w="1590819">
                  <a:extLst>
                    <a:ext uri="{9D8B030D-6E8A-4147-A177-3AD203B41FA5}">
                      <a16:colId xmlns:a16="http://schemas.microsoft.com/office/drawing/2014/main" val="2102170551"/>
                    </a:ext>
                  </a:extLst>
                </a:gridCol>
              </a:tblGrid>
              <a:tr h="277246">
                <a:tc>
                  <a:txBody>
                    <a:bodyPr/>
                    <a:lstStyle/>
                    <a:p>
                      <a:pPr>
                        <a:lnSpc>
                          <a:spcPct val="107000"/>
                        </a:lnSpc>
                        <a:spcAft>
                          <a:spcPts val="0"/>
                        </a:spcAft>
                      </a:pPr>
                      <a:r>
                        <a:rPr lang="en-CA" sz="1500">
                          <a:effectLst/>
                        </a:rPr>
                        <a:t> </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precision    </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recall   </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f1-score   </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support</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4276303745"/>
                  </a:ext>
                </a:extLst>
              </a:tr>
              <a:tr h="277246">
                <a:tc>
                  <a:txBody>
                    <a:bodyPr/>
                    <a:lstStyle/>
                    <a:p>
                      <a:pPr>
                        <a:lnSpc>
                          <a:spcPct val="107000"/>
                        </a:lnSpc>
                        <a:spcAft>
                          <a:spcPts val="0"/>
                        </a:spcAft>
                      </a:pPr>
                      <a:r>
                        <a:rPr lang="en-CA" sz="1500">
                          <a:effectLst/>
                        </a:rPr>
                        <a:t>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353</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1557867036"/>
                  </a:ext>
                </a:extLst>
              </a:tr>
              <a:tr h="277246">
                <a:tc>
                  <a:txBody>
                    <a:bodyPr/>
                    <a:lstStyle/>
                    <a:p>
                      <a:pPr>
                        <a:lnSpc>
                          <a:spcPct val="107000"/>
                        </a:lnSpc>
                        <a:spcAft>
                          <a:spcPts val="0"/>
                        </a:spcAft>
                      </a:pPr>
                      <a:r>
                        <a:rPr lang="en-CA" sz="1500">
                          <a:effectLst/>
                        </a:rPr>
                        <a:t>1</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353</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2791072386"/>
                  </a:ext>
                </a:extLst>
              </a:tr>
              <a:tr h="277246">
                <a:tc>
                  <a:txBody>
                    <a:bodyPr/>
                    <a:lstStyle/>
                    <a:p>
                      <a:pPr>
                        <a:lnSpc>
                          <a:spcPct val="107000"/>
                        </a:lnSpc>
                        <a:spcAft>
                          <a:spcPts val="0"/>
                        </a:spcAft>
                      </a:pPr>
                      <a:r>
                        <a:rPr lang="en-CA" sz="1500">
                          <a:effectLst/>
                        </a:rPr>
                        <a:t>2</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380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2886076190"/>
                  </a:ext>
                </a:extLst>
              </a:tr>
              <a:tr h="277246">
                <a:tc>
                  <a:txBody>
                    <a:bodyPr/>
                    <a:lstStyle/>
                    <a:p>
                      <a:pPr>
                        <a:lnSpc>
                          <a:spcPct val="107000"/>
                        </a:lnSpc>
                        <a:spcAft>
                          <a:spcPts val="0"/>
                        </a:spcAft>
                      </a:pPr>
                      <a:r>
                        <a:rPr lang="en-CA" sz="1500">
                          <a:effectLst/>
                        </a:rPr>
                        <a:t>3</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372</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507433476"/>
                  </a:ext>
                </a:extLst>
              </a:tr>
              <a:tr h="277246">
                <a:tc>
                  <a:txBody>
                    <a:bodyPr/>
                    <a:lstStyle/>
                    <a:p>
                      <a:pPr>
                        <a:lnSpc>
                          <a:spcPct val="107000"/>
                        </a:lnSpc>
                        <a:spcAft>
                          <a:spcPts val="0"/>
                        </a:spcAft>
                      </a:pPr>
                      <a:r>
                        <a:rPr lang="en-CA" sz="1500">
                          <a:effectLst/>
                        </a:rPr>
                        <a:t>4</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334</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192251055"/>
                  </a:ext>
                </a:extLst>
              </a:tr>
              <a:tr h="277246">
                <a:tc>
                  <a:txBody>
                    <a:bodyPr/>
                    <a:lstStyle/>
                    <a:p>
                      <a:pPr>
                        <a:lnSpc>
                          <a:spcPct val="107000"/>
                        </a:lnSpc>
                        <a:spcAft>
                          <a:spcPts val="0"/>
                        </a:spcAft>
                      </a:pPr>
                      <a:r>
                        <a:rPr lang="en-CA" sz="1500">
                          <a:effectLst/>
                        </a:rPr>
                        <a:t>5</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342</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2204072545"/>
                  </a:ext>
                </a:extLst>
              </a:tr>
              <a:tr h="277246">
                <a:tc>
                  <a:txBody>
                    <a:bodyPr/>
                    <a:lstStyle/>
                    <a:p>
                      <a:pPr>
                        <a:lnSpc>
                          <a:spcPct val="107000"/>
                        </a:lnSpc>
                        <a:spcAft>
                          <a:spcPts val="0"/>
                        </a:spcAft>
                      </a:pPr>
                      <a:r>
                        <a:rPr lang="en-CA" sz="1500">
                          <a:effectLst/>
                        </a:rPr>
                        <a:t>6</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359</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2618093867"/>
                  </a:ext>
                </a:extLst>
              </a:tr>
              <a:tr h="277246">
                <a:tc>
                  <a:txBody>
                    <a:bodyPr/>
                    <a:lstStyle/>
                    <a:p>
                      <a:pPr>
                        <a:lnSpc>
                          <a:spcPct val="107000"/>
                        </a:lnSpc>
                        <a:spcAft>
                          <a:spcPts val="0"/>
                        </a:spcAft>
                      </a:pPr>
                      <a:r>
                        <a:rPr lang="en-CA" sz="1500">
                          <a:effectLst/>
                        </a:rPr>
                        <a:t>7</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360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1854990835"/>
                  </a:ext>
                </a:extLst>
              </a:tr>
              <a:tr h="277246">
                <a:tc>
                  <a:txBody>
                    <a:bodyPr/>
                    <a:lstStyle/>
                    <a:p>
                      <a:pPr>
                        <a:lnSpc>
                          <a:spcPct val="107000"/>
                        </a:lnSpc>
                        <a:spcAft>
                          <a:spcPts val="0"/>
                        </a:spcAft>
                      </a:pPr>
                      <a:r>
                        <a:rPr lang="en-CA" sz="1500">
                          <a:effectLst/>
                        </a:rPr>
                        <a:t>8</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372</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2196650932"/>
                  </a:ext>
                </a:extLst>
              </a:tr>
              <a:tr h="277246">
                <a:tc>
                  <a:txBody>
                    <a:bodyPr/>
                    <a:lstStyle/>
                    <a:p>
                      <a:pPr>
                        <a:lnSpc>
                          <a:spcPct val="107000"/>
                        </a:lnSpc>
                        <a:spcAft>
                          <a:spcPts val="0"/>
                        </a:spcAft>
                      </a:pPr>
                      <a:r>
                        <a:rPr lang="en-CA" sz="1500">
                          <a:effectLst/>
                        </a:rPr>
                        <a:t>9</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375</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783413064"/>
                  </a:ext>
                </a:extLst>
              </a:tr>
              <a:tr h="277246">
                <a:tc>
                  <a:txBody>
                    <a:bodyPr/>
                    <a:lstStyle/>
                    <a:p>
                      <a:pPr>
                        <a:lnSpc>
                          <a:spcPct val="107000"/>
                        </a:lnSpc>
                        <a:spcAft>
                          <a:spcPts val="0"/>
                        </a:spcAft>
                      </a:pPr>
                      <a:r>
                        <a:rPr lang="en-CA" sz="1500" dirty="0">
                          <a:effectLst/>
                        </a:rPr>
                        <a:t>weighted avg</a:t>
                      </a:r>
                      <a:endParaRPr lang="en-CA"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a:effectLst/>
                        </a:rPr>
                        <a:t>1.00</a:t>
                      </a:r>
                      <a:endParaRPr lang="en-CA" sz="150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tc>
                  <a:txBody>
                    <a:bodyPr/>
                    <a:lstStyle/>
                    <a:p>
                      <a:pPr>
                        <a:lnSpc>
                          <a:spcPct val="107000"/>
                        </a:lnSpc>
                        <a:spcAft>
                          <a:spcPts val="0"/>
                        </a:spcAft>
                      </a:pPr>
                      <a:r>
                        <a:rPr lang="en-CA" sz="1500" dirty="0">
                          <a:effectLst/>
                        </a:rPr>
                        <a:t>3600</a:t>
                      </a:r>
                      <a:endParaRPr lang="en-CA"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1876" marR="91876" marT="0" marB="0"/>
                </a:tc>
                <a:extLst>
                  <a:ext uri="{0D108BD9-81ED-4DB2-BD59-A6C34878D82A}">
                    <a16:rowId xmlns:a16="http://schemas.microsoft.com/office/drawing/2014/main" val="1746105032"/>
                  </a:ext>
                </a:extLst>
              </a:tr>
            </a:tbl>
          </a:graphicData>
        </a:graphic>
      </p:graphicFrame>
    </p:spTree>
    <p:extLst>
      <p:ext uri="{BB962C8B-B14F-4D97-AF65-F5344CB8AC3E}">
        <p14:creationId xmlns:p14="http://schemas.microsoft.com/office/powerpoint/2010/main" val="65287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9B00F2-0CDC-481B-B4CD-16139C370250}"/>
              </a:ext>
            </a:extLst>
          </p:cNvPr>
          <p:cNvSpPr>
            <a:spLocks noGrp="1"/>
          </p:cNvSpPr>
          <p:nvPr>
            <p:ph type="title"/>
          </p:nvPr>
        </p:nvSpPr>
        <p:spPr>
          <a:xfrm>
            <a:off x="652481" y="1382486"/>
            <a:ext cx="3547581" cy="4093028"/>
          </a:xfrm>
        </p:spPr>
        <p:txBody>
          <a:bodyPr anchor="ctr">
            <a:normAutofit/>
          </a:bodyPr>
          <a:lstStyle/>
          <a:p>
            <a:r>
              <a:rPr lang="en-US" sz="2800" b="1"/>
              <a:t>Misunderstandings about Sign Language</a:t>
            </a:r>
            <a:endParaRPr lang="en-CA" sz="2800"/>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B7911AAD-D143-4C87-868F-D2752D28F46D}"/>
              </a:ext>
            </a:extLst>
          </p:cNvPr>
          <p:cNvGraphicFramePr>
            <a:graphicFrameLocks noGrp="1"/>
          </p:cNvGraphicFramePr>
          <p:nvPr>
            <p:ph idx="1"/>
            <p:extLst>
              <p:ext uri="{D42A27DB-BD31-4B8C-83A1-F6EECF244321}">
                <p14:modId xmlns:p14="http://schemas.microsoft.com/office/powerpoint/2010/main" val="36356976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495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6702C923-078D-4315-9771-2AEB140F8DF9}"/>
              </a:ext>
            </a:extLst>
          </p:cNvPr>
          <p:cNvPicPr>
            <a:picLocks noGrp="1" noChangeAspect="1"/>
          </p:cNvPicPr>
          <p:nvPr>
            <p:ph idx="1"/>
          </p:nvPr>
        </p:nvPicPr>
        <p:blipFill>
          <a:blip r:embed="rId2"/>
          <a:stretch>
            <a:fillRect/>
          </a:stretch>
        </p:blipFill>
        <p:spPr>
          <a:xfrm>
            <a:off x="1127051" y="1131994"/>
            <a:ext cx="9297843" cy="5119950"/>
          </a:xfrm>
          <a:prstGeom prst="rect">
            <a:avLst/>
          </a:prstGeom>
        </p:spPr>
      </p:pic>
    </p:spTree>
    <p:extLst>
      <p:ext uri="{BB962C8B-B14F-4D97-AF65-F5344CB8AC3E}">
        <p14:creationId xmlns:p14="http://schemas.microsoft.com/office/powerpoint/2010/main" val="27530080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32F0A-A26B-4DBF-8517-691121C7B15B}"/>
              </a:ext>
            </a:extLst>
          </p:cNvPr>
          <p:cNvSpPr>
            <a:spLocks noGrp="1"/>
          </p:cNvSpPr>
          <p:nvPr>
            <p:ph type="title"/>
          </p:nvPr>
        </p:nvSpPr>
        <p:spPr>
          <a:xfrm>
            <a:off x="652481" y="1382486"/>
            <a:ext cx="3547581" cy="4093028"/>
          </a:xfrm>
        </p:spPr>
        <p:txBody>
          <a:bodyPr anchor="ctr">
            <a:normAutofit/>
          </a:bodyPr>
          <a:lstStyle/>
          <a:p>
            <a:r>
              <a:rPr lang="en-CA" sz="4400" b="1"/>
              <a:t>Future work</a:t>
            </a:r>
            <a:br>
              <a:rPr lang="en-CA" sz="4400"/>
            </a:br>
            <a:endParaRPr lang="en-CA" sz="4400"/>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32826FF-705A-4510-9951-FA9E4557544A}"/>
              </a:ext>
            </a:extLst>
          </p:cNvPr>
          <p:cNvGraphicFramePr>
            <a:graphicFrameLocks noGrp="1"/>
          </p:cNvGraphicFramePr>
          <p:nvPr>
            <p:ph idx="1"/>
            <p:extLst>
              <p:ext uri="{D42A27DB-BD31-4B8C-83A1-F6EECF244321}">
                <p14:modId xmlns:p14="http://schemas.microsoft.com/office/powerpoint/2010/main" val="86802836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62707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ABAF-5AAC-4B99-BEC2-5BD4D94463C4}"/>
              </a:ext>
            </a:extLst>
          </p:cNvPr>
          <p:cNvSpPr>
            <a:spLocks noGrp="1"/>
          </p:cNvSpPr>
          <p:nvPr>
            <p:ph type="title"/>
          </p:nvPr>
        </p:nvSpPr>
        <p:spPr/>
        <p:txBody>
          <a:bodyPr/>
          <a:lstStyle/>
          <a:p>
            <a:r>
              <a:rPr lang="en-CA" dirty="0"/>
              <a:t>Contributions</a:t>
            </a:r>
          </a:p>
        </p:txBody>
      </p:sp>
      <p:sp>
        <p:nvSpPr>
          <p:cNvPr id="3" name="Content Placeholder 2">
            <a:extLst>
              <a:ext uri="{FF2B5EF4-FFF2-40B4-BE49-F238E27FC236}">
                <a16:creationId xmlns:a16="http://schemas.microsoft.com/office/drawing/2014/main" id="{646C16E0-DA9E-489E-9C07-1B2CBFEA9279}"/>
              </a:ext>
            </a:extLst>
          </p:cNvPr>
          <p:cNvSpPr>
            <a:spLocks noGrp="1"/>
          </p:cNvSpPr>
          <p:nvPr>
            <p:ph idx="1"/>
          </p:nvPr>
        </p:nvSpPr>
        <p:spPr>
          <a:xfrm>
            <a:off x="677334" y="1618329"/>
            <a:ext cx="8596668" cy="3880773"/>
          </a:xfrm>
        </p:spPr>
        <p:txBody>
          <a:bodyPr>
            <a:normAutofit/>
          </a:bodyPr>
          <a:lstStyle/>
          <a:p>
            <a:pPr algn="just"/>
            <a:r>
              <a:rPr lang="en-US" dirty="0"/>
              <a:t>I have created my dataset using Skin detection and Contour compressing algorithm. I used a Gaussian filter to reduce noise from the image. I used thresholding technique that allows getting a good result for higher computation speed when compared with other methods.</a:t>
            </a:r>
          </a:p>
          <a:p>
            <a:pPr algn="just"/>
            <a:r>
              <a:rPr lang="en-US" dirty="0"/>
              <a:t>I applied a Conventional neural network approach to train my model, and I got 100% accuracy in digits and 99% accuracy on alphabets. We have tested with non-controlled form. Non-controlled form means different lighting condition and different background still we got the same accuracy.</a:t>
            </a:r>
          </a:p>
          <a:p>
            <a:pPr algn="just"/>
            <a:r>
              <a:rPr lang="en-US" dirty="0"/>
              <a:t>This research will help to new researchers to add sign gesture for further their study.</a:t>
            </a:r>
          </a:p>
          <a:p>
            <a:pPr algn="just"/>
            <a:r>
              <a:rPr lang="en-US" dirty="0"/>
              <a:t>In a nutshell, My research will help to the deaf community to learn by themselves</a:t>
            </a:r>
            <a:r>
              <a:rPr lang="en-CA" dirty="0"/>
              <a:t>. </a:t>
            </a:r>
          </a:p>
          <a:p>
            <a:pPr marL="0" indent="0">
              <a:buNone/>
            </a:pPr>
            <a:endParaRPr lang="en-CA" dirty="0"/>
          </a:p>
        </p:txBody>
      </p:sp>
    </p:spTree>
    <p:extLst>
      <p:ext uri="{BB962C8B-B14F-4D97-AF65-F5344CB8AC3E}">
        <p14:creationId xmlns:p14="http://schemas.microsoft.com/office/powerpoint/2010/main" val="25699184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3" name="Rectangle 18">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20">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2" name="Straight Connector 21">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22">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9020256-4F83-46E7-9BC1-A9ACD7D541FC}"/>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5400"/>
              <a:t>Thank you</a:t>
            </a:r>
          </a:p>
        </p:txBody>
      </p:sp>
      <p:sp>
        <p:nvSpPr>
          <p:cNvPr id="30" name="Freeform: Shape 29">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73882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EDF49-8B34-4853-A735-3537FE597C11}"/>
              </a:ext>
            </a:extLst>
          </p:cNvPr>
          <p:cNvSpPr>
            <a:spLocks noGrp="1"/>
          </p:cNvSpPr>
          <p:nvPr>
            <p:ph type="title"/>
          </p:nvPr>
        </p:nvSpPr>
        <p:spPr>
          <a:xfrm>
            <a:off x="652481" y="1382486"/>
            <a:ext cx="3547581" cy="4093028"/>
          </a:xfrm>
        </p:spPr>
        <p:txBody>
          <a:bodyPr anchor="ctr">
            <a:normAutofit/>
          </a:bodyPr>
          <a:lstStyle/>
          <a:p>
            <a:r>
              <a:rPr lang="en-CA" sz="3700"/>
              <a:t>About American Sign Language(ASL)</a:t>
            </a:r>
          </a:p>
        </p:txBody>
      </p:sp>
      <p:grpSp>
        <p:nvGrpSpPr>
          <p:cNvPr id="26"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20EE5905-485A-4875-AA52-E216083D336D}"/>
              </a:ext>
            </a:extLst>
          </p:cNvPr>
          <p:cNvGraphicFramePr>
            <a:graphicFrameLocks noGrp="1"/>
          </p:cNvGraphicFramePr>
          <p:nvPr>
            <p:ph idx="1"/>
            <p:extLst>
              <p:ext uri="{D42A27DB-BD31-4B8C-83A1-F6EECF244321}">
                <p14:modId xmlns:p14="http://schemas.microsoft.com/office/powerpoint/2010/main" val="304710482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0179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184CF8CC-60B8-4800-89C8-0C071FB1609C}"/>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latin typeface="+mj-lt"/>
                <a:ea typeface="+mj-ea"/>
                <a:cs typeface="+mj-cs"/>
              </a:rPr>
              <a:t>ASL Manual Alphabet</a:t>
            </a:r>
          </a:p>
        </p:txBody>
      </p:sp>
      <p:pic>
        <p:nvPicPr>
          <p:cNvPr id="4" name="Content Placeholder 3">
            <a:extLst>
              <a:ext uri="{FF2B5EF4-FFF2-40B4-BE49-F238E27FC236}">
                <a16:creationId xmlns:a16="http://schemas.microsoft.com/office/drawing/2014/main" id="{522FCE2E-9A45-4F2A-830C-CFE535148AC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067828" y="934222"/>
            <a:ext cx="4124312" cy="3299450"/>
          </a:xfrm>
          <a:prstGeom prst="rect">
            <a:avLst/>
          </a:prstGeom>
          <a:noFill/>
        </p:spPr>
      </p:pic>
    </p:spTree>
    <p:extLst>
      <p:ext uri="{BB962C8B-B14F-4D97-AF65-F5344CB8AC3E}">
        <p14:creationId xmlns:p14="http://schemas.microsoft.com/office/powerpoint/2010/main" val="427229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DA54B49-504A-4AEF-979B-A23AC2EC705A}"/>
              </a:ext>
            </a:extLst>
          </p:cNvPr>
          <p:cNvSpPr>
            <a:spLocks noGrp="1"/>
          </p:cNvSpPr>
          <p:nvPr>
            <p:ph type="title"/>
          </p:nvPr>
        </p:nvSpPr>
        <p:spPr>
          <a:xfrm>
            <a:off x="985969" y="4473227"/>
            <a:ext cx="8288032" cy="1096648"/>
          </a:xfrm>
        </p:spPr>
        <p:txBody>
          <a:bodyPr vert="horz" lIns="91440" tIns="45720" rIns="91440" bIns="45720" rtlCol="0" anchor="b">
            <a:normAutofit/>
          </a:bodyPr>
          <a:lstStyle/>
          <a:p>
            <a:pPr>
              <a:lnSpc>
                <a:spcPct val="90000"/>
              </a:lnSpc>
            </a:pPr>
            <a:r>
              <a:rPr lang="en-US" sz="4100" i="1"/>
              <a:t>American Sign language numbers</a:t>
            </a:r>
            <a:endParaRPr lang="en-US" sz="4100"/>
          </a:p>
        </p:txBody>
      </p:sp>
      <p:pic>
        <p:nvPicPr>
          <p:cNvPr id="4" name="Content Placeholder 3">
            <a:extLst>
              <a:ext uri="{FF2B5EF4-FFF2-40B4-BE49-F238E27FC236}">
                <a16:creationId xmlns:a16="http://schemas.microsoft.com/office/drawing/2014/main" id="{85D2E552-4F5D-4A3C-9617-C6915B61BBD3}"/>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1768" r="2" b="9036"/>
          <a:stretch/>
        </p:blipFill>
        <p:spPr bwMode="auto">
          <a:xfrm>
            <a:off x="677334" y="468621"/>
            <a:ext cx="8274669" cy="3635025"/>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a:noFill/>
        </p:spPr>
      </p:pic>
    </p:spTree>
    <p:extLst>
      <p:ext uri="{BB962C8B-B14F-4D97-AF65-F5344CB8AC3E}">
        <p14:creationId xmlns:p14="http://schemas.microsoft.com/office/powerpoint/2010/main" val="36333920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1391</Words>
  <Application>Microsoft Office PowerPoint</Application>
  <PresentationFormat>Widescreen</PresentationFormat>
  <Paragraphs>310</Paragraphs>
  <Slides>63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Calibri</vt:lpstr>
      <vt:lpstr>Cambria Math</vt:lpstr>
      <vt:lpstr>Times New Roman</vt:lpstr>
      <vt:lpstr>Trebuchet MS</vt:lpstr>
      <vt:lpstr>Wingdings 3</vt:lpstr>
      <vt:lpstr>Facet</vt:lpstr>
      <vt:lpstr>Real-time Static Gesture Detection Using Machine Learning</vt:lpstr>
      <vt:lpstr>Contents </vt:lpstr>
      <vt:lpstr>About Language: </vt:lpstr>
      <vt:lpstr>About Sign Language</vt:lpstr>
      <vt:lpstr>Different Sign Languages in the Americas </vt:lpstr>
      <vt:lpstr>Misunderstandings about Sign Language</vt:lpstr>
      <vt:lpstr>About American Sign Language(ASL)</vt:lpstr>
      <vt:lpstr>ASL Manual Alphabet</vt:lpstr>
      <vt:lpstr>American Sign language numbers</vt:lpstr>
      <vt:lpstr>Similar Sign Gesture</vt:lpstr>
      <vt:lpstr>British Sign Language</vt:lpstr>
      <vt:lpstr>India Sign Language</vt:lpstr>
      <vt:lpstr>A few words in Sign language</vt:lpstr>
      <vt:lpstr>Statistics of sign language use in Canada</vt:lpstr>
      <vt:lpstr>Statistics of Knowledge of Sign Languages </vt:lpstr>
      <vt:lpstr>Why need for generating dataset?</vt:lpstr>
      <vt:lpstr>Objectives:</vt:lpstr>
      <vt:lpstr>Dataset Description and Image property </vt:lpstr>
      <vt:lpstr>Dataset Sample</vt:lpstr>
      <vt:lpstr>Hardware Configurations  </vt:lpstr>
      <vt:lpstr>Software </vt:lpstr>
      <vt:lpstr>Software Used</vt:lpstr>
      <vt:lpstr>Different software libraries</vt:lpstr>
      <vt:lpstr>Image Processing </vt:lpstr>
      <vt:lpstr>Color Image</vt:lpstr>
      <vt:lpstr>How Does A Computer Read an Image? </vt:lpstr>
      <vt:lpstr>Gray Scale image</vt:lpstr>
      <vt:lpstr>Gray scale image to 2D matrix</vt:lpstr>
      <vt:lpstr>Hand posture detection steps </vt:lpstr>
      <vt:lpstr>My Approach for Hand Detection </vt:lpstr>
      <vt:lpstr>Machine Learning Approaches</vt:lpstr>
      <vt:lpstr>Unsupervised Learning  </vt:lpstr>
      <vt:lpstr>Unsupervised Learning Models </vt:lpstr>
      <vt:lpstr>Unsupervised Learning Image</vt:lpstr>
      <vt:lpstr>Supervised Learning  </vt:lpstr>
      <vt:lpstr>The training process of supervised learning </vt:lpstr>
      <vt:lpstr>Structure of Machine Learning Algorithms </vt:lpstr>
      <vt:lpstr>Supervised Learning Models </vt:lpstr>
      <vt:lpstr>Dataset Description and  Model</vt:lpstr>
      <vt:lpstr>Neural Network Architecture</vt:lpstr>
      <vt:lpstr>Single Layer feed forward network </vt:lpstr>
      <vt:lpstr>Multilayer feed forward network </vt:lpstr>
      <vt:lpstr>Convolutional Neural Network (CNN) Architecture </vt:lpstr>
      <vt:lpstr>Model Structure </vt:lpstr>
      <vt:lpstr>Flowchart</vt:lpstr>
      <vt:lpstr>Input image to 2D matrix</vt:lpstr>
      <vt:lpstr>Apply Filter to input image</vt:lpstr>
      <vt:lpstr>Image after application of filter</vt:lpstr>
      <vt:lpstr>Activation Function</vt:lpstr>
      <vt:lpstr>Apply RELU activation Function</vt:lpstr>
      <vt:lpstr>Max  pooling layer</vt:lpstr>
      <vt:lpstr>Flatten Layer</vt:lpstr>
      <vt:lpstr>CNN Architecture</vt:lpstr>
      <vt:lpstr>Approximate timing to train model</vt:lpstr>
      <vt:lpstr>Training and Test Results on Alphabets</vt:lpstr>
      <vt:lpstr>Training and Test Results for Digits</vt:lpstr>
      <vt:lpstr>Confusion matrix</vt:lpstr>
      <vt:lpstr>Confusion matrix for 0 to 9 digits</vt:lpstr>
      <vt:lpstr>PowerPoint Presentation</vt:lpstr>
      <vt:lpstr>PowerPoint Presentation</vt:lpstr>
      <vt:lpstr>Future work </vt:lpstr>
      <vt:lpstr>Contributions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Static Gesture Detection Using Machine Learning</dc:title>
  <dc:creator>sandip gosswami</dc:creator>
  <cp:lastModifiedBy>sandip gosswami</cp:lastModifiedBy>
  <cp:revision>10</cp:revision>
  <dcterms:created xsi:type="dcterms:W3CDTF">2019-04-22T14:08:17Z</dcterms:created>
  <dcterms:modified xsi:type="dcterms:W3CDTF">2019-04-22T17:17:03Z</dcterms:modified>
</cp:coreProperties>
</file>