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64850-6DE9-4E68-BBBC-CF1EE5F68F0A}" v="26" dt="2023-05-02T11:33:53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hidge" userId="da3058a4699afe0f" providerId="LiveId" clId="{30764850-6DE9-4E68-BBBC-CF1EE5F68F0A}"/>
    <pc:docChg chg="undo custSel addSld delSld modSld">
      <pc:chgData name="sandeep hidge" userId="da3058a4699afe0f" providerId="LiveId" clId="{30764850-6DE9-4E68-BBBC-CF1EE5F68F0A}" dt="2023-05-02T11:38:35.548" v="863" actId="2711"/>
      <pc:docMkLst>
        <pc:docMk/>
      </pc:docMkLst>
      <pc:sldChg chg="addSp delSp modSp mod setBg">
        <pc:chgData name="sandeep hidge" userId="da3058a4699afe0f" providerId="LiveId" clId="{30764850-6DE9-4E68-BBBC-CF1EE5F68F0A}" dt="2023-05-02T11:27:23.440" v="743"/>
        <pc:sldMkLst>
          <pc:docMk/>
          <pc:sldMk cId="0" sldId="256"/>
        </pc:sldMkLst>
        <pc:spChg chg="mod">
          <ac:chgData name="sandeep hidge" userId="da3058a4699afe0f" providerId="LiveId" clId="{30764850-6DE9-4E68-BBBC-CF1EE5F68F0A}" dt="2023-04-30T17:04:29.554" v="149" actId="1076"/>
          <ac:spMkLst>
            <pc:docMk/>
            <pc:sldMk cId="0" sldId="256"/>
            <ac:spMk id="2050" creationId="{00000000-0000-0000-0000-000000000000}"/>
          </ac:spMkLst>
        </pc:spChg>
        <pc:graphicFrameChg chg="mod modGraphic">
          <ac:chgData name="sandeep hidge" userId="da3058a4699afe0f" providerId="LiveId" clId="{30764850-6DE9-4E68-BBBC-CF1EE5F68F0A}" dt="2023-04-30T17:05:06.594" v="155" actId="14734"/>
          <ac:graphicFrameMkLst>
            <pc:docMk/>
            <pc:sldMk cId="0" sldId="256"/>
            <ac:graphicFrameMk id="4" creationId="{00000000-0000-0000-0000-000000000000}"/>
          </ac:graphicFrameMkLst>
        </pc:graphicFrameChg>
        <pc:picChg chg="add mod">
          <ac:chgData name="sandeep hidge" userId="da3058a4699afe0f" providerId="LiveId" clId="{30764850-6DE9-4E68-BBBC-CF1EE5F68F0A}" dt="2023-04-30T17:04:42.423" v="151" actId="1076"/>
          <ac:picMkLst>
            <pc:docMk/>
            <pc:sldMk cId="0" sldId="256"/>
            <ac:picMk id="3" creationId="{E9DA4638-E245-8A6C-A9B7-2915E0A1D8AB}"/>
          </ac:picMkLst>
        </pc:picChg>
        <pc:picChg chg="del mod">
          <ac:chgData name="sandeep hidge" userId="da3058a4699afe0f" providerId="LiveId" clId="{30764850-6DE9-4E68-BBBC-CF1EE5F68F0A}" dt="2023-04-30T16:51:28.499" v="58" actId="21"/>
          <ac:picMkLst>
            <pc:docMk/>
            <pc:sldMk cId="0" sldId="256"/>
            <ac:picMk id="2049" creationId="{00000000-0000-0000-0000-000000000000}"/>
          </ac:picMkLst>
        </pc:picChg>
      </pc:sldChg>
      <pc:sldChg chg="modSp mod setBg">
        <pc:chgData name="sandeep hidge" userId="da3058a4699afe0f" providerId="LiveId" clId="{30764850-6DE9-4E68-BBBC-CF1EE5F68F0A}" dt="2023-05-02T11:36:28.439" v="823" actId="122"/>
        <pc:sldMkLst>
          <pc:docMk/>
          <pc:sldMk cId="0" sldId="257"/>
        </pc:sldMkLst>
        <pc:spChg chg="mod">
          <ac:chgData name="sandeep hidge" userId="da3058a4699afe0f" providerId="LiveId" clId="{30764850-6DE9-4E68-BBBC-CF1EE5F68F0A}" dt="2023-05-02T11:36:28.439" v="823" actId="122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sandeep hidge" userId="da3058a4699afe0f" providerId="LiveId" clId="{30764850-6DE9-4E68-BBBC-CF1EE5F68F0A}" dt="2023-04-30T17:11:08.026" v="262" actId="1076"/>
        <pc:sldMkLst>
          <pc:docMk/>
          <pc:sldMk cId="0" sldId="258"/>
        </pc:sldMkLst>
        <pc:spChg chg="add del mod">
          <ac:chgData name="sandeep hidge" userId="da3058a4699afe0f" providerId="LiveId" clId="{30764850-6DE9-4E68-BBBC-CF1EE5F68F0A}" dt="2023-04-30T17:05:58.711" v="160" actId="21"/>
          <ac:spMkLst>
            <pc:docMk/>
            <pc:sldMk cId="0" sldId="258"/>
            <ac:spMk id="2" creationId="{EFEDE7A1-6564-4A96-F2FA-D360F758AB01}"/>
          </ac:spMkLst>
        </pc:spChg>
        <pc:spChg chg="add mod">
          <ac:chgData name="sandeep hidge" userId="da3058a4699afe0f" providerId="LiveId" clId="{30764850-6DE9-4E68-BBBC-CF1EE5F68F0A}" dt="2023-04-30T17:11:08.026" v="262" actId="1076"/>
          <ac:spMkLst>
            <pc:docMk/>
            <pc:sldMk cId="0" sldId="258"/>
            <ac:spMk id="4" creationId="{CD9FA3CC-FFF4-30C5-C633-15EB7EB93A44}"/>
          </ac:spMkLst>
        </pc:spChg>
        <pc:spChg chg="del mod">
          <ac:chgData name="sandeep hidge" userId="da3058a4699afe0f" providerId="LiveId" clId="{30764850-6DE9-4E68-BBBC-CF1EE5F68F0A}" dt="2023-04-30T17:05:52.369" v="158" actId="21"/>
          <ac:spMkLst>
            <pc:docMk/>
            <pc:sldMk cId="0" sldId="258"/>
            <ac:spMk id="5" creationId="{00000000-0000-0000-0000-000000000000}"/>
          </ac:spMkLst>
        </pc:spChg>
        <pc:spChg chg="mod">
          <ac:chgData name="sandeep hidge" userId="da3058a4699afe0f" providerId="LiveId" clId="{30764850-6DE9-4E68-BBBC-CF1EE5F68F0A}" dt="2023-04-30T17:08:14.253" v="183" actId="2711"/>
          <ac:spMkLst>
            <pc:docMk/>
            <pc:sldMk cId="0" sldId="258"/>
            <ac:spMk id="1025" creationId="{00000000-0000-0000-0000-000000000000}"/>
          </ac:spMkLst>
        </pc:spChg>
        <pc:picChg chg="del">
          <ac:chgData name="sandeep hidge" userId="da3058a4699afe0f" providerId="LiveId" clId="{30764850-6DE9-4E68-BBBC-CF1EE5F68F0A}" dt="2023-04-30T17:05:44.274" v="156" actId="478"/>
          <ac:picMkLst>
            <pc:docMk/>
            <pc:sldMk cId="0" sldId="258"/>
            <ac:picMk id="1026" creationId="{00000000-0000-0000-0000-000000000000}"/>
          </ac:picMkLst>
        </pc:picChg>
      </pc:sldChg>
      <pc:sldChg chg="addSp delSp modSp mod">
        <pc:chgData name="sandeep hidge" userId="da3058a4699afe0f" providerId="LiveId" clId="{30764850-6DE9-4E68-BBBC-CF1EE5F68F0A}" dt="2023-05-02T11:22:28.450" v="732" actId="20577"/>
        <pc:sldMkLst>
          <pc:docMk/>
          <pc:sldMk cId="0" sldId="259"/>
        </pc:sldMkLst>
        <pc:spChg chg="add del mod">
          <ac:chgData name="sandeep hidge" userId="da3058a4699afe0f" providerId="LiveId" clId="{30764850-6DE9-4E68-BBBC-CF1EE5F68F0A}" dt="2023-04-30T17:09:17.109" v="194" actId="478"/>
          <ac:spMkLst>
            <pc:docMk/>
            <pc:sldMk cId="0" sldId="259"/>
            <ac:spMk id="2" creationId="{A2378AE7-2767-FA37-0F55-87C462432548}"/>
          </ac:spMkLst>
        </pc:spChg>
        <pc:spChg chg="add del mod">
          <ac:chgData name="sandeep hidge" userId="da3058a4699afe0f" providerId="LiveId" clId="{30764850-6DE9-4E68-BBBC-CF1EE5F68F0A}" dt="2023-04-30T17:09:16.362" v="193" actId="478"/>
          <ac:spMkLst>
            <pc:docMk/>
            <pc:sldMk cId="0" sldId="259"/>
            <ac:spMk id="3" creationId="{DD743EC6-98B6-7491-B1B4-E1AFD7FE2342}"/>
          </ac:spMkLst>
        </pc:spChg>
        <pc:spChg chg="add del mod">
          <ac:chgData name="sandeep hidge" userId="da3058a4699afe0f" providerId="LiveId" clId="{30764850-6DE9-4E68-BBBC-CF1EE5F68F0A}" dt="2023-04-30T17:09:32.744" v="201"/>
          <ac:spMkLst>
            <pc:docMk/>
            <pc:sldMk cId="0" sldId="259"/>
            <ac:spMk id="5" creationId="{42D7B346-CE10-6D1C-5A47-E4D595F417E6}"/>
          </ac:spMkLst>
        </pc:spChg>
        <pc:spChg chg="del mod">
          <ac:chgData name="sandeep hidge" userId="da3058a4699afe0f" providerId="LiveId" clId="{30764850-6DE9-4E68-BBBC-CF1EE5F68F0A}" dt="2023-04-30T17:09:27.072" v="19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andeep hidge" userId="da3058a4699afe0f" providerId="LiveId" clId="{30764850-6DE9-4E68-BBBC-CF1EE5F68F0A}" dt="2023-04-30T17:10:13.576" v="252" actId="122"/>
          <ac:spMkLst>
            <pc:docMk/>
            <pc:sldMk cId="0" sldId="259"/>
            <ac:spMk id="8" creationId="{2F0A4F2A-63F2-F5C7-6CF5-E0E75EA53946}"/>
          </ac:spMkLst>
        </pc:spChg>
        <pc:spChg chg="add mod">
          <ac:chgData name="sandeep hidge" userId="da3058a4699afe0f" providerId="LiveId" clId="{30764850-6DE9-4E68-BBBC-CF1EE5F68F0A}" dt="2023-05-02T11:22:28.450" v="732" actId="20577"/>
          <ac:spMkLst>
            <pc:docMk/>
            <pc:sldMk cId="0" sldId="259"/>
            <ac:spMk id="10" creationId="{3186D175-D702-3CDE-0BFF-A869CF015B38}"/>
          </ac:spMkLst>
        </pc:spChg>
        <pc:picChg chg="del">
          <ac:chgData name="sandeep hidge" userId="da3058a4699afe0f" providerId="LiveId" clId="{30764850-6DE9-4E68-BBBC-CF1EE5F68F0A}" dt="2023-04-30T17:08:26.910" v="184" actId="478"/>
          <ac:picMkLst>
            <pc:docMk/>
            <pc:sldMk cId="0" sldId="259"/>
            <ac:picMk id="16385" creationId="{00000000-0000-0000-0000-000000000000}"/>
          </ac:picMkLst>
        </pc:picChg>
        <pc:picChg chg="del">
          <ac:chgData name="sandeep hidge" userId="da3058a4699afe0f" providerId="LiveId" clId="{30764850-6DE9-4E68-BBBC-CF1EE5F68F0A}" dt="2023-04-30T17:08:28.031" v="185" actId="478"/>
          <ac:picMkLst>
            <pc:docMk/>
            <pc:sldMk cId="0" sldId="259"/>
            <ac:picMk id="16386" creationId="{00000000-0000-0000-0000-000000000000}"/>
          </ac:picMkLst>
        </pc:picChg>
      </pc:sldChg>
      <pc:sldChg chg="addSp modSp mod">
        <pc:chgData name="sandeep hidge" userId="da3058a4699afe0f" providerId="LiveId" clId="{30764850-6DE9-4E68-BBBC-CF1EE5F68F0A}" dt="2023-04-30T17:25:57.086" v="540" actId="1076"/>
        <pc:sldMkLst>
          <pc:docMk/>
          <pc:sldMk cId="0" sldId="260"/>
        </pc:sldMkLst>
        <pc:spChg chg="add mod">
          <ac:chgData name="sandeep hidge" userId="da3058a4699afe0f" providerId="LiveId" clId="{30764850-6DE9-4E68-BBBC-CF1EE5F68F0A}" dt="2023-04-30T17:25:57.086" v="540" actId="1076"/>
          <ac:spMkLst>
            <pc:docMk/>
            <pc:sldMk cId="0" sldId="260"/>
            <ac:spMk id="3" creationId="{FCB4154B-CC8B-6D7B-639C-E5F9B0934FAE}"/>
          </ac:spMkLst>
        </pc:spChg>
        <pc:spChg chg="mod">
          <ac:chgData name="sandeep hidge" userId="da3058a4699afe0f" providerId="LiveId" clId="{30764850-6DE9-4E68-BBBC-CF1EE5F68F0A}" dt="2023-04-30T17:25:11.219" v="535" actId="1076"/>
          <ac:spMkLst>
            <pc:docMk/>
            <pc:sldMk cId="0" sldId="260"/>
            <ac:spMk id="17409" creationId="{00000000-0000-0000-0000-000000000000}"/>
          </ac:spMkLst>
        </pc:spChg>
      </pc:sldChg>
      <pc:sldChg chg="addSp modSp mod">
        <pc:chgData name="sandeep hidge" userId="da3058a4699afe0f" providerId="LiveId" clId="{30764850-6DE9-4E68-BBBC-CF1EE5F68F0A}" dt="2023-05-02T11:38:35.548" v="863" actId="2711"/>
        <pc:sldMkLst>
          <pc:docMk/>
          <pc:sldMk cId="0" sldId="261"/>
        </pc:sldMkLst>
        <pc:spChg chg="add mod">
          <ac:chgData name="sandeep hidge" userId="da3058a4699afe0f" providerId="LiveId" clId="{30764850-6DE9-4E68-BBBC-CF1EE5F68F0A}" dt="2023-05-02T11:38:35.548" v="863" actId="2711"/>
          <ac:spMkLst>
            <pc:docMk/>
            <pc:sldMk cId="0" sldId="261"/>
            <ac:spMk id="2" creationId="{217FFBB1-9C07-211F-2DED-BF4E03A73736}"/>
          </ac:spMkLst>
        </pc:spChg>
        <pc:spChg chg="mod">
          <ac:chgData name="sandeep hidge" userId="da3058a4699afe0f" providerId="LiveId" clId="{30764850-6DE9-4E68-BBBC-CF1EE5F68F0A}" dt="2023-04-30T17:25:27.923" v="536" actId="122"/>
          <ac:spMkLst>
            <pc:docMk/>
            <pc:sldMk cId="0" sldId="261"/>
            <ac:spMk id="4" creationId="{00000000-0000-0000-0000-000000000000}"/>
          </ac:spMkLst>
        </pc:spChg>
        <pc:spChg chg="mod">
          <ac:chgData name="sandeep hidge" userId="da3058a4699afe0f" providerId="LiveId" clId="{30764850-6DE9-4E68-BBBC-CF1EE5F68F0A}" dt="2023-04-30T17:20:46.084" v="379" actId="1076"/>
          <ac:spMkLst>
            <pc:docMk/>
            <pc:sldMk cId="0" sldId="261"/>
            <ac:spMk id="18433" creationId="{00000000-0000-0000-0000-000000000000}"/>
          </ac:spMkLst>
        </pc:spChg>
      </pc:sldChg>
      <pc:sldChg chg="addSp delSp modSp mod">
        <pc:chgData name="sandeep hidge" userId="da3058a4699afe0f" providerId="LiveId" clId="{30764850-6DE9-4E68-BBBC-CF1EE5F68F0A}" dt="2023-05-02T11:31:08.062" v="750" actId="20577"/>
        <pc:sldMkLst>
          <pc:docMk/>
          <pc:sldMk cId="0" sldId="262"/>
        </pc:sldMkLst>
        <pc:spChg chg="add mod">
          <ac:chgData name="sandeep hidge" userId="da3058a4699afe0f" providerId="LiveId" clId="{30764850-6DE9-4E68-BBBC-CF1EE5F68F0A}" dt="2023-05-02T11:31:08.062" v="750" actId="20577"/>
          <ac:spMkLst>
            <pc:docMk/>
            <pc:sldMk cId="0" sldId="262"/>
            <ac:spMk id="2" creationId="{16C3A556-0FAD-E4C9-C797-97FD39C96FDB}"/>
          </ac:spMkLst>
        </pc:spChg>
        <pc:spChg chg="add del">
          <ac:chgData name="sandeep hidge" userId="da3058a4699afe0f" providerId="LiveId" clId="{30764850-6DE9-4E68-BBBC-CF1EE5F68F0A}" dt="2023-05-02T11:10:09.539" v="577"/>
          <ac:spMkLst>
            <pc:docMk/>
            <pc:sldMk cId="0" sldId="262"/>
            <ac:spMk id="3" creationId="{9316E247-2CEA-2619-2334-E9CA60F5437B}"/>
          </ac:spMkLst>
        </pc:spChg>
        <pc:spChg chg="add del">
          <ac:chgData name="sandeep hidge" userId="da3058a4699afe0f" providerId="LiveId" clId="{30764850-6DE9-4E68-BBBC-CF1EE5F68F0A}" dt="2023-05-02T11:10:14.533" v="579"/>
          <ac:spMkLst>
            <pc:docMk/>
            <pc:sldMk cId="0" sldId="262"/>
            <ac:spMk id="4" creationId="{0926B9F0-A20A-D0CF-5AC7-FC8E197277C2}"/>
          </ac:spMkLst>
        </pc:spChg>
        <pc:spChg chg="add del">
          <ac:chgData name="sandeep hidge" userId="da3058a4699afe0f" providerId="LiveId" clId="{30764850-6DE9-4E68-BBBC-CF1EE5F68F0A}" dt="2023-05-02T11:10:36.159" v="581"/>
          <ac:spMkLst>
            <pc:docMk/>
            <pc:sldMk cId="0" sldId="262"/>
            <ac:spMk id="5" creationId="{0FB716AF-E889-CCD9-FAA3-5B9FDFA16E25}"/>
          </ac:spMkLst>
        </pc:spChg>
        <pc:spChg chg="del mod">
          <ac:chgData name="sandeep hidge" userId="da3058a4699afe0f" providerId="LiveId" clId="{30764850-6DE9-4E68-BBBC-CF1EE5F68F0A}" dt="2023-04-30T17:22:57.665" v="482" actId="478"/>
          <ac:spMkLst>
            <pc:docMk/>
            <pc:sldMk cId="0" sldId="262"/>
            <ac:spMk id="19457" creationId="{00000000-0000-0000-0000-000000000000}"/>
          </ac:spMkLst>
        </pc:spChg>
        <pc:spChg chg="mod">
          <ac:chgData name="sandeep hidge" userId="da3058a4699afe0f" providerId="LiveId" clId="{30764850-6DE9-4E68-BBBC-CF1EE5F68F0A}" dt="2023-04-30T17:22:44.641" v="478" actId="20577"/>
          <ac:spMkLst>
            <pc:docMk/>
            <pc:sldMk cId="0" sldId="262"/>
            <ac:spMk id="19458" creationId="{00000000-0000-0000-0000-000000000000}"/>
          </ac:spMkLst>
        </pc:spChg>
      </pc:sldChg>
      <pc:sldChg chg="modSp mod">
        <pc:chgData name="sandeep hidge" userId="da3058a4699afe0f" providerId="LiveId" clId="{30764850-6DE9-4E68-BBBC-CF1EE5F68F0A}" dt="2023-05-02T11:37:08.601" v="825" actId="20577"/>
        <pc:sldMkLst>
          <pc:docMk/>
          <pc:sldMk cId="0" sldId="263"/>
        </pc:sldMkLst>
        <pc:spChg chg="mod">
          <ac:chgData name="sandeep hidge" userId="da3058a4699afe0f" providerId="LiveId" clId="{30764850-6DE9-4E68-BBBC-CF1EE5F68F0A}" dt="2023-05-02T11:37:08.601" v="825" actId="20577"/>
          <ac:spMkLst>
            <pc:docMk/>
            <pc:sldMk cId="0" sldId="263"/>
            <ac:spMk id="44033" creationId="{00000000-0000-0000-0000-000000000000}"/>
          </ac:spMkLst>
        </pc:spChg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4"/>
        </pc:sldMkLst>
      </pc:sldChg>
      <pc:sldChg chg="delSp modSp new mod setBg">
        <pc:chgData name="sandeep hidge" userId="da3058a4699afe0f" providerId="LiveId" clId="{30764850-6DE9-4E68-BBBC-CF1EE5F68F0A}" dt="2023-05-02T11:33:53.324" v="801"/>
        <pc:sldMkLst>
          <pc:docMk/>
          <pc:sldMk cId="2843235364" sldId="264"/>
        </pc:sldMkLst>
        <pc:spChg chg="mod">
          <ac:chgData name="sandeep hidge" userId="da3058a4699afe0f" providerId="LiveId" clId="{30764850-6DE9-4E68-BBBC-CF1EE5F68F0A}" dt="2023-05-02T11:33:40.588" v="797" actId="20577"/>
          <ac:spMkLst>
            <pc:docMk/>
            <pc:sldMk cId="2843235364" sldId="264"/>
            <ac:spMk id="2" creationId="{4B38D314-5099-6F9F-855B-1BA19F6868BE}"/>
          </ac:spMkLst>
        </pc:spChg>
        <pc:spChg chg="del">
          <ac:chgData name="sandeep hidge" userId="da3058a4699afe0f" providerId="LiveId" clId="{30764850-6DE9-4E68-BBBC-CF1EE5F68F0A}" dt="2023-05-02T11:33:03.608" v="768" actId="21"/>
          <ac:spMkLst>
            <pc:docMk/>
            <pc:sldMk cId="2843235364" sldId="264"/>
            <ac:spMk id="3" creationId="{C65AB668-78AB-A9F9-7377-759E93E7B0BD}"/>
          </ac:spMkLst>
        </pc:spChg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5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6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7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8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69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0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1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2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3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4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5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6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7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8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79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0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1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2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3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4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5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6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7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8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89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0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1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2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3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4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5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6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7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8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299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0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1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2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6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7"/>
        </pc:sldMkLst>
      </pc:sldChg>
      <pc:sldChg chg="del">
        <pc:chgData name="sandeep hidge" userId="da3058a4699afe0f" providerId="LiveId" clId="{30764850-6DE9-4E68-BBBC-CF1EE5F68F0A}" dt="2023-05-02T11:32:15.261" v="751" actId="47"/>
        <pc:sldMkLst>
          <pc:docMk/>
          <pc:sldMk cId="0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109B-E336-36DD-268F-5F710D9BE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4967-6269-2708-561D-44AB5336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EDB8-6DC5-E0C0-623D-FDE80BD8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B2A1-85E9-7F5B-4F9A-39616CAF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9BF5-52FC-CAC8-58E6-132AD2FE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413-8F7A-35CE-DA6E-24772C9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D0080-F231-530E-BA16-39AD98CE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71D1-48E4-9A16-F9D6-D4F7E1BD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9848-DF6E-47CB-1C4E-4B0A9785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DE29-4326-8A5B-2AE3-CEC09FE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8DED-A06A-29F3-9A60-4A36DEE28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60D4-A234-64B4-B337-B9616874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5EB3-1D87-9DF5-1989-E11A0BE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712-3859-972D-431F-5F11CC3A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B226-0CF1-9813-DD53-2EADB00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741-F5C7-E623-BEE9-00B4D5E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DA3-370B-0227-52BD-4D069E8D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C3B7-C25E-8BEE-AF52-B5B8113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2FE3-0BCA-01C7-D4C9-F1AA964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A5F6-2DC9-9FAE-0C24-0A32C7E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F230-8575-2DE8-B299-E1A1A9BB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804B-A0B9-1BBF-9BDF-3F0085FA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33EB-EDBC-D4E1-4EC1-ECF4BE5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6687-995B-277E-2695-49DB46F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274F-FF77-80B6-519E-CA877FA2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B435-7EAC-14FA-750F-E0DB3C45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8FAD-7125-B613-9ECA-76FD444D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094A-A999-DD95-A4C7-C92470BC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8A6F-CB21-9FCD-D636-E725B6B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8251-51E3-78C7-C119-2825C32B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CB23-5E17-0496-ECDD-814EE62A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F09E-CDCA-BD43-7601-74C49211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8597-2ED0-8917-A965-3F46DFA2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43C6-2995-E564-DEC1-59C375AC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1CCC-63ED-5A41-56DF-EEA25AFC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D70B1-E640-E705-9700-AB29A2F13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7EB25-7DFC-6A2E-FC0C-C28D249D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4404-FD06-DE1E-6F65-36EA279B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C5779-060B-EB4D-E298-06BC68A8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E6D3-D58D-952E-5E37-CC9FB843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6F744-7AA5-322C-5723-0174372B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BD4B-A908-8464-9D6C-DC10E300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570A9-4AB2-07FC-6003-ED6392F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17704-762A-895F-C048-DBC4EEA6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4C24D-E900-82AD-2E23-BA4E7B81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CC1C-63E1-C513-8281-CD51589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244-C402-4689-2370-13ADA3E9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07A2-300E-D480-A51B-27218EBC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C57A-8B54-DD98-03D2-AB85A499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621C-27B3-461B-9A6D-90EA1E69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4F26F-83E4-90E9-7B41-5FB84529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63A2-AF70-D329-7D0F-6E8D091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32C4-EE19-2179-139C-C946E889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8C35-B7A2-EB2B-6171-78D0EFA9A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AAFF6-F6ED-6DEE-2007-AAC85947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5731-8CF5-8888-73D0-8622E969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E791-2D03-C134-482A-49647871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13B9-F41A-A371-B8DC-9F9BC988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4C0F-BA9E-5E31-A2A2-18D94F6C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0AACD-30B5-773F-D7AC-68C4B9E4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69D5-F760-FFDD-C65C-A75CD12D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62B6-E7F8-4451-AA40-9627535DA3D4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0F00-5CF5-5F42-E445-2A3CECAD6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20B9-2D72-86D5-9CA1-8F3A0DB5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FF8A-FCBB-4B96-BCE2-0A79D000D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2061"/>
              </p:ext>
            </p:extLst>
          </p:nvPr>
        </p:nvGraphicFramePr>
        <p:xfrm>
          <a:off x="1219200" y="2942303"/>
          <a:ext cx="6934199" cy="3237209"/>
        </p:xfrm>
        <a:graphic>
          <a:graphicData uri="http://schemas.openxmlformats.org/drawingml/2006/table">
            <a:tbl>
              <a:tblPr/>
              <a:tblGrid>
                <a:gridCol w="693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3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Submitted by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  <a:cs typeface="Times New Roman"/>
                        </a:rPr>
                        <a:t>Mr. Sandip Prakash Hidge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 Graduate Certification in Java Full Stack Development for Engineer</a:t>
                      </a:r>
                    </a:p>
                    <a:p>
                      <a:pPr algn="ctr"/>
                      <a:endParaRPr lang="en-IN" sz="14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Number :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EBEON0123722883</a:t>
                      </a: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428" marR="664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649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 No: 2022-2023</a:t>
                      </a:r>
                    </a:p>
                    <a:p>
                      <a:pPr algn="ctr"/>
                      <a:b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428" marR="664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14748" y="-1120348"/>
            <a:ext cx="89154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lang="en-US" sz="20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indent="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 MINI PROJECT ON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“EMPLOYEE  MANAGEMENT  SYSTEM”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33563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A4638-E245-8A6C-A9B7-2915E0A1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0" y="762000"/>
            <a:ext cx="231866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80894"/>
            <a:ext cx="8458200" cy="4896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 pitchFamily="2" charset="2"/>
              <a:buChar char="§"/>
              <a:tabLst>
                <a:tab pos="28511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 pitchFamily="2" charset="2"/>
              <a:buChar char="§"/>
              <a:tabLst>
                <a:tab pos="285115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 pitchFamily="2" charset="2"/>
              <a:buChar char="§"/>
              <a:tabLst>
                <a:tab pos="285115" algn="l"/>
              </a:tabLst>
            </a:pPr>
            <a:endParaRPr lang="en-US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 pitchFamily="2" charset="2"/>
              <a:buChar char="§"/>
              <a:tabLst>
                <a:tab pos="28511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eveloped to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</a:t>
            </a:r>
            <a:r>
              <a:rPr lang="en-US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 pitchFamily="2" charset="2"/>
              <a:buChar char="§"/>
              <a:tabLst>
                <a:tab pos="285115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buSzPct val="96000"/>
              <a:buFont typeface="Wingdings" panose="05000000000000000000" pitchFamily="2" charset="2"/>
              <a:buChar char="§"/>
              <a:tabLst>
                <a:tab pos="28575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personal and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details of the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638460" y="762000"/>
            <a:ext cx="29204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FA3CC-FFF4-30C5-C633-15EB7EB93A44}"/>
              </a:ext>
            </a:extLst>
          </p:cNvPr>
          <p:cNvSpPr txBox="1"/>
          <p:nvPr/>
        </p:nvSpPr>
        <p:spPr>
          <a:xfrm>
            <a:off x="609600" y="2209800"/>
            <a:ext cx="6743700" cy="159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Scope in  Industries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Organization.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&amp; college also can use to maintain their employees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0A4F2A-63F2-F5C7-6CF5-E0E75EA53946}"/>
              </a:ext>
            </a:extLst>
          </p:cNvPr>
          <p:cNvSpPr txBox="1"/>
          <p:nvPr/>
        </p:nvSpPr>
        <p:spPr>
          <a:xfrm>
            <a:off x="1828800" y="990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6D175-D702-3CDE-0BFF-A869CF015B38}"/>
              </a:ext>
            </a:extLst>
          </p:cNvPr>
          <p:cNvSpPr txBox="1"/>
          <p:nvPr/>
        </p:nvSpPr>
        <p:spPr>
          <a:xfrm>
            <a:off x="609600" y="1888299"/>
            <a:ext cx="7924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31115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This project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aims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simplify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 task of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maintaining</a:t>
            </a:r>
            <a:r>
              <a:rPr lang="en-US" sz="1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records  of the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employees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 Company.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298450" marR="52705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1800" spc="-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develop an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well-designed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database to store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employee  information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60045" indent="-34734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60680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Provides full functional reports to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-13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ompany.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 algn="just">
              <a:lnSpc>
                <a:spcPct val="100000"/>
              </a:lnSpc>
              <a:spcBef>
                <a:spcPts val="1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298450" marR="220980" indent="-285750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 objective of this project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to provide a</a:t>
            </a:r>
            <a:r>
              <a:rPr lang="en-US" sz="1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comprehensive  approach towards the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information.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-228600" y="30480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4154B-CC8B-6D7B-639C-E5F9B0934FAE}"/>
              </a:ext>
            </a:extLst>
          </p:cNvPr>
          <p:cNvSpPr txBox="1"/>
          <p:nvPr/>
        </p:nvSpPr>
        <p:spPr>
          <a:xfrm>
            <a:off x="685800" y="1981200"/>
            <a:ext cx="5105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Employee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 Employee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 Employee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Delete Employee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 All Employee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Exit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143000"/>
            <a:ext cx="258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algn="ctr"/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-76200" y="2362200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 dirty="0"/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1596486"/>
            <a:ext cx="8991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7FFBB1-9C07-211F-2DED-BF4E03A73736}"/>
              </a:ext>
            </a:extLst>
          </p:cNvPr>
          <p:cNvSpPr/>
          <p:nvPr/>
        </p:nvSpPr>
        <p:spPr>
          <a:xfrm>
            <a:off x="609600" y="2039035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Class: It is template of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objects that have common properties and behaviors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Getter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getter is a method used to retrieve the value of a private field.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Setter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setter is a method used to modify the value of a private field. 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2464594"/>
            <a:ext cx="8763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C3A556-0FAD-E4C9-C797-97FD39C96FDB}"/>
              </a:ext>
            </a:extLst>
          </p:cNvPr>
          <p:cNvSpPr/>
          <p:nvPr/>
        </p:nvSpPr>
        <p:spPr>
          <a:xfrm>
            <a:off x="533400" y="1310432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 : 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is a special method that is called automatically when an object of a class is created.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toString : 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method that belongs to the Object class and is inherited by all other classes. It is used to convert an object to a string.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Object: 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basic unit of runtime data that represents a real-life entity or concept.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It is instance of class.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HashSet: 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that is used to store a set of unique elements.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938722"/>
            <a:ext cx="91440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Loop: </a:t>
            </a:r>
            <a:r>
              <a:rPr lang="en-US" sz="1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loop statement that allows you to execute a block of code repeatedly based on a certain condition</a:t>
            </a:r>
          </a:p>
          <a:p>
            <a:pPr marL="7429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    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{ 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// body of loop; </a:t>
            </a: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(condition);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D314-5099-6F9F-855B-1BA19F68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84323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354</Words>
  <Application>Microsoft Office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sandeep hidge</cp:lastModifiedBy>
  <cp:revision>71</cp:revision>
  <dcterms:created xsi:type="dcterms:W3CDTF">2019-06-18T17:41:54Z</dcterms:created>
  <dcterms:modified xsi:type="dcterms:W3CDTF">2023-05-02T11:38:39Z</dcterms:modified>
</cp:coreProperties>
</file>