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6858000" cx="9144000"/>
  <p:notesSz cx="6858000" cy="9144000"/>
  <p:embeddedFontLst>
    <p:embeddedFont>
      <p:font typeface="Rambla"/>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FD2265-2B45-4D2E-B3A9-6B150A991E3F}">
  <a:tblStyle styleId="{B0FD2265-2B45-4D2E-B3A9-6B150A991E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ambla-boldItalic.fntdata"/><Relationship Id="rId70" Type="http://schemas.openxmlformats.org/officeDocument/2006/relationships/font" Target="fonts/Rambla-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ambla-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ambla-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if...else Statement</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Use the </a:t>
            </a:r>
            <a:r>
              <a:rPr b="1" i="0" lang="en-US" sz="1200" u="none" cap="none" strike="noStrike">
                <a:solidFill>
                  <a:schemeClr val="dk1"/>
                </a:solidFill>
                <a:latin typeface="Calibri"/>
                <a:ea typeface="Calibri"/>
                <a:cs typeface="Calibri"/>
                <a:sym typeface="Calibri"/>
              </a:rPr>
              <a:t>if statement</a:t>
            </a:r>
            <a:r>
              <a:rPr b="0" i="0" lang="en-US" sz="1200" u="none" cap="none" strike="noStrike">
                <a:solidFill>
                  <a:schemeClr val="dk1"/>
                </a:solidFill>
                <a:latin typeface="Calibri"/>
                <a:ea typeface="Calibri"/>
                <a:cs typeface="Calibri"/>
                <a:sym typeface="Calibri"/>
              </a:rPr>
              <a:t> to perform certain statements if a logical condition is true; use the optional else clause to perform other statements if the condition is false. An </a:t>
            </a:r>
            <a:r>
              <a:rPr b="1" i="0" lang="en-US" sz="1200" u="none" cap="none" strike="noStrike">
                <a:solidFill>
                  <a:schemeClr val="dk1"/>
                </a:solidFill>
                <a:latin typeface="Calibri"/>
                <a:ea typeface="Calibri"/>
                <a:cs typeface="Calibri"/>
                <a:sym typeface="Calibri"/>
              </a:rPr>
              <a:t>if statement</a:t>
            </a:r>
            <a:r>
              <a:rPr b="0" i="0" lang="en-US" sz="1200" u="none" cap="none" strike="noStrike">
                <a:solidFill>
                  <a:schemeClr val="dk1"/>
                </a:solidFill>
                <a:latin typeface="Calibri"/>
                <a:ea typeface="Calibri"/>
                <a:cs typeface="Calibri"/>
                <a:sym typeface="Calibri"/>
              </a:rPr>
              <a:t> looks as follows:</a:t>
            </a:r>
            <a:endParaRPr/>
          </a:p>
          <a:p>
            <a:pPr indent="0" lvl="4" marL="1828800" marR="0" rtl="0" algn="just">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4" marL="182880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if (condition) {</a:t>
            </a:r>
            <a:endParaRPr/>
          </a:p>
          <a:p>
            <a:pPr indent="0" lvl="4" marL="182880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   statements1 </a:t>
            </a:r>
            <a:endParaRPr/>
          </a:p>
          <a:p>
            <a:pPr indent="0" lvl="4" marL="182880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a:t>
            </a:r>
            <a:endParaRPr/>
          </a:p>
          <a:p>
            <a:pPr indent="0" lvl="4" marL="182880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else {</a:t>
            </a:r>
            <a:endParaRPr/>
          </a:p>
          <a:p>
            <a:pPr indent="0" lvl="4" marL="182880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   statements2 </a:t>
            </a:r>
            <a:endParaRPr/>
          </a:p>
          <a:p>
            <a:pPr indent="0" lvl="4" marL="182880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condition can be any JavaScript expression that evaluates to true or false. The statements to be executed can be any JavaScript statements, including further nested </a:t>
            </a:r>
            <a:r>
              <a:rPr b="1" i="0" lang="en-US" sz="1200" u="none" cap="none" strike="noStrike">
                <a:solidFill>
                  <a:schemeClr val="dk1"/>
                </a:solidFill>
                <a:latin typeface="Calibri"/>
                <a:ea typeface="Calibri"/>
                <a:cs typeface="Calibri"/>
                <a:sym typeface="Calibri"/>
              </a:rPr>
              <a:t>if statements</a:t>
            </a:r>
            <a:r>
              <a:rPr b="0" i="0" lang="en-US" sz="1200" u="none" cap="none" strike="noStrike">
                <a:solidFill>
                  <a:schemeClr val="dk1"/>
                </a:solidFill>
                <a:latin typeface="Calibri"/>
                <a:ea typeface="Calibri"/>
                <a:cs typeface="Calibri"/>
                <a:sym typeface="Calibri"/>
              </a:rPr>
              <a:t>. If you want to use more than one statement after an if or else statement, you must enclose the statements in curly braces: {}.</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program first looks for a label matching the value of expression and then executes the associated statement. If no matching label is found, the program looks for the optional default statement, and if found, executes the associated statement. If no default statement is found, the program continues execution at the statement following the end of switch.</a:t>
            </a:r>
            <a:endParaRPr/>
          </a:p>
          <a:p>
            <a:pPr indent="0" lvl="0" marL="0" marR="0" rtl="0" algn="just">
              <a:spcBef>
                <a:spcPts val="240"/>
              </a:spcBef>
              <a:spcAft>
                <a:spcPts val="0"/>
              </a:spcAft>
              <a:buNone/>
            </a:pPr>
            <a:r>
              <a:rPr b="0" i="0" lang="en-US" sz="1200" u="none" cap="none" strike="noStrike">
                <a:solidFill>
                  <a:schemeClr val="dk1"/>
                </a:solidFill>
                <a:latin typeface="Calibri"/>
                <a:ea typeface="Calibri"/>
                <a:cs typeface="Calibri"/>
                <a:sym typeface="Calibri"/>
              </a:rPr>
              <a:t>The optional break statement associated with each case label ensures that the program breaks out of switch once the matched statement is executed and continues execution at the statement following switch. If break is omitted, the program continues execution at the next statement within the switch</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statement itself.</a:t>
            </a:r>
            <a:r>
              <a:rPr b="1" i="0" lang="en-US" sz="1200" u="none" cap="none" strike="noStrike">
                <a:solidFill>
                  <a:schemeClr val="dk1"/>
                </a:solidFill>
                <a:latin typeface="Calibri"/>
                <a:ea typeface="Calibri"/>
                <a:cs typeface="Calibri"/>
                <a:sym typeface="Calibri"/>
              </a:rPr>
              <a:t> </a:t>
            </a:r>
            <a:endParaRPr/>
          </a:p>
          <a:p>
            <a:pPr indent="0" lvl="0" marL="0" marR="0" rtl="0" algn="just">
              <a:spcBef>
                <a:spcPts val="240"/>
              </a:spcBef>
              <a:spcAft>
                <a:spcPts val="0"/>
              </a:spcAft>
              <a:buNone/>
            </a:pPr>
            <a:r>
              <a:rPr b="0" i="0" lang="en-US" sz="1200" u="none" cap="none" strike="noStrike">
                <a:solidFill>
                  <a:schemeClr val="dk1"/>
                </a:solidFill>
                <a:latin typeface="Calibri"/>
                <a:ea typeface="Calibri"/>
                <a:cs typeface="Calibri"/>
                <a:sym typeface="Calibri"/>
              </a:rPr>
              <a:t>Simple Example to understand switch:</a:t>
            </a:r>
            <a:endParaRPr/>
          </a:p>
          <a:p>
            <a:pPr indent="0" lvl="0" marL="0" marR="0" rtl="0" algn="just">
              <a:spcBef>
                <a:spcPts val="24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just">
              <a:spcBef>
                <a:spcPts val="24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Shape 19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Shape 20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Simple example to understand For Loop and if:</a:t>
            </a:r>
            <a:endParaRPr/>
          </a:p>
          <a:p>
            <a:pPr indent="0" lvl="2" marL="914400" marR="0" rtl="0" algn="just">
              <a:lnSpc>
                <a:spcPct val="90000"/>
              </a:lnSpc>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&lt;SCRIPT language="javascript"&gt;</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var loginstatus;</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for(loginstatus=1;loginstatus&lt;=3;loginstatus++){</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if(loginstatus==1){</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document.writeln(" Status=1 You can be Login As Manager");</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if(loginstatus==2){</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document.writeln(" Status=2 You can be Login As Staff");</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if(loginstatus==3){</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document.writeln(" status=3 You can be Login As Customer");</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a:t>
            </a:r>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a:t>
            </a:r>
            <a:endParaRPr/>
          </a:p>
          <a:p>
            <a:pPr indent="0" lvl="1" marL="457200" marR="0" rtl="0" algn="just">
              <a:lnSpc>
                <a:spcPct val="90000"/>
              </a:lnSpc>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&lt;/SCRIPT &gt;</a:t>
            </a:r>
            <a:endParaRPr/>
          </a:p>
          <a:p>
            <a:pPr indent="0" lvl="0" marL="0" marR="0" rtl="0" algn="l">
              <a:lnSpc>
                <a:spcPct val="9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9" name="Shape 21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Statement executes once before the condition is checked. If condition returns true, the statement executes again. At the end of every execution, the condition is checked. When the condition returns false, execution stops and control passes to the statement following do...while.</a:t>
            </a:r>
            <a:endParaRPr/>
          </a:p>
          <a:p>
            <a:pPr indent="0" lvl="2" marL="914400" marR="0" rtl="0" algn="just">
              <a:lnSpc>
                <a:spcPct val="80000"/>
              </a:lnSpc>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226" name="Shape 22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Shape 23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39" name="Shape 23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If the condition becomes false, the statements within the loop stop executing and control passes to the statement following the loop. The condition test occurs before the statements in the loop are executed. If the condition returns true, the statements are executed and the condition is tested again. If the</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condition returns false, execution stops and control is passed to the statement following </a:t>
            </a:r>
            <a:r>
              <a:rPr b="1" i="0" lang="en-US" sz="1200" u="none" cap="none" strike="noStrike">
                <a:solidFill>
                  <a:schemeClr val="dk1"/>
                </a:solidFill>
                <a:latin typeface="Calibri"/>
                <a:ea typeface="Calibri"/>
                <a:cs typeface="Calibri"/>
                <a:sym typeface="Calibri"/>
              </a:rPr>
              <a:t>while</a:t>
            </a:r>
            <a:r>
              <a:rPr b="0" i="0" lang="en-US" sz="1200" u="none" cap="none" strike="noStrike">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240" name="Shape 24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Shape 2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7" name="Shape 2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5" name="Shape 12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3" name="Shape 25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0" i="0" lang="en-US" sz="1200" u="none" cap="none" strike="noStrike">
                <a:solidFill>
                  <a:schemeClr val="dk1"/>
                </a:solidFill>
                <a:latin typeface="Calibri"/>
                <a:ea typeface="Calibri"/>
                <a:cs typeface="Calibri"/>
                <a:sym typeface="Calibri"/>
              </a:rPr>
              <a:t>A function definition consists of the function keyword, followed by the name of the function,  a list of arguments to the function, enclosed in parentheses and separated by commas. The JavaScript statements that define the function are enclosed in curly braces: { }. The  statements in a function can include calls to other functions defined in the current application. It is good practice to define all your functions in the HEAD of a page so that when a user loads the page, the functions are loaded first.</a:t>
            </a:r>
            <a:r>
              <a:rPr b="1" i="0" lang="en-US" sz="1200" u="none" cap="none" strike="noStrike">
                <a:solidFill>
                  <a:schemeClr val="dk1"/>
                </a:solidFill>
                <a:latin typeface="Calibri"/>
                <a:ea typeface="Calibri"/>
                <a:cs typeface="Calibri"/>
                <a:sym typeface="Calibri"/>
              </a:rPr>
              <a:t> </a:t>
            </a:r>
            <a:endParaRPr/>
          </a:p>
          <a:p>
            <a:pPr indent="0" lvl="0" marL="0" marR="0" rtl="0" algn="just">
              <a:lnSpc>
                <a:spcPct val="90000"/>
              </a:lnSpc>
              <a:spcBef>
                <a:spcPts val="24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&lt;script language="javascript"&gt;</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    function interest(amt,per)</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               {           </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              var m=(per/100)*amt;</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          	return  m;</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                 }</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              </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var amount=50000;</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var per=6;</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 totalbalance= amount+interest(amount,per) ;</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 document.write(totalbalance);</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&lt;/script&gt;</a:t>
            </a:r>
            <a:endParaRPr/>
          </a:p>
          <a:p>
            <a:pPr indent="0" lvl="0" marL="0" marR="0" rtl="0" algn="just">
              <a:lnSpc>
                <a:spcPct val="90000"/>
              </a:lnSpc>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254" name="Shape 25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Shape 26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1" name="Shape 26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67" name="Shape 26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Like variables, objects can store data - but they can store more pieces of data at once.</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items of data stored in an object are called the Properties of the object.</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E.g: A person object might include </a:t>
            </a:r>
            <a:r>
              <a:rPr b="1" i="0" lang="en-US" sz="1200" u="none" cap="none" strike="noStrike">
                <a:solidFill>
                  <a:schemeClr val="dk1"/>
                </a:solidFill>
                <a:latin typeface="Calibri"/>
                <a:ea typeface="Calibri"/>
                <a:cs typeface="Calibri"/>
                <a:sym typeface="Calibri"/>
              </a:rPr>
              <a:t>Bob.address</a:t>
            </a:r>
            <a:r>
              <a:rPr b="0" i="0" lang="en-US" sz="1200" u="none" cap="none" strike="noStrike">
                <a:solidFill>
                  <a:schemeClr val="dk1"/>
                </a:solidFill>
                <a:latin typeface="Calibri"/>
                <a:ea typeface="Calibri"/>
                <a:cs typeface="Calibri"/>
                <a:sym typeface="Calibri"/>
              </a:rPr>
              <a:t> and </a:t>
            </a:r>
            <a:r>
              <a:rPr b="1" i="0" lang="en-US" sz="1200" u="none" cap="none" strike="noStrike">
                <a:solidFill>
                  <a:schemeClr val="dk1"/>
                </a:solidFill>
                <a:latin typeface="Calibri"/>
                <a:ea typeface="Calibri"/>
                <a:cs typeface="Calibri"/>
                <a:sym typeface="Calibri"/>
              </a:rPr>
              <a:t>Bob.phone</a:t>
            </a:r>
            <a:r>
              <a:rPr b="0" i="0" lang="en-US" sz="1200" u="none" cap="none" strike="noStrike">
                <a:solidFill>
                  <a:schemeClr val="dk1"/>
                </a:solidFill>
                <a:latin typeface="Calibri"/>
                <a:ea typeface="Calibri"/>
                <a:cs typeface="Calibri"/>
                <a:sym typeface="Calibri"/>
              </a:rPr>
              <a:t>, where </a:t>
            </a:r>
            <a:r>
              <a:rPr b="1" i="0" lang="en-US" sz="1200" u="none" cap="none" strike="noStrike">
                <a:solidFill>
                  <a:schemeClr val="dk1"/>
                </a:solidFill>
                <a:latin typeface="Calibri"/>
                <a:ea typeface="Calibri"/>
                <a:cs typeface="Calibri"/>
                <a:sym typeface="Calibri"/>
              </a:rPr>
              <a:t>Bob</a:t>
            </a:r>
            <a:r>
              <a:rPr b="0" i="0" lang="en-US" sz="1200" u="none" cap="none" strike="noStrike">
                <a:solidFill>
                  <a:schemeClr val="dk1"/>
                </a:solidFill>
                <a:latin typeface="Calibri"/>
                <a:ea typeface="Calibri"/>
                <a:cs typeface="Calibri"/>
                <a:sym typeface="Calibri"/>
              </a:rPr>
              <a:t> is the object and address &amp; phone are its properties.</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Objects have methods  or functions which work with the object’s data.</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E.g: A person object might include a </a:t>
            </a:r>
            <a:r>
              <a:rPr b="1" i="0" lang="en-US" sz="1200" u="none" cap="none" strike="noStrike">
                <a:solidFill>
                  <a:schemeClr val="dk1"/>
                </a:solidFill>
                <a:latin typeface="Calibri"/>
                <a:ea typeface="Calibri"/>
                <a:cs typeface="Calibri"/>
                <a:sym typeface="Calibri"/>
              </a:rPr>
              <a:t>display()</a:t>
            </a:r>
            <a:r>
              <a:rPr b="0" i="0" lang="en-US" sz="1200" u="none" cap="none" strike="noStrike">
                <a:solidFill>
                  <a:schemeClr val="dk1"/>
                </a:solidFill>
                <a:latin typeface="Calibri"/>
                <a:ea typeface="Calibri"/>
                <a:cs typeface="Calibri"/>
                <a:sym typeface="Calibri"/>
              </a:rPr>
              <a:t> method to display the person’s information.</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8" name="Shape 26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4" name="Shape 27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window.status is a property which can be used to change the contents of the browser’s  status line. The window.alert() method can be used to alert the user in case of closing the window before saving the document. It appears as a dialog box with a exclamatory sign.</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window.confirm() method can be used to prompt the user to ask for clarification. It opens a dialog box with a question mark and two buttons with ok and cancel as options. The window.prompt() method can be used to prompt the user in case of accessing any data from the user, such as user name and password. It opens a dialog box with a text box to accept data from the user.</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Simple Example:</a:t>
            </a:r>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&lt;SCRIPT LANGUAGE="JavaScript"&gt;</a:t>
            </a:r>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function hello(){</a:t>
            </a:r>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window.alert("You are about to view the Transaction Details ");</a:t>
            </a:r>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&lt;/SCRIPT&gt;</a:t>
            </a:r>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&lt;P&gt; Click &lt;A onClick = "hello();" HREF = "transaction-statement.html"&gt;MiniStatement &lt;/A&gt;</a:t>
            </a:r>
            <a:endParaRPr/>
          </a:p>
          <a:p>
            <a:pPr indent="0" lvl="1" marL="45720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&lt;/P&gt;</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5" name="Shape 27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1" name="Shape 28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properties of the document object represent characteristics of the current HTML page. Many of these are specified in the &lt;BODY&gt; tag of the document while some are set by the browser when the document is loaded.</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title property lists the title of the current page, defined by the HTML &lt;TITLE&gt; tag.</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last modified property is the date the document was last modified.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Example:</a:t>
            </a:r>
            <a:endParaRPr/>
          </a:p>
          <a:p>
            <a:pPr indent="0" lvl="2" marL="9144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&lt;HEAD&gt;</a:t>
            </a:r>
            <a:endParaRPr/>
          </a:p>
          <a:p>
            <a:pPr indent="0" lvl="2" marL="9144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&lt;TITLE&gt; Test JavaScript &lt;/TITLE&gt;</a:t>
            </a:r>
            <a:endParaRPr/>
          </a:p>
          <a:p>
            <a:pPr indent="0" lvl="2" marL="9144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&lt;SCRIPT Language="JavaScript"&gt;</a:t>
            </a:r>
            <a:endParaRPr/>
          </a:p>
          <a:p>
            <a:pPr indent="0" lvl="2" marL="9144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       document.write(document.title+" &lt;BR&gt;");</a:t>
            </a:r>
            <a:endParaRPr/>
          </a:p>
          <a:p>
            <a:pPr indent="0" lvl="2" marL="9144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       document.write(location.toString());</a:t>
            </a:r>
            <a:endParaRPr/>
          </a:p>
          <a:p>
            <a:pPr indent="0" lvl="2" marL="9144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&lt;/SCRIPT&gt;</a:t>
            </a:r>
            <a:endParaRPr/>
          </a:p>
          <a:p>
            <a:pPr indent="0" lvl="2" marL="9144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&lt;/HEAD&gt;</a:t>
            </a:r>
            <a:endParaRPr/>
          </a:p>
          <a:p>
            <a:pPr indent="0" lvl="2" marL="91440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2" name="Shape 28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8" name="Shape 28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For example, if the first form in a document has the name </a:t>
            </a:r>
            <a:r>
              <a:rPr b="1" i="0" lang="en-US" sz="1200" u="none" cap="none" strike="noStrike">
                <a:solidFill>
                  <a:schemeClr val="dk1"/>
                </a:solidFill>
                <a:latin typeface="Calibri"/>
                <a:ea typeface="Calibri"/>
                <a:cs typeface="Calibri"/>
                <a:sym typeface="Calibri"/>
              </a:rPr>
              <a:t>form1</a:t>
            </a:r>
            <a:r>
              <a:rPr b="0" i="0" lang="en-US" sz="1200" u="none" cap="none" strike="noStrike">
                <a:solidFill>
                  <a:schemeClr val="dk1"/>
                </a:solidFill>
                <a:latin typeface="Calibri"/>
                <a:ea typeface="Calibri"/>
                <a:cs typeface="Calibri"/>
                <a:sym typeface="Calibri"/>
              </a:rPr>
              <a:t>, you can refer to it in one of two ways:</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document.form1</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document.forms[0]</a:t>
            </a:r>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289" name="Shape 28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5" name="Shape 29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JavaScript allows you to manipulate frames and contents of frames by providing objects that represent the frames in the current frameset.</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frames are either available as objects with the same name as the frame name or as an array of frames.</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To access one frame from another frame in the same frameset, you need to use the ‘parent’ frame as a reference through which the other frames can be accessed. If there are multiple levels of nested frames, the ‘top’ frame can be used as the reference to access other frames.</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6" name="Shape 29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2" name="Shape 30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Three of the most useful methods of the Math object enable you to round decimal values up and down: </a:t>
            </a:r>
            <a:endParaRPr/>
          </a:p>
          <a:p>
            <a:pPr indent="0" lvl="1" marL="4572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Math.ceil() rounds a number up to the next integer. </a:t>
            </a:r>
            <a:endParaRPr/>
          </a:p>
          <a:p>
            <a:pPr indent="0" lvl="1" marL="4572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Math.floor() rounds a number down to the next integer. </a:t>
            </a:r>
            <a:endParaRPr/>
          </a:p>
          <a:p>
            <a:pPr indent="0" lvl="1" marL="4572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Math.round() rounds a number to the nearest integer. </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All these take a single parameter: the number to be rounded. You might notice one thing missing: the ability to round to a decimal place, such as for dollar amounts. You can easily simulate this, though. </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3" name="Shape 30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Shape 30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0" name="Shape 31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Shape 31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7" name="Shape 31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34" name="Shape 13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5" name="Shape 13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3" name="Shape 32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You can perform string functions using a variety of methods.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Methods enable you to convert strings, work with pieces of strings, search for values, control the string's appearance on the HTML page, and control HTML links and anchors.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String Conversions methods: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toUpperCase() converts all characters in the string to uppercase.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toLowerCase() converts all characters in the string to lowercase.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Examples: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&lt;script language=“javascript”&gt;</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document.write(“abc” + “EC4”); //Concatenation</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var b = 'I am a JavaScript hacker.'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document.write(b.lastIndexOf('a'))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document.write(b.lastIndexOf(‘w'))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document.write(a.substring(4,8)); // extract characters from 4 to 8 location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document.write(a.substr(4,8)); // extract 8 characters from 4 location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&lt;/script&gt;</a:t>
            </a:r>
            <a:endParaRPr/>
          </a:p>
        </p:txBody>
      </p:sp>
      <p:sp>
        <p:nvSpPr>
          <p:cNvPr id="324" name="Shape 32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Shape 33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1" name="Shape 33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Shape 34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4" name="Shape 34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Shape 35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2" name="Shape 35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8" name="Shape 35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9" name="Shape 35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5" name="Shape 36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6" name="Shape 36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4" name="Shape 37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5" name="Shape 37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2" name="Shape 38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3" name="Shape 38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1" name="Shape 39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2" name="Shape 39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9" name="Shape 39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Setting Date Values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A variety of set methods enable you to set components of a Date object to values: </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setDate()</a:t>
            </a:r>
            <a:r>
              <a:rPr b="0" i="0" lang="en-US" sz="1200" u="none" cap="none" strike="noStrike">
                <a:solidFill>
                  <a:schemeClr val="dk1"/>
                </a:solidFill>
                <a:latin typeface="Calibri"/>
                <a:ea typeface="Calibri"/>
                <a:cs typeface="Calibri"/>
                <a:sym typeface="Calibri"/>
              </a:rPr>
              <a:t> sets the day of the month. </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setMonth()</a:t>
            </a:r>
            <a:r>
              <a:rPr b="0" i="0" lang="en-US" sz="1200" u="none" cap="none" strike="noStrike">
                <a:solidFill>
                  <a:schemeClr val="dk1"/>
                </a:solidFill>
                <a:latin typeface="Calibri"/>
                <a:ea typeface="Calibri"/>
                <a:cs typeface="Calibri"/>
                <a:sym typeface="Calibri"/>
              </a:rPr>
              <a:t> sets the month. JavaScript numbers the months from 0 to 11, starting with January as 0. </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setYear()</a:t>
            </a:r>
            <a:r>
              <a:rPr b="0" i="0" lang="en-US" sz="1200" u="none" cap="none" strike="noStrike">
                <a:solidFill>
                  <a:schemeClr val="dk1"/>
                </a:solidFill>
                <a:latin typeface="Calibri"/>
                <a:ea typeface="Calibri"/>
                <a:cs typeface="Calibri"/>
                <a:sym typeface="Calibri"/>
              </a:rPr>
              <a:t> sets the year. </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Getting Date Values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You can use the get methods to get values from a Date object. This is the only way to obtain these values, because they are not available as properties:</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getDate()</a:t>
            </a:r>
            <a:r>
              <a:rPr b="0" i="0" lang="en-US" sz="1200" u="none" cap="none" strike="noStrike">
                <a:solidFill>
                  <a:schemeClr val="dk1"/>
                </a:solidFill>
                <a:latin typeface="Calibri"/>
                <a:ea typeface="Calibri"/>
                <a:cs typeface="Calibri"/>
                <a:sym typeface="Calibri"/>
              </a:rPr>
              <a:t> gets the day of the month. </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getMonth()</a:t>
            </a:r>
            <a:r>
              <a:rPr b="0" i="0" lang="en-US" sz="1200" u="none" cap="none" strike="noStrike">
                <a:solidFill>
                  <a:schemeClr val="dk1"/>
                </a:solidFill>
                <a:latin typeface="Calibri"/>
                <a:ea typeface="Calibri"/>
                <a:cs typeface="Calibri"/>
                <a:sym typeface="Calibri"/>
              </a:rPr>
              <a:t> gets the month. </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getYear()</a:t>
            </a:r>
            <a:r>
              <a:rPr b="0" i="0" lang="en-US" sz="1200" u="none" cap="none" strike="noStrike">
                <a:solidFill>
                  <a:schemeClr val="dk1"/>
                </a:solidFill>
                <a:latin typeface="Calibri"/>
                <a:ea typeface="Calibri"/>
                <a:cs typeface="Calibri"/>
                <a:sym typeface="Calibri"/>
              </a:rPr>
              <a:t> gets the year. </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getHours(), getMinutes()</a:t>
            </a:r>
            <a:r>
              <a:rPr b="0" i="0" lang="en-US" sz="1200" u="none" cap="none" strike="noStrike">
                <a:solidFill>
                  <a:schemeClr val="dk1"/>
                </a:solidFill>
                <a:latin typeface="Calibri"/>
                <a:ea typeface="Calibri"/>
                <a:cs typeface="Calibri"/>
                <a:sym typeface="Calibri"/>
              </a:rPr>
              <a:t> and </a:t>
            </a:r>
            <a:r>
              <a:rPr b="1" i="0" lang="en-US" sz="1200" u="none" cap="none" strike="noStrike">
                <a:solidFill>
                  <a:schemeClr val="dk1"/>
                </a:solidFill>
                <a:latin typeface="Calibri"/>
                <a:ea typeface="Calibri"/>
                <a:cs typeface="Calibri"/>
                <a:sym typeface="Calibri"/>
              </a:rPr>
              <a:t>getSeconds()</a:t>
            </a:r>
            <a:r>
              <a:rPr b="0" i="0" lang="en-US" sz="1200" u="none" cap="none" strike="noStrike">
                <a:solidFill>
                  <a:schemeClr val="dk1"/>
                </a:solidFill>
                <a:latin typeface="Calibri"/>
                <a:ea typeface="Calibri"/>
                <a:cs typeface="Calibri"/>
                <a:sym typeface="Calibri"/>
              </a:rPr>
              <a:t> get the time. </a:t>
            </a:r>
            <a:endParaRPr/>
          </a:p>
        </p:txBody>
      </p:sp>
      <p:sp>
        <p:nvSpPr>
          <p:cNvPr id="400" name="Shape 40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41" name="Shape 14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Dynamic HTML, is a new web technology that enables elements inside your web page to be, well, dynamic.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Things once considered unchangeable once the page has loaded, such as text, page styles (font color, size etc), element position, etc., can now all be changed dynamically.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It brings your web pages one step closer to how things look inside your television, where images appear and disappear, text flies in and out, and content moves around freely inside the screen.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DHTML is any combination of Style Sheets, JavaScript, and Layering.</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2" name="Shape 14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6" name="Shape 40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&lt;html&gt;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&lt;script language = "JavaScript"&gt;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	function tot() {</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		with(document.Simple) {</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			var x=parseInt(first.value)</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			var y=parseInt(elements[1].value)</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			var z=parseInt(third.value)</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			sum.value = x+y+z</a:t>
            </a:r>
            <a:endParaRPr b="0" i="0" sz="11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&lt;/script&gt;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&lt;form name = "Simple"&gt;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&lt;input type = "text" size = "4" name = first value = " "&gt; &lt;BR&gt;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&lt;input type = text size = 4 name = second value = " "&gt; &lt;BR&gt;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&lt;input type = text size = 4 name = third value = " "&gt; &lt;BR&gt;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&lt;input type = button  value = "Click" onClick = "tot();"&gt; &lt;BR&gt;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&lt;input type = text  name = sum value = " "&gt; &lt;BR&gt;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&lt;/form&gt;</a:t>
            </a:r>
            <a:endParaRPr/>
          </a:p>
          <a:p>
            <a:pPr indent="0" lvl="0" marL="0" marR="0" rtl="0" algn="just">
              <a:spcBef>
                <a:spcPts val="0"/>
              </a:spcBef>
              <a:spcAft>
                <a:spcPts val="0"/>
              </a:spcAft>
              <a:buNone/>
            </a:pPr>
            <a:r>
              <a:rPr b="0" i="0" lang="en-US" sz="1100" u="none" cap="none" strike="noStrike">
                <a:solidFill>
                  <a:schemeClr val="dk1"/>
                </a:solidFill>
                <a:latin typeface="Calibri"/>
                <a:ea typeface="Calibri"/>
                <a:cs typeface="Calibri"/>
                <a:sym typeface="Calibri"/>
              </a:rPr>
              <a:t>&lt;/html&gt;</a:t>
            </a:r>
            <a:endParaRPr/>
          </a:p>
        </p:txBody>
      </p:sp>
      <p:sp>
        <p:nvSpPr>
          <p:cNvPr id="407" name="Shape 40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3" name="Shape 41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0" i="0" lang="en-US" sz="1200" u="none" cap="none" strike="noStrike">
                <a:solidFill>
                  <a:schemeClr val="dk1"/>
                </a:solidFill>
                <a:latin typeface="Calibri"/>
                <a:ea typeface="Calibri"/>
                <a:cs typeface="Calibri"/>
                <a:sym typeface="Calibri"/>
              </a:rPr>
              <a:t>Once you define the array, you can access its elements by using brackets to indicate the index . As an example, this statement creates an array called scores with 20 values:</a:t>
            </a:r>
            <a:endParaRPr/>
          </a:p>
          <a:p>
            <a:pPr indent="0" lvl="0" marL="0" marR="0" rtl="0" algn="just">
              <a:lnSpc>
                <a:spcPct val="90000"/>
              </a:lnSpc>
              <a:spcBef>
                <a:spcPts val="0"/>
              </a:spcBef>
              <a:spcAft>
                <a:spcPts val="0"/>
              </a:spcAft>
              <a:buNone/>
            </a:pPr>
            <a:r>
              <a:rPr b="0" i="0" lang="en-US" sz="1200" u="none" cap="none" strike="noStrike">
                <a:solidFill>
                  <a:schemeClr val="dk1"/>
                </a:solidFill>
                <a:latin typeface="Calibri"/>
                <a:ea typeface="Calibri"/>
                <a:cs typeface="Calibri"/>
                <a:sym typeface="Calibri"/>
              </a:rPr>
              <a:t>                 Scores = new Array(20);</a:t>
            </a:r>
            <a:endParaRPr/>
          </a:p>
          <a:p>
            <a:pPr indent="0" lvl="0" marL="0" marR="0" rtl="0" algn="just">
              <a:lnSpc>
                <a:spcPct val="90000"/>
              </a:lnSpc>
              <a:spcBef>
                <a:spcPts val="0"/>
              </a:spcBef>
              <a:spcAft>
                <a:spcPts val="0"/>
              </a:spcAft>
              <a:buNone/>
            </a:pPr>
            <a:r>
              <a:rPr b="0" i="0" lang="en-US" sz="1200" u="none" cap="none" strike="noStrike">
                <a:solidFill>
                  <a:schemeClr val="dk1"/>
                </a:solidFill>
                <a:latin typeface="Calibri"/>
                <a:ea typeface="Calibri"/>
                <a:cs typeface="Calibri"/>
                <a:sym typeface="Calibri"/>
              </a:rPr>
              <a:t>Array object methods:</a:t>
            </a:r>
            <a:endParaRPr/>
          </a:p>
          <a:p>
            <a:pPr indent="0" lvl="0" marL="0" marR="0" rtl="0" algn="just">
              <a:lnSpc>
                <a:spcPct val="90000"/>
              </a:lnSpc>
              <a:spcBef>
                <a:spcPts val="0"/>
              </a:spcBef>
              <a:spcAft>
                <a:spcPts val="0"/>
              </a:spcAft>
              <a:buNone/>
            </a:pPr>
            <a:r>
              <a:rPr b="0" i="0" lang="en-US" sz="1200" u="none" cap="none" strike="noStrike">
                <a:solidFill>
                  <a:schemeClr val="dk1"/>
                </a:solidFill>
                <a:latin typeface="Calibri"/>
                <a:ea typeface="Calibri"/>
                <a:cs typeface="Calibri"/>
                <a:sym typeface="Calibri"/>
              </a:rPr>
              <a:t>join() quickly joins all the array's elements, resulting in a string. The elements are separated by commas by default.</a:t>
            </a:r>
            <a:endParaRPr/>
          </a:p>
          <a:p>
            <a:pPr indent="0" lvl="0" marL="0" marR="0" rtl="0" algn="just">
              <a:lnSpc>
                <a:spcPct val="90000"/>
              </a:lnSpc>
              <a:spcBef>
                <a:spcPts val="0"/>
              </a:spcBef>
              <a:spcAft>
                <a:spcPts val="0"/>
              </a:spcAft>
              <a:buNone/>
            </a:pPr>
            <a:r>
              <a:rPr b="0" i="0" lang="en-US" sz="1200" u="none" cap="none" strike="noStrike">
                <a:solidFill>
                  <a:schemeClr val="dk1"/>
                </a:solidFill>
                <a:latin typeface="Calibri"/>
                <a:ea typeface="Calibri"/>
                <a:cs typeface="Calibri"/>
                <a:sym typeface="Calibri"/>
              </a:rPr>
              <a:t>reverse() returns a reversed version of the array: the last element becomes the first, and the first element becomes the last.</a:t>
            </a:r>
            <a:endParaRPr/>
          </a:p>
          <a:p>
            <a:pPr indent="0" lvl="0" marL="0" marR="0" rtl="0" algn="just">
              <a:lnSpc>
                <a:spcPct val="90000"/>
              </a:lnSpc>
              <a:spcBef>
                <a:spcPts val="0"/>
              </a:spcBef>
              <a:spcAft>
                <a:spcPts val="0"/>
              </a:spcAft>
              <a:buNone/>
            </a:pPr>
            <a:r>
              <a:rPr b="0" i="0" lang="en-US" sz="1200" u="none" cap="none" strike="noStrike">
                <a:solidFill>
                  <a:schemeClr val="dk1"/>
                </a:solidFill>
                <a:latin typeface="Calibri"/>
                <a:ea typeface="Calibri"/>
                <a:cs typeface="Calibri"/>
                <a:sym typeface="Calibri"/>
              </a:rPr>
              <a:t>sort() returns a sorted version of the array. </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&lt;script language="javascript"&gt;</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var Name=new Array(2);</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Name[0]="Raghu";</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Name[1]="Kiran"</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var s=new Array("Saab","Volvo","BMW");</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for( var i=0;i&lt;s.length;i++)</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document.writeln(s[i]);</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for( var k=0;k&lt;Name.length;k++)</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document.writeln(Name[k]);</a:t>
            </a:r>
            <a:endParaRPr/>
          </a:p>
          <a:p>
            <a:pPr indent="0" lvl="0" marL="0" marR="0" rtl="0" algn="just">
              <a:lnSpc>
                <a:spcPct val="90000"/>
              </a:lnSpc>
              <a:spcBef>
                <a:spcPts val="0"/>
              </a:spcBef>
              <a:spcAft>
                <a:spcPts val="0"/>
              </a:spcAft>
              <a:buNone/>
            </a:pPr>
            <a:r>
              <a:rPr b="1" i="0" lang="en-US" sz="1200" u="none" cap="none" strike="noStrike">
                <a:solidFill>
                  <a:schemeClr val="dk1"/>
                </a:solidFill>
                <a:latin typeface="Calibri"/>
                <a:ea typeface="Calibri"/>
                <a:cs typeface="Calibri"/>
                <a:sym typeface="Calibri"/>
              </a:rPr>
              <a:t>&lt;/script&gt;</a:t>
            </a:r>
            <a:endParaRPr/>
          </a:p>
          <a:p>
            <a:pPr indent="0" lvl="0" marL="0" marR="0" rtl="0" algn="just">
              <a:lnSpc>
                <a:spcPct val="9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4" name="Shape 41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0" name="Shape 42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When the user clicks on a link, selects or enters text, or even moves the mouse over part of the page, an event occurs.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You can use JavaScript to respond to these events. For example, you can have custom messages displayed in the status line (or somewhere else on the page) as the user moves the mouse over links. You can also update fields in a form whenever another field</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changes.</a:t>
            </a:r>
            <a:r>
              <a:rPr b="1" i="0" lang="en-US" sz="1200" u="none" cap="none" strike="noStrike">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onBlur	Occurs when an object on the page loses focus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onChange	Occurs when a text field is changed by the user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onClick	Occurs when the user clicks on an item</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onFocus	Occurs when an item gains focus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onLoad	Occurs when the page (or an image) finishes loading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onMouseOver	Occurs when the mouse pointer moves over an item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onMouseOut	Occurs when the mouse pointer moves off an item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onSelect	Occurs when the user selects text in a text area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onSubmit	Occurs when a submit button is pressed</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onUnload	Occurs when the user leaves the document or exits</a:t>
            </a:r>
            <a:endParaRPr/>
          </a:p>
        </p:txBody>
      </p:sp>
      <p:sp>
        <p:nvSpPr>
          <p:cNvPr id="421" name="Shape 42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Shape 42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28" name="Shape 42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4" name="Shape 43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You begin a timeout with the setTimeout() Method.</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Before a timeout has elapsed, you can stop it with the clearTimeout() method, specifying the identifier of the timeout to stop.</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 Update a page every 2 seconds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	var counter = 0;</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	// call Update function in 2 seconds after first load</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	ID=window.setTimeout("Update();",2000);</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	function Update(){</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counter++;</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window.status="The counter is now at "+counter;</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document.form1.input1.value="The counter is now at "+counter;</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//set another timeout for the next count</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ID=window.setTimeout("Update();",2000);}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&lt;FORM NAME="form1"&gt;</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&lt;INPUT TYPE="text" NAME="input1" SIZE="40"&gt;&lt;BR&gt;&lt;INPUT TYPE="button" VALUE="RESET" onClick="counter=0;"&gt;&lt;BR&gt;</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&lt;INPUT TYPE="button" VALUE="STOP" onClick="window.clearTimeout(ID);"&gt;</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	&lt;/FORM</a:t>
            </a:r>
            <a:r>
              <a:rPr b="1" i="0" lang="en-US" sz="1200" u="none" cap="none" strike="noStrike">
                <a:solidFill>
                  <a:schemeClr val="dk1"/>
                </a:solidFill>
                <a:latin typeface="Calibri"/>
                <a:ea typeface="Calibri"/>
                <a:cs typeface="Calibri"/>
                <a:sym typeface="Calibri"/>
              </a:rPr>
              <a:t>&gt;</a:t>
            </a:r>
            <a:endParaRPr/>
          </a:p>
        </p:txBody>
      </p:sp>
      <p:sp>
        <p:nvSpPr>
          <p:cNvPr id="435" name="Shape 43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1" name="Shape 44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Here is a list of the properties a window can have:</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directories	yes|no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height	</a:t>
            </a:r>
            <a:r>
              <a:rPr b="0" i="1" lang="en-US" sz="1200" u="none" cap="none" strike="noStrike">
                <a:solidFill>
                  <a:schemeClr val="dk1"/>
                </a:solidFill>
                <a:latin typeface="Calibri"/>
                <a:ea typeface="Calibri"/>
                <a:cs typeface="Calibri"/>
                <a:sym typeface="Calibri"/>
              </a:rPr>
              <a:t>number of pixels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location	yes|no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menubar	yes|no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resizable	yes|no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scrollbars	yes|no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status	yes|no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toolbar	yes|no	</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width	</a:t>
            </a:r>
            <a:r>
              <a:rPr b="0" i="1" lang="en-US" sz="1200" u="none" cap="none" strike="noStrike">
                <a:solidFill>
                  <a:schemeClr val="dk1"/>
                </a:solidFill>
                <a:latin typeface="Calibri"/>
                <a:ea typeface="Calibri"/>
                <a:cs typeface="Calibri"/>
                <a:sym typeface="Calibri"/>
              </a:rPr>
              <a:t>number of pixels	</a:t>
            </a:r>
            <a:endParaRPr/>
          </a:p>
          <a:p>
            <a:pPr indent="0" lvl="0" marL="0" marR="0" rtl="0" algn="just">
              <a:spcBef>
                <a:spcPts val="0"/>
              </a:spcBef>
              <a:spcAft>
                <a:spcPts val="0"/>
              </a:spcAft>
              <a:buNone/>
            </a:pPr>
            <a:r>
              <a:t/>
            </a:r>
            <a:endParaRPr b="0" i="1"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2" name="Shape 44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48" name="Shape 448"/>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449" name="Shape 449"/>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55" name="Shape 455"/>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456" name="Shape 456"/>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62" name="Shape 462"/>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69" name="Shape 469"/>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470" name="Shape 470"/>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isNan(x) is a method which checks whether the argument is Not a Number. Returns true if x is not a number.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48" name="Shape 14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JavaScript is a scripting language that is object-based but not completely object-oriented.</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It helps in creation of very dynamic web applications.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Since it is an interpreted language, it can be directly embedded into HTML documents and it is executed by the built-in interpreter in the browsers.</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9" name="Shape 14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76" name="Shape 476"/>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477" name="Shape 477"/>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83" name="Shape 483"/>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484" name="Shape 484"/>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90" name="Shape 490"/>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491" name="Shape 491"/>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97" name="Shape 497"/>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498" name="Shape 498"/>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04" name="Shape 504"/>
          <p:cNvSpPr txBox="1"/>
          <p:nvPr>
            <p:ph idx="1" type="body"/>
          </p:nvPr>
        </p:nvSpPr>
        <p:spPr>
          <a:xfrm>
            <a:off x="685800" y="914400"/>
            <a:ext cx="5486400" cy="7316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05" name="Shape 5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12" name="Shape 512"/>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513" name="Shape 513"/>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19" name="Shape 519"/>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520" name="Shape 520"/>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When the user presses any  key, an event is generated. The key on which the event is generated, is stored in the variable keynum by capturing the keycode.</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javascript String method </a:t>
            </a:r>
            <a:r>
              <a:rPr b="1" i="0" lang="en-US" sz="1200" u="none" cap="none" strike="noStrike">
                <a:solidFill>
                  <a:schemeClr val="dk1"/>
                </a:solidFill>
                <a:latin typeface="Calibri"/>
                <a:ea typeface="Calibri"/>
                <a:cs typeface="Calibri"/>
                <a:sym typeface="Calibri"/>
              </a:rPr>
              <a:t>fromCharCode() </a:t>
            </a:r>
            <a:r>
              <a:rPr b="0" i="0" lang="en-US" sz="1200" u="none" cap="none" strike="noStrike">
                <a:solidFill>
                  <a:schemeClr val="dk1"/>
                </a:solidFill>
                <a:latin typeface="Calibri"/>
                <a:ea typeface="Calibri"/>
                <a:cs typeface="Calibri"/>
                <a:sym typeface="Calibri"/>
              </a:rPr>
              <a:t>is used to convert the unicode value to character and it is stored in the variable keychar.</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variable numcheck defines a pattern for searching. Here \d is the metacharacter, which is used to find a digit.</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String method </a:t>
            </a:r>
            <a:r>
              <a:rPr b="1" i="0" lang="en-US" sz="1200" u="none" cap="none" strike="noStrike">
                <a:solidFill>
                  <a:schemeClr val="dk1"/>
                </a:solidFill>
                <a:latin typeface="Calibri"/>
                <a:ea typeface="Calibri"/>
                <a:cs typeface="Calibri"/>
                <a:sym typeface="Calibri"/>
              </a:rPr>
              <a:t>test() </a:t>
            </a:r>
            <a:r>
              <a:rPr b="0" i="0" lang="en-US" sz="1200" u="none" cap="none" strike="noStrike">
                <a:solidFill>
                  <a:schemeClr val="dk1"/>
                </a:solidFill>
                <a:latin typeface="Calibri"/>
                <a:ea typeface="Calibri"/>
                <a:cs typeface="Calibri"/>
                <a:sym typeface="Calibri"/>
              </a:rPr>
              <a:t>is used to match the pattern(here it is trying to match the character obtained from the keypress with \d, i.e a digit).</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Thus, the function onlyNumbers() will return the value of the keypress only if it is a digit(0 – 9). It will not return any other character.</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26" name="Shape 526"/>
          <p:cNvSpPr txBox="1"/>
          <p:nvPr>
            <p:ph idx="1" type="body"/>
          </p:nvPr>
        </p:nvSpPr>
        <p:spPr>
          <a:xfrm>
            <a:off x="685800" y="914400"/>
            <a:ext cx="5486400" cy="7316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27" name="Shape 5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34" name="Shape 534"/>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535" name="Shape 535"/>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41" name="Shape 541"/>
          <p:cNvSpPr/>
          <p:nvPr>
            <p:ph idx="2" type="sldImg"/>
          </p:nvPr>
        </p:nvSpPr>
        <p:spPr>
          <a:xfrm>
            <a:off x="1144588" y="684213"/>
            <a:ext cx="4573587" cy="3430587"/>
          </a:xfrm>
          <a:custGeom>
            <a:pathLst>
              <a:path extrusionOk="0" h="120000" w="120000">
                <a:moveTo>
                  <a:pt x="0" y="0"/>
                </a:moveTo>
                <a:lnTo>
                  <a:pt x="120000" y="0"/>
                </a:lnTo>
                <a:lnTo>
                  <a:pt x="120000" y="120000"/>
                </a:lnTo>
                <a:lnTo>
                  <a:pt x="0" y="120000"/>
                </a:lnTo>
                <a:close/>
              </a:path>
            </a:pathLst>
          </a:custGeom>
          <a:noFill/>
          <a:ln>
            <a:noFill/>
          </a:ln>
        </p:spPr>
      </p:sp>
      <p:sp>
        <p:nvSpPr>
          <p:cNvPr id="542" name="Shape 542"/>
          <p:cNvSpPr txBox="1"/>
          <p:nvPr>
            <p:ph idx="1" type="body"/>
          </p:nvPr>
        </p:nvSpPr>
        <p:spPr>
          <a:xfrm>
            <a:off x="914400" y="4343400"/>
            <a:ext cx="5029200" cy="411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process of writing a Java applet can be complicated: writing the source code, compiling, and making the applet available on the server. JavaScript provides a much simpler alternative for small projects. The JavaScript source code is interpreted directly by the browser. The source can either be included directly within an HTML page or referenced in a separate file. </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Although JavaScript doesn't really have any features that eclipse Java, it adds some conveniences, simplifies programming, and provides better integration with the browser.</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Shape 54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49" name="Shape 54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Shape 5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56" name="Shape 5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1216025" y="842963"/>
            <a:ext cx="4519613" cy="3389312"/>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2" name="Shape 562"/>
          <p:cNvSpPr txBox="1"/>
          <p:nvPr>
            <p:ph idx="1" type="body"/>
          </p:nvPr>
        </p:nvSpPr>
        <p:spPr>
          <a:xfrm>
            <a:off x="539750" y="4359275"/>
            <a:ext cx="5719763" cy="4095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63" name="Shape 56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a:t>
            </a:r>
            <a:r>
              <a:rPr b="0" i="0" lang="en-US" sz="1000" u="none" cap="none" strike="noStrike">
                <a:solidFill>
                  <a:schemeClr val="dk1"/>
                </a:solidFill>
                <a:latin typeface="Calibri"/>
                <a:ea typeface="Calibri"/>
                <a:cs typeface="Calibri"/>
                <a:sym typeface="Calibri"/>
              </a:rPr>
              <a:t>&lt;SCRIPT&gt;</a:t>
            </a:r>
            <a:r>
              <a:rPr b="0" i="0" lang="en-US" sz="1200" u="none" cap="none" strike="noStrike">
                <a:solidFill>
                  <a:schemeClr val="dk1"/>
                </a:solidFill>
                <a:latin typeface="Calibri"/>
                <a:ea typeface="Calibri"/>
                <a:cs typeface="Calibri"/>
                <a:sym typeface="Calibri"/>
              </a:rPr>
              <a:t> tag is an extension to HTML that can enclose any number of JavaScript statements as shown here:</a:t>
            </a:r>
            <a:endParaRPr/>
          </a:p>
          <a:p>
            <a:pPr indent="0" lvl="1" marL="457200" marR="0" rtl="0" algn="just">
              <a:spcBef>
                <a:spcPts val="0"/>
              </a:spcBef>
              <a:spcAft>
                <a:spcPts val="0"/>
              </a:spcAft>
              <a:buNone/>
            </a:pPr>
            <a:r>
              <a:rPr b="0" i="0" lang="en-US" sz="1000" u="none" cap="none" strike="noStrike">
                <a:solidFill>
                  <a:schemeClr val="dk1"/>
                </a:solidFill>
                <a:latin typeface="Calibri"/>
                <a:ea typeface="Calibri"/>
                <a:cs typeface="Calibri"/>
                <a:sym typeface="Calibri"/>
              </a:rPr>
              <a:t>&lt;SCRIPT&gt;</a:t>
            </a:r>
            <a:endParaRPr/>
          </a:p>
          <a:p>
            <a:pPr indent="0" lvl="1" marL="457200" marR="0" rtl="0" algn="just">
              <a:spcBef>
                <a:spcPts val="0"/>
              </a:spcBef>
              <a:spcAft>
                <a:spcPts val="0"/>
              </a:spcAft>
              <a:buNone/>
            </a:pPr>
            <a:r>
              <a:rPr b="0" i="0" lang="en-US" sz="1000" u="none" cap="none" strike="noStrike">
                <a:solidFill>
                  <a:schemeClr val="dk1"/>
                </a:solidFill>
                <a:latin typeface="Calibri"/>
                <a:ea typeface="Calibri"/>
                <a:cs typeface="Calibri"/>
                <a:sym typeface="Calibri"/>
              </a:rPr>
              <a:t>   JavaScript statements...</a:t>
            </a:r>
            <a:endParaRPr/>
          </a:p>
          <a:p>
            <a:pPr indent="0" lvl="1" marL="457200" marR="0" rtl="0" algn="just">
              <a:spcBef>
                <a:spcPts val="0"/>
              </a:spcBef>
              <a:spcAft>
                <a:spcPts val="0"/>
              </a:spcAft>
              <a:buNone/>
            </a:pPr>
            <a:r>
              <a:rPr b="0" i="0" lang="en-US" sz="1000" u="none" cap="none" strike="noStrike">
                <a:solidFill>
                  <a:schemeClr val="dk1"/>
                </a:solidFill>
                <a:latin typeface="Calibri"/>
                <a:ea typeface="Calibri"/>
                <a:cs typeface="Calibri"/>
                <a:sym typeface="Calibri"/>
              </a:rPr>
              <a:t>&lt;/SCRIPT&gt;</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A document can have multiple </a:t>
            </a:r>
            <a:r>
              <a:rPr b="0" i="0" lang="en-US" sz="1000" u="none" cap="none" strike="noStrike">
                <a:solidFill>
                  <a:schemeClr val="dk1"/>
                </a:solidFill>
                <a:latin typeface="Calibri"/>
                <a:ea typeface="Calibri"/>
                <a:cs typeface="Calibri"/>
                <a:sym typeface="Calibri"/>
              </a:rPr>
              <a:t>&lt;SCRIPT&gt;</a:t>
            </a:r>
            <a:r>
              <a:rPr b="0" i="0" lang="en-US" sz="1200" u="none" cap="none" strike="noStrike">
                <a:solidFill>
                  <a:schemeClr val="dk1"/>
                </a:solidFill>
                <a:latin typeface="Calibri"/>
                <a:ea typeface="Calibri"/>
                <a:cs typeface="Calibri"/>
                <a:sym typeface="Calibri"/>
              </a:rPr>
              <a:t> tags, and each can enclose any number of JavaScript statements.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Unlike HTML, JavaScript is case sensitive.</a:t>
            </a:r>
            <a:endParaRPr b="1"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Variables</a:t>
            </a:r>
            <a:r>
              <a:rPr b="0" i="0" lang="en-US" sz="1200" u="none" cap="none" strike="noStrike">
                <a:solidFill>
                  <a:schemeClr val="dk1"/>
                </a:solidFill>
                <a:latin typeface="Calibri"/>
                <a:ea typeface="Calibri"/>
                <a:cs typeface="Calibri"/>
                <a:sym typeface="Calibri"/>
              </a:rPr>
              <a:t> are named containers that can store data.</a:t>
            </a:r>
            <a:endParaRPr/>
          </a:p>
          <a:p>
            <a:pPr indent="0" lvl="0" marL="0" marR="0" rtl="0" algn="just">
              <a:spcBef>
                <a:spcPts val="0"/>
              </a:spcBef>
              <a:spcAft>
                <a:spcPts val="0"/>
              </a:spcAft>
              <a:buClr>
                <a:schemeClr val="dk1"/>
              </a:buClr>
              <a:buFont typeface="Noto Sans Symbols"/>
              <a:buNone/>
            </a:pPr>
            <a:r>
              <a:rPr b="0" i="0" lang="en-US" sz="1200" u="none" cap="none" strike="noStrike">
                <a:solidFill>
                  <a:schemeClr val="dk1"/>
                </a:solidFill>
                <a:latin typeface="Calibri"/>
                <a:ea typeface="Calibri"/>
                <a:cs typeface="Calibri"/>
                <a:sym typeface="Calibri"/>
              </a:rPr>
              <a:t>Rules for variable names:</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Can include alphabets, digits  and the underscore ( _ ) </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The first character can be either an alphabet or the underscore</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Must be case-sensitive</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There is no official limit on the length of variable names, but they must fit within one line.</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Expressions</a:t>
            </a:r>
            <a:r>
              <a:rPr b="0" i="0" lang="en-US" sz="1200" u="none" cap="none" strike="noStrike">
                <a:solidFill>
                  <a:schemeClr val="dk1"/>
                </a:solidFill>
                <a:latin typeface="Calibri"/>
                <a:ea typeface="Calibri"/>
                <a:cs typeface="Calibri"/>
                <a:sym typeface="Calibri"/>
              </a:rPr>
              <a:t> are a combination of variables, constants and operators that can be evaluated to a single value.</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Control Structures</a:t>
            </a:r>
            <a:r>
              <a:rPr b="0" i="0" lang="en-US" sz="1200" u="none" cap="none" strike="noStrike">
                <a:solidFill>
                  <a:schemeClr val="dk1"/>
                </a:solidFill>
                <a:latin typeface="Calibri"/>
                <a:ea typeface="Calibri"/>
                <a:cs typeface="Calibri"/>
                <a:sym typeface="Calibri"/>
              </a:rPr>
              <a:t> are structures of Java script code used to control the flow of execution based on the evaluation of certain conditional expressions.</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Function</a:t>
            </a:r>
            <a:r>
              <a:rPr b="0" i="0" lang="en-US" sz="1200" u="none" cap="none" strike="noStrike">
                <a:solidFill>
                  <a:schemeClr val="dk1"/>
                </a:solidFill>
                <a:latin typeface="Calibri"/>
                <a:ea typeface="Calibri"/>
                <a:cs typeface="Calibri"/>
                <a:sym typeface="Calibri"/>
              </a:rPr>
              <a:t> is a group of JavaScript statements that can be referred to, using a function name and arguments.</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Object</a:t>
            </a:r>
            <a:r>
              <a:rPr b="0" i="0" lang="en-US" sz="1200" u="none" cap="none" strike="noStrike">
                <a:solidFill>
                  <a:schemeClr val="dk1"/>
                </a:solidFill>
                <a:latin typeface="Calibri"/>
                <a:ea typeface="Calibri"/>
                <a:cs typeface="Calibri"/>
                <a:sym typeface="Calibri"/>
              </a:rPr>
              <a:t> is a type of variable that can store multiple values, called properties and functions called methods.</a:t>
            </a:r>
            <a:endParaRPr/>
          </a:p>
          <a:p>
            <a:pPr indent="0" lvl="0" marL="0" marR="0" rtl="0" algn="just">
              <a:spcBef>
                <a:spcPts val="0"/>
              </a:spcBef>
              <a:spcAft>
                <a:spcPts val="0"/>
              </a:spcAft>
              <a:buNone/>
            </a:pPr>
            <a:r>
              <a:rPr b="1" i="0" lang="en-US" sz="1200" u="none" cap="none" strike="noStrike">
                <a:solidFill>
                  <a:schemeClr val="dk1"/>
                </a:solidFill>
                <a:latin typeface="Calibri"/>
                <a:ea typeface="Calibri"/>
                <a:cs typeface="Calibri"/>
                <a:sym typeface="Calibri"/>
              </a:rPr>
              <a:t>Array</a:t>
            </a:r>
            <a:r>
              <a:rPr b="0" i="0" lang="en-US" sz="1200" u="none" cap="none" strike="noStrike">
                <a:solidFill>
                  <a:schemeClr val="dk1"/>
                </a:solidFill>
                <a:latin typeface="Calibri"/>
                <a:ea typeface="Calibri"/>
                <a:cs typeface="Calibri"/>
                <a:sym typeface="Calibri"/>
              </a:rPr>
              <a:t> is a set of variables that can be referred to with the same name and a number, called an index.</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76" name="Shape 17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Font typeface="Noto Sans Symbols"/>
              <a:buNone/>
            </a:pPr>
            <a:r>
              <a:rPr b="1" i="0" lang="en-US" sz="1200" u="none" cap="none" strike="noStrike">
                <a:solidFill>
                  <a:schemeClr val="dk1"/>
                </a:solidFill>
                <a:latin typeface="Calibri"/>
                <a:ea typeface="Calibri"/>
                <a:cs typeface="Calibri"/>
                <a:sym typeface="Calibri"/>
              </a:rPr>
              <a:t>Data Types and Variables</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You can use data in two ways:</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As a literal or constant value</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As a variable</a:t>
            </a:r>
            <a:endParaRPr/>
          </a:p>
          <a:p>
            <a:pPr indent="0" lvl="0" marL="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The four fundamental data types used:</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Numbers</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Boolean, or logical values</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Strings</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The null value/ the object</a:t>
            </a:r>
            <a:endParaRPr b="1"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Font typeface="Noto Sans Symbols"/>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Font typeface="Noto Sans Symbols"/>
              <a:buNone/>
            </a:pPr>
            <a:r>
              <a:rPr b="1" i="0" lang="en-US" sz="1200" u="none" cap="none" strike="noStrike">
                <a:solidFill>
                  <a:schemeClr val="dk1"/>
                </a:solidFill>
                <a:latin typeface="Calibri"/>
                <a:ea typeface="Calibri"/>
                <a:cs typeface="Calibri"/>
                <a:sym typeface="Calibri"/>
              </a:rPr>
              <a:t>Rules for variable names</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Variable names can include alphabets, digits  and the underscore</a:t>
            </a:r>
            <a:endParaRPr/>
          </a:p>
          <a:p>
            <a:pPr indent="0" lvl="1" marL="457200" marR="0" rtl="0" algn="just">
              <a:spcBef>
                <a:spcPts val="0"/>
              </a:spcBef>
              <a:spcAft>
                <a:spcPts val="0"/>
              </a:spcAft>
              <a:buNone/>
            </a:pPr>
            <a:r>
              <a:rPr b="0" i="0" lang="en-US" sz="1200" u="none" cap="none" strike="noStrike">
                <a:solidFill>
                  <a:schemeClr val="dk1"/>
                </a:solidFill>
                <a:latin typeface="Calibri"/>
                <a:ea typeface="Calibri"/>
                <a:cs typeface="Calibri"/>
                <a:sym typeface="Calibri"/>
              </a:rPr>
              <a:t>   (_)</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The first character can be either an alphabet or the underscore</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Are case-sensitive</a:t>
            </a:r>
            <a:endParaRPr/>
          </a:p>
          <a:p>
            <a:pPr indent="0" lvl="1" marL="457200" marR="0" rtl="0" algn="just">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There is no official limit on the length of variable names, but they must fit within one line.</a:t>
            </a:r>
            <a:endParaRPr/>
          </a:p>
          <a:p>
            <a:pPr indent="0" lvl="0" marL="0" marR="0" rtl="0" algn="just">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9" name="Shape 19"/>
        <p:cNvGrpSpPr/>
        <p:nvPr/>
      </p:nvGrpSpPr>
      <p:grpSpPr>
        <a:xfrm>
          <a:off x="0" y="0"/>
          <a:ext cx="0" cy="0"/>
          <a:chOff x="0" y="0"/>
          <a:chExt cx="0" cy="0"/>
        </a:xfrm>
      </p:grpSpPr>
      <p:sp>
        <p:nvSpPr>
          <p:cNvPr id="20" name="Shape 20"/>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21" name="Shape 21"/>
          <p:cNvSpPr txBox="1"/>
          <p:nvPr>
            <p:ph type="ctrTitle"/>
          </p:nvPr>
        </p:nvSpPr>
        <p:spPr>
          <a:xfrm>
            <a:off x="685800" y="1752601"/>
            <a:ext cx="7772400" cy="1829761"/>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Clr>
                <a:schemeClr val="dk2"/>
              </a:buClr>
              <a:buSzPts val="1400"/>
              <a:buFont typeface="Rambla"/>
              <a:buNone/>
              <a:defRPr b="1" i="0" sz="48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 name="Shape 22"/>
          <p:cNvSpPr txBox="1"/>
          <p:nvPr>
            <p:ph idx="1" type="subTitle"/>
          </p:nvPr>
        </p:nvSpPr>
        <p:spPr>
          <a:xfrm>
            <a:off x="685800" y="3611607"/>
            <a:ext cx="7772400" cy="1199704"/>
          </a:xfrm>
          <a:prstGeom prst="rect">
            <a:avLst/>
          </a:prstGeom>
          <a:noFill/>
          <a:ln>
            <a:noFill/>
          </a:ln>
        </p:spPr>
        <p:txBody>
          <a:bodyPr anchorCtr="0" anchor="t" bIns="91425" lIns="91425" spcFirstLastPara="1" rIns="91425" wrap="square" tIns="91425"/>
          <a:lstStyle>
            <a:lvl1pPr indent="0" lvl="0" marL="0" marR="64008" rtl="0" algn="r">
              <a:spcBef>
                <a:spcPts val="400"/>
              </a:spcBef>
              <a:spcAft>
                <a:spcPts val="0"/>
              </a:spcAft>
              <a:buClr>
                <a:schemeClr val="accent1"/>
              </a:buClr>
              <a:buSzPts val="1836"/>
              <a:buFont typeface="Noto Sans Symbols"/>
              <a:buNone/>
              <a:defRPr b="0" i="0" sz="2700" u="none" cap="none" strike="noStrike">
                <a:solidFill>
                  <a:schemeClr val="dk2"/>
                </a:solidFill>
                <a:latin typeface="Rambla"/>
                <a:ea typeface="Rambla"/>
                <a:cs typeface="Rambla"/>
                <a:sym typeface="Rambla"/>
              </a:defRPr>
            </a:lvl1pPr>
            <a:lvl2pPr indent="0" lvl="1" marL="457200" marR="0" rtl="0" algn="ctr">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0" lvl="2" marL="914400" marR="0" rtl="0" algn="ctr">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0" lvl="3" marL="1371600" marR="0" rtl="0" algn="ctr">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0" lvl="4" marL="1828800" marR="0" rtl="0" algn="ctr">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0" lvl="5" marL="2286000" marR="0" rtl="0" algn="ctr">
              <a:spcBef>
                <a:spcPts val="350"/>
              </a:spcBef>
              <a:spcAft>
                <a:spcPts val="0"/>
              </a:spcAft>
              <a:buClr>
                <a:schemeClr val="accent3"/>
              </a:buClr>
              <a:buSzPts val="1800"/>
              <a:buFont typeface="Noto Sans Symbols"/>
              <a:buNone/>
              <a:defRPr b="0" i="0" sz="1800" u="none" cap="none" strike="noStrike">
                <a:solidFill>
                  <a:schemeClr val="dk1"/>
                </a:solidFill>
                <a:latin typeface="Rambla"/>
                <a:ea typeface="Rambla"/>
                <a:cs typeface="Rambla"/>
                <a:sym typeface="Rambla"/>
              </a:defRPr>
            </a:lvl6pPr>
            <a:lvl7pPr indent="0" lvl="6" marL="2743200" marR="0" rtl="0" algn="ctr">
              <a:spcBef>
                <a:spcPts val="350"/>
              </a:spcBef>
              <a:spcAft>
                <a:spcPts val="0"/>
              </a:spcAft>
              <a:buClr>
                <a:schemeClr val="accent3"/>
              </a:buClr>
              <a:buSzPts val="1600"/>
              <a:buFont typeface="Noto Sans Symbols"/>
              <a:buNone/>
              <a:defRPr b="0" i="0" sz="1600" u="none" cap="none" strike="noStrike">
                <a:solidFill>
                  <a:schemeClr val="dk1"/>
                </a:solidFill>
                <a:latin typeface="Rambla"/>
                <a:ea typeface="Rambla"/>
                <a:cs typeface="Rambla"/>
                <a:sym typeface="Rambla"/>
              </a:defRPr>
            </a:lvl7pPr>
            <a:lvl8pPr indent="0" lvl="7" marL="3200400" marR="0" rtl="0" algn="ctr">
              <a:spcBef>
                <a:spcPts val="350"/>
              </a:spcBef>
              <a:spcAft>
                <a:spcPts val="0"/>
              </a:spcAft>
              <a:buClr>
                <a:schemeClr val="accent3"/>
              </a:buClr>
              <a:buSzPts val="1600"/>
              <a:buFont typeface="Noto Sans Symbols"/>
              <a:buNone/>
              <a:defRPr b="0" i="0" sz="1600" u="none" cap="none" strike="noStrike">
                <a:solidFill>
                  <a:schemeClr val="dk1"/>
                </a:solidFill>
                <a:latin typeface="Rambla"/>
                <a:ea typeface="Rambla"/>
                <a:cs typeface="Rambla"/>
                <a:sym typeface="Rambla"/>
              </a:defRPr>
            </a:lvl8pPr>
            <a:lvl9pPr indent="0" lvl="8" marL="3657600" marR="0" rtl="0" algn="ctr">
              <a:spcBef>
                <a:spcPts val="350"/>
              </a:spcBef>
              <a:spcAft>
                <a:spcPts val="0"/>
              </a:spcAft>
              <a:buClr>
                <a:schemeClr val="accent3"/>
              </a:buClr>
              <a:buSzPts val="1600"/>
              <a:buFont typeface="Noto Sans Symbols"/>
              <a:buNone/>
              <a:defRPr b="0" i="0" sz="1600" u="none" cap="none" strike="noStrike">
                <a:solidFill>
                  <a:schemeClr val="dk1"/>
                </a:solidFill>
                <a:latin typeface="Rambla"/>
                <a:ea typeface="Rambla"/>
                <a:cs typeface="Rambla"/>
                <a:sym typeface="Rambla"/>
              </a:defRPr>
            </a:lvl9pPr>
          </a:lstStyle>
          <a:p/>
        </p:txBody>
      </p:sp>
      <p:grpSp>
        <p:nvGrpSpPr>
          <p:cNvPr id="23" name="Shape 23"/>
          <p:cNvGrpSpPr/>
          <p:nvPr/>
        </p:nvGrpSpPr>
        <p:grpSpPr>
          <a:xfrm>
            <a:off x="-3765" y="4953000"/>
            <a:ext cx="9147765" cy="1912088"/>
            <a:chOff x="-3765" y="4832896"/>
            <a:chExt cx="9147765" cy="2032192"/>
          </a:xfrm>
        </p:grpSpPr>
        <p:sp>
          <p:nvSpPr>
            <p:cNvPr id="24" name="Shape 24"/>
            <p:cNvSpPr/>
            <p:nvPr/>
          </p:nvSpPr>
          <p:spPr>
            <a:xfrm>
              <a:off x="1687513" y="4832896"/>
              <a:ext cx="7456487" cy="518816"/>
            </a:xfrm>
            <a:custGeom>
              <a:pathLst>
                <a:path extrusionOk="0" h="120000" w="120000">
                  <a:moveTo>
                    <a:pt x="120000" y="0"/>
                  </a:moveTo>
                  <a:lnTo>
                    <a:pt x="120000" y="120000"/>
                  </a:lnTo>
                  <a:lnTo>
                    <a:pt x="0" y="71280"/>
                  </a:lnTo>
                  <a:lnTo>
                    <a:pt x="120000"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25" name="Shape 25"/>
            <p:cNvSpPr/>
            <p:nvPr/>
          </p:nvSpPr>
          <p:spPr>
            <a:xfrm>
              <a:off x="35443" y="5135526"/>
              <a:ext cx="9108557" cy="838200"/>
            </a:xfrm>
            <a:custGeom>
              <a:pathLst>
                <a:path extrusionOk="0" h="120000" w="120000">
                  <a:moveTo>
                    <a:pt x="0" y="0"/>
                  </a:moveTo>
                  <a:lnTo>
                    <a:pt x="120000" y="0"/>
                  </a:lnTo>
                  <a:lnTo>
                    <a:pt x="120000" y="120000"/>
                  </a:lnTo>
                  <a:lnTo>
                    <a:pt x="1000"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26" name="Shape 26"/>
            <p:cNvSpPr/>
            <p:nvPr/>
          </p:nvSpPr>
          <p:spPr>
            <a:xfrm>
              <a:off x="0" y="4883888"/>
              <a:ext cx="9144000" cy="1981200"/>
            </a:xfrm>
            <a:custGeom>
              <a:pathLst>
                <a:path extrusionOk="0" h="120000" w="120000">
                  <a:moveTo>
                    <a:pt x="0" y="0"/>
                  </a:moveTo>
                  <a:lnTo>
                    <a:pt x="0" y="120000"/>
                  </a:lnTo>
                  <a:lnTo>
                    <a:pt x="120000" y="120000"/>
                  </a:lnTo>
                  <a:lnTo>
                    <a:pt x="120000" y="50769"/>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cxnSp>
          <p:nvCxnSpPr>
            <p:cNvPr id="27" name="Shape 27"/>
            <p:cNvCxnSpPr/>
            <p:nvPr/>
          </p:nvCxnSpPr>
          <p:spPr>
            <a:xfrm>
              <a:off x="-3765" y="4880373"/>
              <a:ext cx="9147765" cy="839943"/>
            </a:xfrm>
            <a:prstGeom prst="straightConnector1">
              <a:avLst/>
            </a:prstGeom>
            <a:noFill/>
            <a:ln cap="flat" cmpd="sng" w="12050">
              <a:solidFill>
                <a:srgbClr val="93C5D8"/>
              </a:solidFill>
              <a:prstDash val="solid"/>
              <a:miter lim="8000"/>
              <a:headEnd len="sm" w="sm" type="none"/>
              <a:tailEnd len="sm" w="sm" type="none"/>
            </a:ln>
          </p:spPr>
        </p:cxnSp>
      </p:grpSp>
      <p:sp>
        <p:nvSpPr>
          <p:cNvPr id="28" name="Shape 28"/>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FFFFFF"/>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29" name="Shape 29"/>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rgbClr val="E7F0F4"/>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30" name="Shape 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rgbClr val="FFFFFF"/>
                </a:solidFill>
                <a:latin typeface="Rambla"/>
                <a:ea typeface="Rambla"/>
                <a:cs typeface="Rambla"/>
                <a:sym typeface="Rambla"/>
              </a:defRPr>
            </a:lvl1pPr>
            <a:lvl2pPr indent="0" lvl="1" marL="0" marR="0" rtl="0" algn="r">
              <a:spcBef>
                <a:spcPts val="0"/>
              </a:spcBef>
              <a:buNone/>
              <a:defRPr b="0" sz="1000">
                <a:solidFill>
                  <a:srgbClr val="FFFFFF"/>
                </a:solidFill>
                <a:latin typeface="Rambla"/>
                <a:ea typeface="Rambla"/>
                <a:cs typeface="Rambla"/>
                <a:sym typeface="Rambla"/>
              </a:defRPr>
            </a:lvl2pPr>
            <a:lvl3pPr indent="0" lvl="2" marL="0" marR="0" rtl="0" algn="r">
              <a:spcBef>
                <a:spcPts val="0"/>
              </a:spcBef>
              <a:buNone/>
              <a:defRPr b="0" sz="1000">
                <a:solidFill>
                  <a:srgbClr val="FFFFFF"/>
                </a:solidFill>
                <a:latin typeface="Rambla"/>
                <a:ea typeface="Rambla"/>
                <a:cs typeface="Rambla"/>
                <a:sym typeface="Rambla"/>
              </a:defRPr>
            </a:lvl3pPr>
            <a:lvl4pPr indent="0" lvl="3" marL="0" marR="0" rtl="0" algn="r">
              <a:spcBef>
                <a:spcPts val="0"/>
              </a:spcBef>
              <a:buNone/>
              <a:defRPr b="0" sz="1000">
                <a:solidFill>
                  <a:srgbClr val="FFFFFF"/>
                </a:solidFill>
                <a:latin typeface="Rambla"/>
                <a:ea typeface="Rambla"/>
                <a:cs typeface="Rambla"/>
                <a:sym typeface="Rambla"/>
              </a:defRPr>
            </a:lvl4pPr>
            <a:lvl5pPr indent="0" lvl="4" marL="0" marR="0" rtl="0" algn="r">
              <a:spcBef>
                <a:spcPts val="0"/>
              </a:spcBef>
              <a:buNone/>
              <a:defRPr b="0" sz="1000">
                <a:solidFill>
                  <a:srgbClr val="FFFFFF"/>
                </a:solidFill>
                <a:latin typeface="Rambla"/>
                <a:ea typeface="Rambla"/>
                <a:cs typeface="Rambla"/>
                <a:sym typeface="Rambla"/>
              </a:defRPr>
            </a:lvl5pPr>
            <a:lvl6pPr indent="0" lvl="5" marL="0" marR="0" rtl="0" algn="r">
              <a:spcBef>
                <a:spcPts val="0"/>
              </a:spcBef>
              <a:buNone/>
              <a:defRPr b="0" sz="1000">
                <a:solidFill>
                  <a:srgbClr val="FFFFFF"/>
                </a:solidFill>
                <a:latin typeface="Rambla"/>
                <a:ea typeface="Rambla"/>
                <a:cs typeface="Rambla"/>
                <a:sym typeface="Rambla"/>
              </a:defRPr>
            </a:lvl6pPr>
            <a:lvl7pPr indent="0" lvl="6" marL="0" marR="0" rtl="0" algn="r">
              <a:spcBef>
                <a:spcPts val="0"/>
              </a:spcBef>
              <a:buNone/>
              <a:defRPr b="0" sz="1000">
                <a:solidFill>
                  <a:srgbClr val="FFFFFF"/>
                </a:solidFill>
                <a:latin typeface="Rambla"/>
                <a:ea typeface="Rambla"/>
                <a:cs typeface="Rambla"/>
                <a:sym typeface="Rambla"/>
              </a:defRPr>
            </a:lvl7pPr>
            <a:lvl8pPr indent="0" lvl="7" marL="0" marR="0" rtl="0" algn="r">
              <a:spcBef>
                <a:spcPts val="0"/>
              </a:spcBef>
              <a:buNone/>
              <a:defRPr b="0" sz="1000">
                <a:solidFill>
                  <a:srgbClr val="FFFFFF"/>
                </a:solidFill>
                <a:latin typeface="Rambla"/>
                <a:ea typeface="Rambla"/>
                <a:cs typeface="Rambla"/>
                <a:sym typeface="Rambla"/>
              </a:defRPr>
            </a:lvl8pPr>
            <a:lvl9pPr indent="0" lvl="8" marL="0" marR="0" rtl="0" algn="r">
              <a:spcBef>
                <a:spcPts val="0"/>
              </a:spcBef>
              <a:buNone/>
              <a:defRPr b="0" sz="1000">
                <a:solidFill>
                  <a:srgbClr val="FFFFFF"/>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blipFill rotWithShape="1">
          <a:blip r:embed="rId2">
            <a:alphaModFix/>
          </a:blip>
          <a:tile algn="tl" flip="none" tx="0" sx="50000" ty="0" sy="50000"/>
        </a:blipFill>
      </p:bgPr>
    </p:bg>
    <p:spTree>
      <p:nvGrpSpPr>
        <p:cNvPr id="85" name="Shape 85"/>
        <p:cNvGrpSpPr/>
        <p:nvPr/>
      </p:nvGrpSpPr>
      <p:grpSpPr>
        <a:xfrm>
          <a:off x="0" y="0"/>
          <a:ext cx="0" cy="0"/>
          <a:chOff x="0" y="0"/>
          <a:chExt cx="0" cy="0"/>
        </a:xfrm>
      </p:grpSpPr>
      <p:sp>
        <p:nvSpPr>
          <p:cNvPr id="86" name="Shape 86"/>
          <p:cNvSpPr txBox="1"/>
          <p:nvPr>
            <p:ph type="title"/>
          </p:nvPr>
        </p:nvSpPr>
        <p:spPr>
          <a:xfrm>
            <a:off x="914400" y="4876800"/>
            <a:ext cx="7481776"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Clr>
                <a:schemeClr val="accent1"/>
              </a:buClr>
              <a:buSzPts val="1400"/>
              <a:buFont typeface="Rambla"/>
              <a:buNone/>
              <a:defRPr b="0" i="0" sz="2500" u="none" cap="none" strike="noStrike">
                <a:solidFill>
                  <a:schemeClr val="accent1"/>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7" name="Shape 87"/>
          <p:cNvSpPr txBox="1"/>
          <p:nvPr>
            <p:ph idx="1" type="body"/>
          </p:nvPr>
        </p:nvSpPr>
        <p:spPr>
          <a:xfrm>
            <a:off x="4419600" y="5355102"/>
            <a:ext cx="3974592" cy="914400"/>
          </a:xfrm>
          <a:prstGeom prst="rect">
            <a:avLst/>
          </a:prstGeom>
          <a:noFill/>
          <a:ln>
            <a:noFill/>
          </a:ln>
        </p:spPr>
        <p:txBody>
          <a:bodyPr anchorCtr="0" anchor="t" bIns="91425" lIns="91425" spcFirstLastPara="1" rIns="91425" wrap="square" tIns="91425"/>
          <a:lstStyle>
            <a:lvl1pPr indent="-228600" lvl="0" marL="457200" marR="0" rtl="0" algn="r">
              <a:spcBef>
                <a:spcPts val="400"/>
              </a:spcBef>
              <a:spcAft>
                <a:spcPts val="0"/>
              </a:spcAft>
              <a:buClr>
                <a:schemeClr val="accent1"/>
              </a:buClr>
              <a:buSzPts val="1836"/>
              <a:buFont typeface="Noto Sans Symbols"/>
              <a:buNone/>
              <a:defRPr b="0" i="0" sz="1600" u="none" cap="none" strike="noStrike">
                <a:solidFill>
                  <a:schemeClr val="dk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12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10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9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88" name="Shape 88"/>
          <p:cNvSpPr txBox="1"/>
          <p:nvPr>
            <p:ph idx="2" type="body"/>
          </p:nvPr>
        </p:nvSpPr>
        <p:spPr>
          <a:xfrm>
            <a:off x="914400" y="274320"/>
            <a:ext cx="7479792" cy="4572000"/>
          </a:xfrm>
          <a:prstGeom prst="rect">
            <a:avLst/>
          </a:prstGeom>
          <a:noFill/>
          <a:ln>
            <a:noFill/>
          </a:ln>
        </p:spPr>
        <p:txBody>
          <a:bodyPr anchorCtr="0" anchor="t" bIns="91425" lIns="91425" spcFirstLastPara="1" rIns="91425" wrap="square" tIns="91425"/>
          <a:lstStyle>
            <a:lvl1pPr indent="-366776" lvl="0" marL="457200" marR="0" rtl="0" algn="l">
              <a:spcBef>
                <a:spcPts val="400"/>
              </a:spcBef>
              <a:spcAft>
                <a:spcPts val="0"/>
              </a:spcAft>
              <a:buClr>
                <a:schemeClr val="accent1"/>
              </a:buClr>
              <a:buSzPts val="2176"/>
              <a:buFont typeface="Noto Sans Symbols"/>
              <a:buChar char="●"/>
              <a:defRPr b="0" i="0" sz="3200" u="none" cap="none" strike="noStrike">
                <a:solidFill>
                  <a:schemeClr val="dk1"/>
                </a:solidFill>
                <a:latin typeface="Rambla"/>
                <a:ea typeface="Rambla"/>
                <a:cs typeface="Rambla"/>
                <a:sym typeface="Rambla"/>
              </a:defRPr>
            </a:lvl1pPr>
            <a:lvl2pPr indent="-406400" lvl="1" marL="914400" marR="0" rtl="0" algn="l">
              <a:spcBef>
                <a:spcPts val="324"/>
              </a:spcBef>
              <a:spcAft>
                <a:spcPts val="0"/>
              </a:spcAft>
              <a:buClr>
                <a:schemeClr val="accent1"/>
              </a:buClr>
              <a:buSzPts val="2800"/>
              <a:buFont typeface="Verdana"/>
              <a:buChar char="◦"/>
              <a:defRPr b="0" i="0" sz="2800" u="none" cap="none" strike="noStrike">
                <a:solidFill>
                  <a:schemeClr val="dk1"/>
                </a:solidFill>
                <a:latin typeface="Rambla"/>
                <a:ea typeface="Rambla"/>
                <a:cs typeface="Rambla"/>
                <a:sym typeface="Rambla"/>
              </a:defRPr>
            </a:lvl2pPr>
            <a:lvl3pPr indent="-381000" lvl="2" marL="1371600" marR="0" rtl="0" algn="l">
              <a:spcBef>
                <a:spcPts val="350"/>
              </a:spcBef>
              <a:spcAft>
                <a:spcPts val="0"/>
              </a:spcAft>
              <a:buClr>
                <a:schemeClr val="accent2"/>
              </a:buClr>
              <a:buSzPts val="2400"/>
              <a:buFont typeface="Noto Sans Symbols"/>
              <a:buChar char="⚫"/>
              <a:defRPr b="0" i="0" sz="2400" u="none" cap="none" strike="noStrike">
                <a:solidFill>
                  <a:schemeClr val="dk1"/>
                </a:solidFill>
                <a:latin typeface="Rambla"/>
                <a:ea typeface="Rambla"/>
                <a:cs typeface="Rambla"/>
                <a:sym typeface="Rambla"/>
              </a:defRPr>
            </a:lvl3pPr>
            <a:lvl4pPr indent="-355600" lvl="3" marL="18288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89" name="Shape 89"/>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90" name="Shape 90"/>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91" name="Shape 9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92" name="Shape 92"/>
        <p:cNvGrpSpPr/>
        <p:nvPr/>
      </p:nvGrpSpPr>
      <p:grpSpPr>
        <a:xfrm>
          <a:off x="0" y="0"/>
          <a:ext cx="0" cy="0"/>
          <a:chOff x="0" y="0"/>
          <a:chExt cx="0" cy="0"/>
        </a:xfrm>
      </p:grpSpPr>
      <p:sp>
        <p:nvSpPr>
          <p:cNvPr id="93" name="Shape 93"/>
          <p:cNvSpPr txBox="1"/>
          <p:nvPr>
            <p:ph idx="1" type="body"/>
          </p:nvPr>
        </p:nvSpPr>
        <p:spPr>
          <a:xfrm>
            <a:off x="1141232" y="5443402"/>
            <a:ext cx="7162800" cy="648232"/>
          </a:xfrm>
          <a:prstGeom prst="rect">
            <a:avLst/>
          </a:prstGeom>
          <a:noFill/>
          <a:ln>
            <a:noFill/>
          </a:ln>
        </p:spPr>
        <p:txBody>
          <a:bodyPr anchorCtr="0" anchor="t" bIns="91425" lIns="91425" spcFirstLastPara="1" rIns="91425" wrap="square" tIns="91425"/>
          <a:lstStyle>
            <a:lvl1pPr indent="-228600" lvl="0" marL="457200" marR="18288" rtl="0" algn="r">
              <a:spcBef>
                <a:spcPts val="400"/>
              </a:spcBef>
              <a:spcAft>
                <a:spcPts val="0"/>
              </a:spcAft>
              <a:buClr>
                <a:schemeClr val="accent1"/>
              </a:buClr>
              <a:buSzPts val="1836"/>
              <a:buFont typeface="Noto Sans Symbols"/>
              <a:buNone/>
              <a:defRPr b="0" i="0" sz="1400" u="none" cap="none" strike="noStrike">
                <a:solidFill>
                  <a:schemeClr val="lt1"/>
                </a:solidFill>
                <a:latin typeface="Rambla"/>
                <a:ea typeface="Rambla"/>
                <a:cs typeface="Rambla"/>
                <a:sym typeface="Rambla"/>
              </a:defRPr>
            </a:lvl1pPr>
            <a:lvl2pPr indent="-304800" lvl="1" marL="914400" marR="0" rtl="0" algn="l">
              <a:spcBef>
                <a:spcPts val="324"/>
              </a:spcBef>
              <a:spcAft>
                <a:spcPts val="0"/>
              </a:spcAft>
              <a:buClr>
                <a:schemeClr val="accent1"/>
              </a:buClr>
              <a:buSzPts val="1200"/>
              <a:buFont typeface="Verdana"/>
              <a:buChar char="◦"/>
              <a:defRPr b="0" i="0" sz="1200" u="none" cap="none" strike="noStrike">
                <a:solidFill>
                  <a:schemeClr val="lt1"/>
                </a:solidFill>
                <a:latin typeface="Rambla"/>
                <a:ea typeface="Rambla"/>
                <a:cs typeface="Rambla"/>
                <a:sym typeface="Rambla"/>
              </a:defRPr>
            </a:lvl2pPr>
            <a:lvl3pPr indent="-292100" lvl="2" marL="1371600" marR="0" rtl="0" algn="l">
              <a:spcBef>
                <a:spcPts val="350"/>
              </a:spcBef>
              <a:spcAft>
                <a:spcPts val="0"/>
              </a:spcAft>
              <a:buClr>
                <a:schemeClr val="accent2"/>
              </a:buClr>
              <a:buSzPts val="1000"/>
              <a:buFont typeface="Noto Sans Symbols"/>
              <a:buChar char="⚫"/>
              <a:defRPr b="0" i="0" sz="1000" u="none" cap="none" strike="noStrike">
                <a:solidFill>
                  <a:schemeClr val="lt1"/>
                </a:solidFill>
                <a:latin typeface="Rambla"/>
                <a:ea typeface="Rambla"/>
                <a:cs typeface="Rambla"/>
                <a:sym typeface="Rambla"/>
              </a:defRPr>
            </a:lvl3pPr>
            <a:lvl4pPr indent="-285750" lvl="3" marL="1828800" marR="0" rtl="0" algn="l">
              <a:spcBef>
                <a:spcPts val="350"/>
              </a:spcBef>
              <a:spcAft>
                <a:spcPts val="0"/>
              </a:spcAft>
              <a:buClr>
                <a:schemeClr val="accent2"/>
              </a:buClr>
              <a:buSzPts val="900"/>
              <a:buFont typeface="Noto Sans Symbols"/>
              <a:buChar char="⚫"/>
              <a:defRPr b="0" i="0" sz="900" u="none" cap="none" strike="noStrike">
                <a:solidFill>
                  <a:schemeClr val="lt1"/>
                </a:solidFill>
                <a:latin typeface="Rambla"/>
                <a:ea typeface="Rambla"/>
                <a:cs typeface="Rambla"/>
                <a:sym typeface="Rambla"/>
              </a:defRPr>
            </a:lvl4pPr>
            <a:lvl5pPr indent="-285750" lvl="4" marL="2286000" marR="0" rtl="0" algn="l">
              <a:spcBef>
                <a:spcPts val="350"/>
              </a:spcBef>
              <a:spcAft>
                <a:spcPts val="0"/>
              </a:spcAft>
              <a:buClr>
                <a:schemeClr val="accent2"/>
              </a:buClr>
              <a:buSzPts val="900"/>
              <a:buFont typeface="Noto Sans Symbols"/>
              <a:buChar char="⚫"/>
              <a:defRPr b="0" i="0" sz="9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94" name="Shape 94"/>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400"/>
              </a:spcBef>
              <a:spcAft>
                <a:spcPts val="0"/>
              </a:spcAft>
              <a:buClr>
                <a:schemeClr val="accent1"/>
              </a:buClr>
              <a:buSzPts val="1400"/>
              <a:buFont typeface="Noto Sans Symbols"/>
              <a:buNone/>
              <a:defRPr b="0" i="0" sz="3200" u="none" cap="none" strike="noStrike">
                <a:solidFill>
                  <a:schemeClr val="lt1"/>
                </a:solidFill>
                <a:latin typeface="Rambla"/>
                <a:ea typeface="Rambla"/>
                <a:cs typeface="Rambla"/>
                <a:sym typeface="Rambla"/>
              </a:defRPr>
            </a:lvl1pPr>
            <a:lvl2pPr indent="-240791" lvl="1" marL="621792" marR="0" rtl="0" algn="l">
              <a:spcBef>
                <a:spcPts val="324"/>
              </a:spcBef>
              <a:spcAft>
                <a:spcPts val="0"/>
              </a:spcAft>
              <a:buClr>
                <a:schemeClr val="accent1"/>
              </a:buClr>
              <a:buSzPts val="2300"/>
              <a:buFont typeface="Verdana"/>
              <a:buChar char="◦"/>
              <a:defRPr b="0" i="0" sz="2300" u="none" cap="none" strike="noStrike">
                <a:solidFill>
                  <a:schemeClr val="lt1"/>
                </a:solidFill>
                <a:latin typeface="Rambla"/>
                <a:ea typeface="Rambla"/>
                <a:cs typeface="Rambla"/>
                <a:sym typeface="Rambla"/>
              </a:defRPr>
            </a:lvl2pPr>
            <a:lvl3pPr indent="-237236" lvl="2" marL="859536"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Rambla"/>
                <a:ea typeface="Rambla"/>
                <a:cs typeface="Rambla"/>
                <a:sym typeface="Rambla"/>
              </a:defRPr>
            </a:lvl3pPr>
            <a:lvl4pPr indent="-228600" lvl="3" marL="11430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Rambla"/>
                <a:ea typeface="Rambla"/>
                <a:cs typeface="Rambla"/>
                <a:sym typeface="Rambla"/>
              </a:defRPr>
            </a:lvl4pPr>
            <a:lvl5pPr indent="-228600" lvl="4" marL="13716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5pPr>
            <a:lvl6pPr indent="-228600" lvl="5" marL="1600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228600" lvl="6" marL="1828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228600" lvl="7" marL="2057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228600" lvl="8" marL="22860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95" name="Shape 95"/>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96" name="Shape 96"/>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97" name="Shape 9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
        <p:nvSpPr>
          <p:cNvPr id="98" name="Shape 98"/>
          <p:cNvSpPr txBox="1"/>
          <p:nvPr>
            <p:ph type="title"/>
          </p:nvPr>
        </p:nvSpPr>
        <p:spPr>
          <a:xfrm>
            <a:off x="228600" y="4865122"/>
            <a:ext cx="8075432" cy="562672"/>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Clr>
                <a:schemeClr val="accent1"/>
              </a:buClr>
              <a:buSzPts val="1400"/>
              <a:buFont typeface="Rambla"/>
              <a:buNone/>
              <a:defRPr b="0" i="0" sz="3000" u="none" cap="none" strike="noStrike">
                <a:solidFill>
                  <a:schemeClr val="accent1"/>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9" name="Shape 99"/>
          <p:cNvSpPr/>
          <p:nvPr/>
        </p:nvSpPr>
        <p:spPr>
          <a:xfrm>
            <a:off x="499273" y="5944936"/>
            <a:ext cx="4940624" cy="921076"/>
          </a:xfrm>
          <a:custGeom>
            <a:pathLst>
              <a:path extrusionOk="0" h="120000" w="120000">
                <a:moveTo>
                  <a:pt x="0" y="712"/>
                </a:moveTo>
                <a:lnTo>
                  <a:pt x="119999" y="120000"/>
                </a:lnTo>
                <a:lnTo>
                  <a:pt x="89106" y="120000"/>
                </a:lnTo>
                <a:lnTo>
                  <a:pt x="16"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100" name="Shape 100"/>
          <p:cNvSpPr/>
          <p:nvPr/>
        </p:nvSpPr>
        <p:spPr>
          <a:xfrm>
            <a:off x="485717" y="5939011"/>
            <a:ext cx="3690451" cy="933450"/>
          </a:xfrm>
          <a:custGeom>
            <a:pathLst>
              <a:path extrusionOk="0" h="120000" w="120000">
                <a:moveTo>
                  <a:pt x="0" y="0"/>
                </a:moveTo>
                <a:lnTo>
                  <a:pt x="119999" y="119387"/>
                </a:lnTo>
                <a:lnTo>
                  <a:pt x="94759" y="120000"/>
                </a:lnTo>
                <a:lnTo>
                  <a:pt x="257" y="816"/>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101" name="Shape 10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cxnSp>
        <p:nvCxnSpPr>
          <p:cNvPr id="102" name="Shape 102"/>
          <p:cNvCxnSpPr/>
          <p:nvPr/>
        </p:nvCxnSpPr>
        <p:spPr>
          <a:xfrm>
            <a:off x="-9237" y="5787738"/>
            <a:ext cx="3405509" cy="1084383"/>
          </a:xfrm>
          <a:prstGeom prst="straightConnector1">
            <a:avLst/>
          </a:prstGeom>
          <a:noFill/>
          <a:ln cap="flat" cmpd="sng" w="12050">
            <a:solidFill>
              <a:srgbClr val="93C5D8"/>
            </a:solidFill>
            <a:prstDash val="solid"/>
            <a:miter lim="8000"/>
            <a:headEnd len="sm" w="sm" type="none"/>
            <a:tailEnd len="sm" w="sm" type="none"/>
          </a:ln>
        </p:spPr>
      </p:cxnSp>
      <p:sp>
        <p:nvSpPr>
          <p:cNvPr id="103" name="Shape 103"/>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104" name="Shape 104"/>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5" name="Shape 105"/>
        <p:cNvGrpSpPr/>
        <p:nvPr/>
      </p:nvGrpSpPr>
      <p:grpSpPr>
        <a:xfrm>
          <a:off x="0" y="0"/>
          <a:ext cx="0" cy="0"/>
          <a:chOff x="0" y="0"/>
          <a:chExt cx="0" cy="0"/>
        </a:xfrm>
      </p:grpSpPr>
      <p:sp>
        <p:nvSpPr>
          <p:cNvPr id="106" name="Shape 10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7" name="Shape 107"/>
          <p:cNvSpPr txBox="1"/>
          <p:nvPr>
            <p:ph idx="1" type="body"/>
          </p:nvPr>
        </p:nvSpPr>
        <p:spPr>
          <a:xfrm rot="5400000">
            <a:off x="2378964" y="-440436"/>
            <a:ext cx="4386071" cy="8229600"/>
          </a:xfrm>
          <a:prstGeom prst="rect">
            <a:avLst/>
          </a:prstGeom>
          <a:noFill/>
          <a:ln>
            <a:noFill/>
          </a:ln>
        </p:spPr>
        <p:txBody>
          <a:bodyPr anchorCtr="0" anchor="t" bIns="91425" lIns="91425" spcFirstLastPara="1" rIns="91425" wrap="square" tIns="91425"/>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108" name="Shape 108"/>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09" name="Shape 109"/>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10" name="Shape 1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1" name="Shape 111"/>
        <p:cNvGrpSpPr/>
        <p:nvPr/>
      </p:nvGrpSpPr>
      <p:grpSpPr>
        <a:xfrm>
          <a:off x="0" y="0"/>
          <a:ext cx="0" cy="0"/>
          <a:chOff x="0" y="0"/>
          <a:chExt cx="0" cy="0"/>
        </a:xfrm>
      </p:grpSpPr>
      <p:sp>
        <p:nvSpPr>
          <p:cNvPr id="112" name="Shape 112"/>
          <p:cNvSpPr txBox="1"/>
          <p:nvPr>
            <p:ph type="title"/>
          </p:nvPr>
        </p:nvSpPr>
        <p:spPr>
          <a:xfrm rot="5400000">
            <a:off x="4936367" y="2182285"/>
            <a:ext cx="5592761" cy="177747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3" name="Shape 113"/>
          <p:cNvSpPr txBox="1"/>
          <p:nvPr>
            <p:ph idx="1" type="body"/>
          </p:nvPr>
        </p:nvSpPr>
        <p:spPr>
          <a:xfrm rot="5400000">
            <a:off x="823120" y="-91279"/>
            <a:ext cx="5592760" cy="6324600"/>
          </a:xfrm>
          <a:prstGeom prst="rect">
            <a:avLst/>
          </a:prstGeom>
          <a:noFill/>
          <a:ln>
            <a:noFill/>
          </a:ln>
        </p:spPr>
        <p:txBody>
          <a:bodyPr anchorCtr="0" anchor="t" bIns="91425" lIns="91425" spcFirstLastPara="1" rIns="91425" wrap="square" tIns="91425"/>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114" name="Shape 114"/>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15" name="Shape 115"/>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16" name="Shape 1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lide">
  <p:cSld name="Agenda slide">
    <p:spTree>
      <p:nvGrpSpPr>
        <p:cNvPr id="31" name="Shape 31"/>
        <p:cNvGrpSpPr/>
        <p:nvPr/>
      </p:nvGrpSpPr>
      <p:grpSpPr>
        <a:xfrm>
          <a:off x="0" y="0"/>
          <a:ext cx="0" cy="0"/>
          <a:chOff x="0" y="0"/>
          <a:chExt cx="0" cy="0"/>
        </a:xfrm>
      </p:grpSpPr>
      <p:sp>
        <p:nvSpPr>
          <p:cNvPr id="32" name="Shape 32"/>
          <p:cNvSpPr txBox="1"/>
          <p:nvPr>
            <p:ph type="ctrTitle"/>
          </p:nvPr>
        </p:nvSpPr>
        <p:spPr>
          <a:xfrm>
            <a:off x="460375" y="145522"/>
            <a:ext cx="8189776" cy="554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3" name="Shape 33"/>
          <p:cNvSpPr txBox="1"/>
          <p:nvPr>
            <p:ph idx="1" type="body"/>
          </p:nvPr>
        </p:nvSpPr>
        <p:spPr>
          <a:xfrm>
            <a:off x="1005339" y="1350509"/>
            <a:ext cx="7557748" cy="652462"/>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1" i="0" sz="2800" u="none" cap="none" strike="noStrike">
                <a:solidFill>
                  <a:srgbClr val="595959"/>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34" name="Shape 34"/>
          <p:cNvSpPr txBox="1"/>
          <p:nvPr>
            <p:ph idx="2" type="body"/>
          </p:nvPr>
        </p:nvSpPr>
        <p:spPr>
          <a:xfrm>
            <a:off x="1005339" y="2380789"/>
            <a:ext cx="7557748" cy="652462"/>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1" i="0" sz="2800" u="none" cap="none" strike="noStrike">
                <a:solidFill>
                  <a:srgbClr val="595959"/>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35" name="Shape 35"/>
          <p:cNvSpPr txBox="1"/>
          <p:nvPr>
            <p:ph idx="3" type="body"/>
          </p:nvPr>
        </p:nvSpPr>
        <p:spPr>
          <a:xfrm>
            <a:off x="1005339" y="3403153"/>
            <a:ext cx="7557748" cy="652462"/>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1" i="0" sz="2800" u="none" cap="none" strike="noStrike">
                <a:solidFill>
                  <a:srgbClr val="595959"/>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36" name="Shape 36"/>
          <p:cNvSpPr txBox="1"/>
          <p:nvPr>
            <p:ph idx="4" type="body"/>
          </p:nvPr>
        </p:nvSpPr>
        <p:spPr>
          <a:xfrm>
            <a:off x="1005339" y="4462030"/>
            <a:ext cx="7557748" cy="652462"/>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1" i="0" sz="2800" u="none" cap="none" strike="noStrike">
                <a:solidFill>
                  <a:srgbClr val="595959"/>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37" name="Shape 37"/>
          <p:cNvSpPr txBox="1"/>
          <p:nvPr>
            <p:ph idx="5" type="body"/>
          </p:nvPr>
        </p:nvSpPr>
        <p:spPr>
          <a:xfrm>
            <a:off x="1005339" y="5504120"/>
            <a:ext cx="7557748" cy="652462"/>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1" i="0" sz="2800" u="none" cap="none" strike="noStrike">
                <a:solidFill>
                  <a:srgbClr val="595959"/>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38" name="Shape 38"/>
          <p:cNvSpPr txBox="1"/>
          <p:nvPr>
            <p:ph idx="6" type="body"/>
          </p:nvPr>
        </p:nvSpPr>
        <p:spPr>
          <a:xfrm>
            <a:off x="460375" y="1345746"/>
            <a:ext cx="352425" cy="668792"/>
          </a:xfrm>
          <a:prstGeom prst="rect">
            <a:avLst/>
          </a:prstGeom>
          <a:gradFill>
            <a:gsLst>
              <a:gs pos="0">
                <a:srgbClr val="86080F"/>
              </a:gs>
              <a:gs pos="50000">
                <a:srgbClr val="C10D16"/>
              </a:gs>
              <a:gs pos="100000">
                <a:srgbClr val="E8101B"/>
              </a:gs>
            </a:gsLst>
            <a:lin ang="16200000" scaled="0"/>
          </a:grad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1836"/>
              <a:buFont typeface="Noto Sans Symbols"/>
              <a:buNone/>
              <a:defRPr b="1"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39" name="Shape 39"/>
          <p:cNvSpPr txBox="1"/>
          <p:nvPr>
            <p:ph idx="7" type="body"/>
          </p:nvPr>
        </p:nvSpPr>
        <p:spPr>
          <a:xfrm>
            <a:off x="460375" y="2384085"/>
            <a:ext cx="352425" cy="668792"/>
          </a:xfrm>
          <a:prstGeom prst="rect">
            <a:avLst/>
          </a:prstGeom>
          <a:gradFill>
            <a:gsLst>
              <a:gs pos="0">
                <a:srgbClr val="86080F"/>
              </a:gs>
              <a:gs pos="50000">
                <a:srgbClr val="C10D16"/>
              </a:gs>
              <a:gs pos="100000">
                <a:srgbClr val="E8101B"/>
              </a:gs>
            </a:gsLst>
            <a:lin ang="16200000" scaled="0"/>
          </a:grad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1836"/>
              <a:buFont typeface="Noto Sans Symbols"/>
              <a:buNone/>
              <a:defRPr b="1"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40" name="Shape 40"/>
          <p:cNvSpPr txBox="1"/>
          <p:nvPr>
            <p:ph idx="8" type="body"/>
          </p:nvPr>
        </p:nvSpPr>
        <p:spPr>
          <a:xfrm>
            <a:off x="460375" y="3422424"/>
            <a:ext cx="352425" cy="668792"/>
          </a:xfrm>
          <a:prstGeom prst="rect">
            <a:avLst/>
          </a:prstGeom>
          <a:gradFill>
            <a:gsLst>
              <a:gs pos="0">
                <a:srgbClr val="86080F"/>
              </a:gs>
              <a:gs pos="50000">
                <a:srgbClr val="C10D16"/>
              </a:gs>
              <a:gs pos="100000">
                <a:srgbClr val="E8101B"/>
              </a:gs>
            </a:gsLst>
            <a:lin ang="16200000" scaled="0"/>
          </a:grad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1836"/>
              <a:buFont typeface="Noto Sans Symbols"/>
              <a:buNone/>
              <a:defRPr b="1"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41" name="Shape 41"/>
          <p:cNvSpPr txBox="1"/>
          <p:nvPr>
            <p:ph idx="9" type="body"/>
          </p:nvPr>
        </p:nvSpPr>
        <p:spPr>
          <a:xfrm>
            <a:off x="460375" y="4460763"/>
            <a:ext cx="352425" cy="668792"/>
          </a:xfrm>
          <a:prstGeom prst="rect">
            <a:avLst/>
          </a:prstGeom>
          <a:gradFill>
            <a:gsLst>
              <a:gs pos="0">
                <a:srgbClr val="86080F"/>
              </a:gs>
              <a:gs pos="50000">
                <a:srgbClr val="C10D16"/>
              </a:gs>
              <a:gs pos="100000">
                <a:srgbClr val="E8101B"/>
              </a:gs>
            </a:gsLst>
            <a:lin ang="16200000" scaled="0"/>
          </a:grad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1836"/>
              <a:buFont typeface="Noto Sans Symbols"/>
              <a:buNone/>
              <a:defRPr b="1"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42" name="Shape 42"/>
          <p:cNvSpPr txBox="1"/>
          <p:nvPr>
            <p:ph idx="13" type="body"/>
          </p:nvPr>
        </p:nvSpPr>
        <p:spPr>
          <a:xfrm>
            <a:off x="460375" y="5499100"/>
            <a:ext cx="352425" cy="668792"/>
          </a:xfrm>
          <a:prstGeom prst="rect">
            <a:avLst/>
          </a:prstGeom>
          <a:gradFill>
            <a:gsLst>
              <a:gs pos="0">
                <a:srgbClr val="86080F"/>
              </a:gs>
              <a:gs pos="50000">
                <a:srgbClr val="C10D16"/>
              </a:gs>
              <a:gs pos="100000">
                <a:srgbClr val="E8101B"/>
              </a:gs>
            </a:gsLst>
            <a:lin ang="16200000" scaled="0"/>
          </a:grad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1836"/>
              <a:buFont typeface="Noto Sans Symbols"/>
              <a:buNone/>
              <a:defRPr b="1"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lide">
  <p:cSld name="Content slide">
    <p:spTree>
      <p:nvGrpSpPr>
        <p:cNvPr id="43" name="Shape 43"/>
        <p:cNvGrpSpPr/>
        <p:nvPr/>
      </p:nvGrpSpPr>
      <p:grpSpPr>
        <a:xfrm>
          <a:off x="0" y="0"/>
          <a:ext cx="0" cy="0"/>
          <a:chOff x="0" y="0"/>
          <a:chExt cx="0" cy="0"/>
        </a:xfrm>
      </p:grpSpPr>
      <p:sp>
        <p:nvSpPr>
          <p:cNvPr id="44" name="Shape 44"/>
          <p:cNvSpPr txBox="1"/>
          <p:nvPr>
            <p:ph idx="1" type="body"/>
          </p:nvPr>
        </p:nvSpPr>
        <p:spPr>
          <a:xfrm>
            <a:off x="460376" y="145140"/>
            <a:ext cx="8229600" cy="553998"/>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accent1"/>
              </a:buClr>
              <a:buSzPts val="1836"/>
              <a:buFont typeface="Noto Sans Symbols"/>
              <a:buNone/>
              <a:defRPr b="1" i="0" sz="3000" u="none" cap="none" strike="noStrike">
                <a:solidFill>
                  <a:srgbClr val="595959"/>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45" name="Shape 45"/>
          <p:cNvSpPr txBox="1"/>
          <p:nvPr>
            <p:ph idx="2" type="body"/>
          </p:nvPr>
        </p:nvSpPr>
        <p:spPr>
          <a:xfrm>
            <a:off x="457200" y="1360488"/>
            <a:ext cx="8240713" cy="4473575"/>
          </a:xfrm>
          <a:prstGeom prst="rect">
            <a:avLst/>
          </a:prstGeom>
          <a:noFill/>
          <a:ln>
            <a:noFill/>
          </a:ln>
        </p:spPr>
        <p:txBody>
          <a:bodyPr anchorCtr="0" anchor="t" bIns="91425" lIns="91425" spcFirstLastPara="1" rIns="91425" wrap="square" tIns="91425"/>
          <a:lstStyle>
            <a:lvl1pPr indent="-323596" lvl="0" marL="457200" marR="0" rtl="0" algn="l">
              <a:spcBef>
                <a:spcPts val="400"/>
              </a:spcBef>
              <a:spcAft>
                <a:spcPts val="0"/>
              </a:spcAft>
              <a:buClr>
                <a:srgbClr val="0070C0"/>
              </a:buClr>
              <a:buSzPts val="1496"/>
              <a:buFont typeface="Noto Sans Symbols"/>
              <a:buChar char="●"/>
              <a:defRPr b="0" i="0" sz="2200" u="none" cap="none" strike="noStrike">
                <a:solidFill>
                  <a:srgbClr val="595959"/>
                </a:solidFill>
                <a:latin typeface="Rambla"/>
                <a:ea typeface="Rambla"/>
                <a:cs typeface="Rambla"/>
                <a:sym typeface="Rambla"/>
              </a:defRPr>
            </a:lvl1pPr>
            <a:lvl2pPr indent="-374650" lvl="1" marL="914400" marR="0" rtl="0" algn="l">
              <a:spcBef>
                <a:spcPts val="324"/>
              </a:spcBef>
              <a:spcAft>
                <a:spcPts val="0"/>
              </a:spcAft>
              <a:buClr>
                <a:srgbClr val="0070C0"/>
              </a:buClr>
              <a:buSzPts val="2300"/>
              <a:buFont typeface="Arial"/>
              <a:buChar char="•"/>
              <a:defRPr b="0" i="0" sz="2300" u="none" cap="none" strike="noStrike">
                <a:solidFill>
                  <a:srgbClr val="595959"/>
                </a:solidFill>
                <a:latin typeface="Rambla"/>
                <a:ea typeface="Rambla"/>
                <a:cs typeface="Rambla"/>
                <a:sym typeface="Rambla"/>
              </a:defRPr>
            </a:lvl2pPr>
            <a:lvl3pPr indent="-361950" lvl="2" marL="1371600" marR="0" rtl="0" algn="l">
              <a:spcBef>
                <a:spcPts val="350"/>
              </a:spcBef>
              <a:spcAft>
                <a:spcPts val="0"/>
              </a:spcAft>
              <a:buClr>
                <a:srgbClr val="0070C0"/>
              </a:buClr>
              <a:buSzPts val="2100"/>
              <a:buFont typeface="Arial"/>
              <a:buChar char="•"/>
              <a:defRPr b="0" i="0" sz="2100" u="none" cap="none" strike="noStrike">
                <a:solidFill>
                  <a:srgbClr val="595959"/>
                </a:solidFill>
                <a:latin typeface="Rambla"/>
                <a:ea typeface="Rambla"/>
                <a:cs typeface="Rambla"/>
                <a:sym typeface="Rambla"/>
              </a:defRPr>
            </a:lvl3pPr>
            <a:lvl4pPr indent="-349250" lvl="3" marL="1828800" marR="0" rtl="0" algn="l">
              <a:spcBef>
                <a:spcPts val="350"/>
              </a:spcBef>
              <a:spcAft>
                <a:spcPts val="0"/>
              </a:spcAft>
              <a:buClr>
                <a:srgbClr val="0070C0"/>
              </a:buClr>
              <a:buSzPts val="1900"/>
              <a:buFont typeface="Arial"/>
              <a:buChar char="•"/>
              <a:defRPr b="0" i="0" sz="1900" u="none" cap="none" strike="noStrike">
                <a:solidFill>
                  <a:srgbClr val="595959"/>
                </a:solidFill>
                <a:latin typeface="Rambla"/>
                <a:ea typeface="Rambla"/>
                <a:cs typeface="Rambla"/>
                <a:sym typeface="Rambla"/>
              </a:defRPr>
            </a:lvl4pPr>
            <a:lvl5pPr indent="-342900" lvl="4" marL="2286000" marR="0" rtl="0" algn="l">
              <a:spcBef>
                <a:spcPts val="350"/>
              </a:spcBef>
              <a:spcAft>
                <a:spcPts val="0"/>
              </a:spcAft>
              <a:buClr>
                <a:srgbClr val="0070C0"/>
              </a:buClr>
              <a:buSzPts val="1800"/>
              <a:buFont typeface="Arial"/>
              <a:buChar char="•"/>
              <a:defRPr b="0" i="0" sz="1800" u="none" cap="none" strike="noStrike">
                <a:solidFill>
                  <a:srgbClr val="595959"/>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6" name="Shape 46"/>
        <p:cNvGrpSpPr/>
        <p:nvPr/>
      </p:nvGrpSpPr>
      <p:grpSpPr>
        <a:xfrm>
          <a:off x="0" y="0"/>
          <a:ext cx="0" cy="0"/>
          <a:chOff x="0" y="0"/>
          <a:chExt cx="0" cy="0"/>
        </a:xfrm>
      </p:grpSpPr>
      <p:sp>
        <p:nvSpPr>
          <p:cNvPr id="47" name="Shape 47"/>
          <p:cNvSpPr txBox="1"/>
          <p:nvPr>
            <p:ph idx="1" type="body"/>
          </p:nvPr>
        </p:nvSpPr>
        <p:spPr>
          <a:xfrm>
            <a:off x="457200" y="1481328"/>
            <a:ext cx="8229600" cy="4525963"/>
          </a:xfrm>
          <a:prstGeom prst="rect">
            <a:avLst/>
          </a:prstGeom>
          <a:noFill/>
          <a:ln>
            <a:noFill/>
          </a:ln>
        </p:spPr>
        <p:txBody>
          <a:bodyPr anchorCtr="0" anchor="t" bIns="91425" lIns="91425" spcFirstLastPara="1" rIns="91425" wrap="square" tIns="91425"/>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48" name="Shape 48"/>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49" name="Shape 49"/>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50" name="Shape 5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
        <p:nvSpPr>
          <p:cNvPr id="51" name="Shape 5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52" name="Shape 52"/>
        <p:cNvGrpSpPr/>
        <p:nvPr/>
      </p:nvGrpSpPr>
      <p:grpSpPr>
        <a:xfrm>
          <a:off x="0" y="0"/>
          <a:ext cx="0" cy="0"/>
          <a:chOff x="0" y="0"/>
          <a:chExt cx="0" cy="0"/>
        </a:xfrm>
      </p:grpSpPr>
      <p:sp>
        <p:nvSpPr>
          <p:cNvPr id="53" name="Shape 53"/>
          <p:cNvSpPr txBox="1"/>
          <p:nvPr>
            <p:ph type="title"/>
          </p:nvPr>
        </p:nvSpPr>
        <p:spPr>
          <a:xfrm>
            <a:off x="722376" y="1059712"/>
            <a:ext cx="7772400" cy="1828800"/>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Clr>
                <a:schemeClr val="lt2"/>
              </a:buClr>
              <a:buSzPts val="1400"/>
              <a:buFont typeface="Rambla"/>
              <a:buNone/>
              <a:defRPr b="1" i="0" sz="4800" u="none" cap="none" strike="noStrike">
                <a:solidFill>
                  <a:schemeClr val="lt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4" name="Shape 54"/>
          <p:cNvSpPr txBox="1"/>
          <p:nvPr>
            <p:ph idx="1" type="body"/>
          </p:nvPr>
        </p:nvSpPr>
        <p:spPr>
          <a:xfrm>
            <a:off x="3922713" y="2931712"/>
            <a:ext cx="4572000" cy="1454888"/>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0" i="0" sz="23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1800" u="none" cap="none" strike="noStrike">
                <a:solidFill>
                  <a:schemeClr val="lt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1600" u="none" cap="none" strike="noStrike">
                <a:solidFill>
                  <a:schemeClr val="lt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400" u="none" cap="none" strike="noStrike">
                <a:solidFill>
                  <a:schemeClr val="lt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4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55" name="Shape 55"/>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56" name="Shape 56"/>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57" name="Shape 5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
        <p:nvSpPr>
          <p:cNvPr id="58" name="Shape 58"/>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59" name="Shape 59"/>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457200" y="1481328"/>
            <a:ext cx="4038600" cy="4525963"/>
          </a:xfrm>
          <a:prstGeom prst="rect">
            <a:avLst/>
          </a:prstGeom>
          <a:noFill/>
          <a:ln>
            <a:noFill/>
          </a:ln>
        </p:spPr>
        <p:txBody>
          <a:bodyPr anchorCtr="0" anchor="t" bIns="91425" lIns="91425" spcFirstLastPara="1" rIns="91425" wrap="square" tIns="91425"/>
          <a:lstStyle>
            <a:lvl1pPr indent="-349504" lvl="0" marL="457200" marR="0" rtl="0" algn="l">
              <a:spcBef>
                <a:spcPts val="400"/>
              </a:spcBef>
              <a:spcAft>
                <a:spcPts val="0"/>
              </a:spcAft>
              <a:buClr>
                <a:schemeClr val="accent1"/>
              </a:buClr>
              <a:buSzPts val="1904"/>
              <a:buFont typeface="Noto Sans Symbols"/>
              <a:buChar char="●"/>
              <a:defRPr b="0" i="0" sz="2800" u="none" cap="none" strike="noStrike">
                <a:solidFill>
                  <a:schemeClr val="lt1"/>
                </a:solidFill>
                <a:latin typeface="Rambla"/>
                <a:ea typeface="Rambla"/>
                <a:cs typeface="Rambla"/>
                <a:sym typeface="Rambla"/>
              </a:defRPr>
            </a:lvl1pPr>
            <a:lvl2pPr indent="-381000" lvl="1" marL="914400" marR="0" rtl="0" algn="l">
              <a:spcBef>
                <a:spcPts val="324"/>
              </a:spcBef>
              <a:spcAft>
                <a:spcPts val="0"/>
              </a:spcAft>
              <a:buClr>
                <a:schemeClr val="accent1"/>
              </a:buClr>
              <a:buSzPts val="2400"/>
              <a:buFont typeface="Verdana"/>
              <a:buChar char="◦"/>
              <a:defRPr b="0" i="0" sz="2400" u="none" cap="none" strike="noStrike">
                <a:solidFill>
                  <a:schemeClr val="lt1"/>
                </a:solidFill>
                <a:latin typeface="Rambla"/>
                <a:ea typeface="Rambla"/>
                <a:cs typeface="Rambla"/>
                <a:sym typeface="Rambla"/>
              </a:defRPr>
            </a:lvl2pPr>
            <a:lvl3pPr indent="-355600" lvl="2" marL="13716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Rambla"/>
                <a:ea typeface="Rambla"/>
                <a:cs typeface="Rambla"/>
                <a:sym typeface="Rambla"/>
              </a:defRPr>
            </a:lvl3pPr>
            <a:lvl4pPr indent="-342900" lvl="3" marL="18288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62" name="Shape 62"/>
          <p:cNvSpPr txBox="1"/>
          <p:nvPr>
            <p:ph idx="2" type="body"/>
          </p:nvPr>
        </p:nvSpPr>
        <p:spPr>
          <a:xfrm>
            <a:off x="4648200" y="1481328"/>
            <a:ext cx="4038600" cy="4525963"/>
          </a:xfrm>
          <a:prstGeom prst="rect">
            <a:avLst/>
          </a:prstGeom>
          <a:noFill/>
          <a:ln>
            <a:noFill/>
          </a:ln>
        </p:spPr>
        <p:txBody>
          <a:bodyPr anchorCtr="0" anchor="t" bIns="91425" lIns="91425" spcFirstLastPara="1" rIns="91425" wrap="square" tIns="91425"/>
          <a:lstStyle>
            <a:lvl1pPr indent="-349504" lvl="0" marL="457200" marR="0" rtl="0" algn="l">
              <a:spcBef>
                <a:spcPts val="400"/>
              </a:spcBef>
              <a:spcAft>
                <a:spcPts val="0"/>
              </a:spcAft>
              <a:buClr>
                <a:schemeClr val="accent1"/>
              </a:buClr>
              <a:buSzPts val="1904"/>
              <a:buFont typeface="Noto Sans Symbols"/>
              <a:buChar char="●"/>
              <a:defRPr b="0" i="0" sz="2800" u="none" cap="none" strike="noStrike">
                <a:solidFill>
                  <a:schemeClr val="lt1"/>
                </a:solidFill>
                <a:latin typeface="Rambla"/>
                <a:ea typeface="Rambla"/>
                <a:cs typeface="Rambla"/>
                <a:sym typeface="Rambla"/>
              </a:defRPr>
            </a:lvl1pPr>
            <a:lvl2pPr indent="-381000" lvl="1" marL="914400" marR="0" rtl="0" algn="l">
              <a:spcBef>
                <a:spcPts val="324"/>
              </a:spcBef>
              <a:spcAft>
                <a:spcPts val="0"/>
              </a:spcAft>
              <a:buClr>
                <a:schemeClr val="accent1"/>
              </a:buClr>
              <a:buSzPts val="2400"/>
              <a:buFont typeface="Verdana"/>
              <a:buChar char="◦"/>
              <a:defRPr b="0" i="0" sz="2400" u="none" cap="none" strike="noStrike">
                <a:solidFill>
                  <a:schemeClr val="lt1"/>
                </a:solidFill>
                <a:latin typeface="Rambla"/>
                <a:ea typeface="Rambla"/>
                <a:cs typeface="Rambla"/>
                <a:sym typeface="Rambla"/>
              </a:defRPr>
            </a:lvl2pPr>
            <a:lvl3pPr indent="-355600" lvl="2" marL="13716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Rambla"/>
                <a:ea typeface="Rambla"/>
                <a:cs typeface="Rambla"/>
                <a:sym typeface="Rambla"/>
              </a:defRPr>
            </a:lvl3pPr>
            <a:lvl4pPr indent="-342900" lvl="3" marL="18288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63" name="Shape 63"/>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64" name="Shape 64"/>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65" name="Shape 6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
        <p:nvSpPr>
          <p:cNvPr id="66" name="Shape 6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1400"/>
              <a:buFont typeface="Rambla"/>
              <a:buNone/>
              <a:defRPr b="1" i="0" sz="4100" u="none" cap="none" strike="noStrike">
                <a:solidFill>
                  <a:schemeClr val="lt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blipFill rotWithShape="1">
          <a:blip r:embed="rId2">
            <a:alphaModFix/>
          </a:blip>
          <a:tile algn="tl" flip="none" tx="0" sx="50000" ty="0" sy="50000"/>
        </a:blipFill>
      </p:bgPr>
    </p:bg>
    <p:spTree>
      <p:nvGrpSpPr>
        <p:cNvPr id="67" name="Shape 67"/>
        <p:cNvGrpSpPr/>
        <p:nvPr/>
      </p:nvGrpSpPr>
      <p:grpSpPr>
        <a:xfrm>
          <a:off x="0" y="0"/>
          <a:ext cx="0" cy="0"/>
          <a:chOff x="0" y="0"/>
          <a:chExt cx="0" cy="0"/>
        </a:xfrm>
      </p:grpSpPr>
      <p:sp>
        <p:nvSpPr>
          <p:cNvPr id="68" name="Shape 68"/>
          <p:cNvSpPr txBox="1"/>
          <p:nvPr>
            <p:ph type="title"/>
          </p:nvPr>
        </p:nvSpPr>
        <p:spPr>
          <a:xfrm>
            <a:off x="457200" y="27305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9" name="Shape 69"/>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
            <a:headEnd len="sm" w="sm" type="none"/>
            <a:tailEnd len="sm" w="sm" type="none"/>
          </a:ln>
        </p:spPr>
        <p:txBody>
          <a:bodyPr anchorCtr="0" anchor="ctr"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0"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1" i="0" sz="20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1" i="0" sz="18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1" i="0" sz="16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1"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0" name="Shape 70"/>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
            <a:headEnd len="sm" w="sm" type="none"/>
            <a:tailEnd len="sm" w="sm" type="none"/>
          </a:ln>
        </p:spPr>
        <p:txBody>
          <a:bodyPr anchorCtr="0" anchor="ctr"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0"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1" i="0" sz="20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1" i="0" sz="18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1" i="0" sz="16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1"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1" name="Shape 71"/>
          <p:cNvSpPr txBox="1"/>
          <p:nvPr>
            <p:ph idx="3" type="body"/>
          </p:nvPr>
        </p:nvSpPr>
        <p:spPr>
          <a:xfrm>
            <a:off x="457200" y="1444294"/>
            <a:ext cx="4040188" cy="3941763"/>
          </a:xfrm>
          <a:prstGeom prst="rect">
            <a:avLst/>
          </a:prstGeom>
          <a:noFill/>
          <a:ln>
            <a:noFill/>
          </a:ln>
        </p:spPr>
        <p:txBody>
          <a:bodyPr anchorCtr="0" anchor="t" bIns="91425" lIns="91425" spcFirstLastPara="1" rIns="91425" wrap="square" tIns="91425"/>
          <a:lstStyle>
            <a:lvl1pPr indent="-332232" lvl="0" marL="457200" marR="0" rtl="0" algn="l">
              <a:spcBef>
                <a:spcPts val="400"/>
              </a:spcBef>
              <a:spcAft>
                <a:spcPts val="0"/>
              </a:spcAft>
              <a:buClr>
                <a:schemeClr val="accent1"/>
              </a:buClr>
              <a:buSzPts val="1632"/>
              <a:buFont typeface="Noto Sans Symbols"/>
              <a:buChar char="●"/>
              <a:defRPr b="0" i="0" sz="2400" u="none" cap="none" strike="noStrike">
                <a:solidFill>
                  <a:schemeClr val="dk1"/>
                </a:solidFill>
                <a:latin typeface="Rambla"/>
                <a:ea typeface="Rambla"/>
                <a:cs typeface="Rambla"/>
                <a:sym typeface="Rambla"/>
              </a:defRPr>
            </a:lvl1pPr>
            <a:lvl2pPr indent="-355600" lvl="1" marL="914400" marR="0" rtl="0" algn="l">
              <a:spcBef>
                <a:spcPts val="324"/>
              </a:spcBef>
              <a:spcAft>
                <a:spcPts val="0"/>
              </a:spcAft>
              <a:buClr>
                <a:schemeClr val="accent1"/>
              </a:buClr>
              <a:buSzPts val="2000"/>
              <a:buFont typeface="Verdana"/>
              <a:buChar char="◦"/>
              <a:defRPr b="0" i="0" sz="2000" u="none" cap="none" strike="noStrike">
                <a:solidFill>
                  <a:schemeClr val="dk1"/>
                </a:solidFill>
                <a:latin typeface="Rambla"/>
                <a:ea typeface="Rambla"/>
                <a:cs typeface="Rambla"/>
                <a:sym typeface="Rambla"/>
              </a:defRPr>
            </a:lvl2pPr>
            <a:lvl3pPr indent="-342900" lvl="2" marL="13716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3pPr>
            <a:lvl4pPr indent="-330200" lvl="3" marL="18288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4pPr>
            <a:lvl5pPr indent="-330200" lvl="4" marL="22860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2" name="Shape 72"/>
          <p:cNvSpPr txBox="1"/>
          <p:nvPr>
            <p:ph idx="4" type="body"/>
          </p:nvPr>
        </p:nvSpPr>
        <p:spPr>
          <a:xfrm>
            <a:off x="4645025" y="1444294"/>
            <a:ext cx="4041775" cy="3941763"/>
          </a:xfrm>
          <a:prstGeom prst="rect">
            <a:avLst/>
          </a:prstGeom>
          <a:noFill/>
          <a:ln>
            <a:noFill/>
          </a:ln>
        </p:spPr>
        <p:txBody>
          <a:bodyPr anchorCtr="0" anchor="t" bIns="91425" lIns="91425" spcFirstLastPara="1" rIns="91425" wrap="square" tIns="91425"/>
          <a:lstStyle>
            <a:lvl1pPr indent="-332232" lvl="0" marL="457200" marR="0" rtl="0" algn="l">
              <a:spcBef>
                <a:spcPts val="0"/>
              </a:spcBef>
              <a:spcAft>
                <a:spcPts val="0"/>
              </a:spcAft>
              <a:buClr>
                <a:schemeClr val="accent1"/>
              </a:buClr>
              <a:buSzPts val="1632"/>
              <a:buFont typeface="Noto Sans Symbols"/>
              <a:buChar char="●"/>
              <a:defRPr b="0" i="0" sz="2400" u="none" cap="none" strike="noStrike">
                <a:solidFill>
                  <a:schemeClr val="dk1"/>
                </a:solidFill>
                <a:latin typeface="Rambla"/>
                <a:ea typeface="Rambla"/>
                <a:cs typeface="Rambla"/>
                <a:sym typeface="Rambla"/>
              </a:defRPr>
            </a:lvl1pPr>
            <a:lvl2pPr indent="-355600" lvl="1" marL="914400" marR="0" rtl="0" algn="l">
              <a:spcBef>
                <a:spcPts val="324"/>
              </a:spcBef>
              <a:spcAft>
                <a:spcPts val="0"/>
              </a:spcAft>
              <a:buClr>
                <a:schemeClr val="accent1"/>
              </a:buClr>
              <a:buSzPts val="2000"/>
              <a:buFont typeface="Verdana"/>
              <a:buChar char="◦"/>
              <a:defRPr b="0" i="0" sz="2000" u="none" cap="none" strike="noStrike">
                <a:solidFill>
                  <a:schemeClr val="dk1"/>
                </a:solidFill>
                <a:latin typeface="Rambla"/>
                <a:ea typeface="Rambla"/>
                <a:cs typeface="Rambla"/>
                <a:sym typeface="Rambla"/>
              </a:defRPr>
            </a:lvl2pPr>
            <a:lvl3pPr indent="-342900" lvl="2" marL="13716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3pPr>
            <a:lvl4pPr indent="-330200" lvl="3" marL="18288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4pPr>
            <a:lvl5pPr indent="-330200" lvl="4" marL="22860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3" name="Shape 73"/>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74" name="Shape 74"/>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75" name="Shape 7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76" name="Shape 76"/>
        <p:cNvGrpSpPr/>
        <p:nvPr/>
      </p:nvGrpSpPr>
      <p:grpSpPr>
        <a:xfrm>
          <a:off x="0" y="0"/>
          <a:ext cx="0" cy="0"/>
          <a:chOff x="0" y="0"/>
          <a:chExt cx="0" cy="0"/>
        </a:xfrm>
      </p:grpSpPr>
      <p:sp>
        <p:nvSpPr>
          <p:cNvPr id="77" name="Shape 77"/>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78" name="Shape 78"/>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79" name="Shape 7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
        <p:nvSpPr>
          <p:cNvPr id="80" name="Shape 8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1400"/>
              <a:buFont typeface="Rambla"/>
              <a:buNone/>
              <a:defRPr b="1" i="0" sz="4100" u="none" cap="none" strike="noStrike">
                <a:solidFill>
                  <a:schemeClr val="lt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Shape 82"/>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83" name="Shape 83"/>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84" name="Shape 8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499273" y="5944936"/>
            <a:ext cx="4940624" cy="921076"/>
          </a:xfrm>
          <a:custGeom>
            <a:pathLst>
              <a:path extrusionOk="0" h="120000" w="120000">
                <a:moveTo>
                  <a:pt x="0" y="712"/>
                </a:moveTo>
                <a:lnTo>
                  <a:pt x="119999" y="120000"/>
                </a:lnTo>
                <a:lnTo>
                  <a:pt x="89106" y="120000"/>
                </a:lnTo>
                <a:lnTo>
                  <a:pt x="16"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11" name="Shape 11"/>
          <p:cNvSpPr/>
          <p:nvPr/>
        </p:nvSpPr>
        <p:spPr>
          <a:xfrm>
            <a:off x="485717" y="5939011"/>
            <a:ext cx="3690451" cy="933450"/>
          </a:xfrm>
          <a:custGeom>
            <a:pathLst>
              <a:path extrusionOk="0" h="120000" w="120000">
                <a:moveTo>
                  <a:pt x="0" y="0"/>
                </a:moveTo>
                <a:lnTo>
                  <a:pt x="119999" y="119387"/>
                </a:lnTo>
                <a:lnTo>
                  <a:pt x="94759" y="120000"/>
                </a:lnTo>
                <a:lnTo>
                  <a:pt x="257" y="816"/>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12" name="Shape 1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cxnSp>
        <p:nvCxnSpPr>
          <p:cNvPr id="13" name="Shape 13"/>
          <p:cNvCxnSpPr/>
          <p:nvPr/>
        </p:nvCxnSpPr>
        <p:spPr>
          <a:xfrm>
            <a:off x="-9237" y="5787738"/>
            <a:ext cx="3405509" cy="1084383"/>
          </a:xfrm>
          <a:prstGeom prst="straightConnector1">
            <a:avLst/>
          </a:prstGeom>
          <a:noFill/>
          <a:ln cap="flat" cmpd="sng" w="12050">
            <a:solidFill>
              <a:srgbClr val="93C5D8"/>
            </a:solidFill>
            <a:prstDash val="solid"/>
            <a:miter lim="8000"/>
            <a:headEnd len="sm" w="sm" type="none"/>
            <a:tailEnd len="sm" w="sm" type="none"/>
          </a:ln>
        </p:spPr>
      </p:cxnSp>
      <p:sp>
        <p:nvSpPr>
          <p:cNvPr id="14" name="Shape 1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Shape 15"/>
          <p:cNvSpPr txBox="1"/>
          <p:nvPr>
            <p:ph idx="1" type="body"/>
          </p:nvPr>
        </p:nvSpPr>
        <p:spPr>
          <a:xfrm>
            <a:off x="457200" y="1481328"/>
            <a:ext cx="8229600" cy="4525963"/>
          </a:xfrm>
          <a:prstGeom prst="rect">
            <a:avLst/>
          </a:prstGeom>
          <a:noFill/>
          <a:ln>
            <a:noFill/>
          </a:ln>
        </p:spPr>
        <p:txBody>
          <a:bodyPr anchorCtr="0" anchor="t" bIns="91425" lIns="91425" spcFirstLastPara="1" rIns="91425" wrap="square" tIns="91425"/>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16" name="Shape 16"/>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7" name="Shape 17"/>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8" name="Shape 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Rambla"/>
                <a:ea typeface="Rambla"/>
                <a:cs typeface="Rambla"/>
                <a:sym typeface="Rambla"/>
              </a:defRPr>
            </a:lvl1pPr>
            <a:lvl2pPr indent="0" lvl="1" marL="0" marR="0" rtl="0" algn="r">
              <a:spcBef>
                <a:spcPts val="0"/>
              </a:spcBef>
              <a:buNone/>
              <a:defRPr b="0" sz="1000" u="none">
                <a:solidFill>
                  <a:schemeClr val="dk1"/>
                </a:solidFill>
                <a:latin typeface="Rambla"/>
                <a:ea typeface="Rambla"/>
                <a:cs typeface="Rambla"/>
                <a:sym typeface="Rambla"/>
              </a:defRPr>
            </a:lvl2pPr>
            <a:lvl3pPr indent="0" lvl="2" marL="0" marR="0" rtl="0" algn="r">
              <a:spcBef>
                <a:spcPts val="0"/>
              </a:spcBef>
              <a:buNone/>
              <a:defRPr b="0" sz="1000" u="none">
                <a:solidFill>
                  <a:schemeClr val="dk1"/>
                </a:solidFill>
                <a:latin typeface="Rambla"/>
                <a:ea typeface="Rambla"/>
                <a:cs typeface="Rambla"/>
                <a:sym typeface="Rambla"/>
              </a:defRPr>
            </a:lvl3pPr>
            <a:lvl4pPr indent="0" lvl="3" marL="0" marR="0" rtl="0" algn="r">
              <a:spcBef>
                <a:spcPts val="0"/>
              </a:spcBef>
              <a:buNone/>
              <a:defRPr b="0" sz="1000" u="none">
                <a:solidFill>
                  <a:schemeClr val="dk1"/>
                </a:solidFill>
                <a:latin typeface="Rambla"/>
                <a:ea typeface="Rambla"/>
                <a:cs typeface="Rambla"/>
                <a:sym typeface="Rambla"/>
              </a:defRPr>
            </a:lvl4pPr>
            <a:lvl5pPr indent="0" lvl="4" marL="0" marR="0" rtl="0" algn="r">
              <a:spcBef>
                <a:spcPts val="0"/>
              </a:spcBef>
              <a:buNone/>
              <a:defRPr b="0" sz="1000" u="none">
                <a:solidFill>
                  <a:schemeClr val="dk1"/>
                </a:solidFill>
                <a:latin typeface="Rambla"/>
                <a:ea typeface="Rambla"/>
                <a:cs typeface="Rambla"/>
                <a:sym typeface="Rambla"/>
              </a:defRPr>
            </a:lvl5pPr>
            <a:lvl6pPr indent="0" lvl="5" marL="0" marR="0" rtl="0" algn="r">
              <a:spcBef>
                <a:spcPts val="0"/>
              </a:spcBef>
              <a:buNone/>
              <a:defRPr b="0" sz="1000" u="none">
                <a:solidFill>
                  <a:schemeClr val="dk1"/>
                </a:solidFill>
                <a:latin typeface="Rambla"/>
                <a:ea typeface="Rambla"/>
                <a:cs typeface="Rambla"/>
                <a:sym typeface="Rambla"/>
              </a:defRPr>
            </a:lvl6pPr>
            <a:lvl7pPr indent="0" lvl="6" marL="0" marR="0" rtl="0" algn="r">
              <a:spcBef>
                <a:spcPts val="0"/>
              </a:spcBef>
              <a:buNone/>
              <a:defRPr b="0" sz="1000" u="none">
                <a:solidFill>
                  <a:schemeClr val="dk1"/>
                </a:solidFill>
                <a:latin typeface="Rambla"/>
                <a:ea typeface="Rambla"/>
                <a:cs typeface="Rambla"/>
                <a:sym typeface="Rambla"/>
              </a:defRPr>
            </a:lvl7pPr>
            <a:lvl8pPr indent="0" lvl="7" marL="0" marR="0" rtl="0" algn="r">
              <a:spcBef>
                <a:spcPts val="0"/>
              </a:spcBef>
              <a:buNone/>
              <a:defRPr b="0" sz="1000" u="none">
                <a:solidFill>
                  <a:schemeClr val="dk1"/>
                </a:solidFill>
                <a:latin typeface="Rambla"/>
                <a:ea typeface="Rambla"/>
                <a:cs typeface="Rambla"/>
                <a:sym typeface="Rambla"/>
              </a:defRPr>
            </a:lvl8pPr>
            <a:lvl9pPr indent="0" lvl="8" marL="0" marR="0" rtl="0" algn="r">
              <a:spcBef>
                <a:spcPts val="0"/>
              </a:spcBef>
              <a:buNone/>
              <a:defRPr b="0" sz="1000" u="none">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Font typeface="Rambla"/>
              <a:buNone/>
            </a:pPr>
            <a:r>
              <a:rPr b="1" i="0" lang="en-US" sz="4800" u="none" cap="none" strike="noStrike">
                <a:solidFill>
                  <a:schemeClr val="dk1"/>
                </a:solidFill>
                <a:latin typeface="Rambla"/>
                <a:ea typeface="Rambla"/>
                <a:cs typeface="Rambla"/>
                <a:sym typeface="Rambla"/>
              </a:rPr>
              <a:t>JavaScript</a:t>
            </a:r>
            <a:endParaRPr b="1" i="0" sz="4800" u="none" cap="none" strike="noStrike">
              <a:solidFill>
                <a:schemeClr val="dk2"/>
              </a:solidFill>
              <a:latin typeface="Rambla"/>
              <a:ea typeface="Rambla"/>
              <a:cs typeface="Rambla"/>
              <a:sym typeface="Rambl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idx="1" type="body"/>
          </p:nvPr>
        </p:nvSpPr>
        <p:spPr>
          <a:xfrm>
            <a:off x="381000" y="145140"/>
            <a:ext cx="83089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JavaScript Statements</a:t>
            </a:r>
            <a:endParaRPr b="1" i="0" sz="3000" u="none" cap="none" strike="noStrike">
              <a:solidFill>
                <a:schemeClr val="dk1"/>
              </a:solidFill>
              <a:latin typeface="Rambla"/>
              <a:ea typeface="Rambla"/>
              <a:cs typeface="Rambla"/>
              <a:sym typeface="Rambla"/>
            </a:endParaRPr>
          </a:p>
        </p:txBody>
      </p:sp>
      <p:sp>
        <p:nvSpPr>
          <p:cNvPr id="187" name="Shape 187"/>
          <p:cNvSpPr txBox="1"/>
          <p:nvPr>
            <p:ph idx="2" type="body"/>
          </p:nvPr>
        </p:nvSpPr>
        <p:spPr>
          <a:xfrm>
            <a:off x="457200" y="1066800"/>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lnSpc>
                <a:spcPct val="90000"/>
              </a:lnSpc>
              <a:spcBef>
                <a:spcPts val="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Conditional statements: if...else and switch </a:t>
            </a:r>
            <a:endParaRPr/>
          </a:p>
          <a:p>
            <a:pPr indent="-264160" lvl="0" marL="365760" marR="0" rtl="0" algn="just">
              <a:lnSpc>
                <a:spcPct val="90000"/>
              </a:lnSpc>
              <a:spcBef>
                <a:spcPts val="400"/>
              </a:spcBef>
              <a:spcAft>
                <a:spcPts val="0"/>
              </a:spcAft>
              <a:buClr>
                <a:srgbClr val="0070C0"/>
              </a:buClr>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just">
              <a:lnSpc>
                <a:spcPct val="90000"/>
              </a:lnSpc>
              <a:spcBef>
                <a:spcPts val="40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Loop Statements: for, while, do…while, break and continue </a:t>
            </a:r>
            <a:endParaRPr/>
          </a:p>
          <a:p>
            <a:pPr indent="-264160" lvl="0" marL="365760" marR="0" rtl="0" algn="just">
              <a:lnSpc>
                <a:spcPct val="90000"/>
              </a:lnSpc>
              <a:spcBef>
                <a:spcPts val="400"/>
              </a:spcBef>
              <a:spcAft>
                <a:spcPts val="0"/>
              </a:spcAft>
              <a:buClr>
                <a:srgbClr val="0070C0"/>
              </a:buClr>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just">
              <a:lnSpc>
                <a:spcPct val="90000"/>
              </a:lnSpc>
              <a:spcBef>
                <a:spcPts val="40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Object Manipulation Statements and Operators: new, this and with </a:t>
            </a:r>
            <a:endParaRPr/>
          </a:p>
          <a:p>
            <a:pPr indent="-264160" lvl="0" marL="365760" marR="0" rtl="0" algn="just">
              <a:lnSpc>
                <a:spcPct val="90000"/>
              </a:lnSpc>
              <a:spcBef>
                <a:spcPts val="400"/>
              </a:spcBef>
              <a:spcAft>
                <a:spcPts val="0"/>
              </a:spcAft>
              <a:buClr>
                <a:srgbClr val="0070C0"/>
              </a:buClr>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just">
              <a:lnSpc>
                <a:spcPct val="90000"/>
              </a:lnSpc>
              <a:spcBef>
                <a:spcPts val="40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Comments: single-line (//) and multi-line (/*...*/)</a:t>
            </a:r>
            <a:r>
              <a:rPr b="1" i="0" lang="en-US" sz="2800" u="none" cap="none" strike="noStrike">
                <a:solidFill>
                  <a:schemeClr val="dk1"/>
                </a:solidFill>
                <a:latin typeface="Rambla"/>
                <a:ea typeface="Rambla"/>
                <a:cs typeface="Rambla"/>
                <a:sym typeface="Rambla"/>
              </a:rPr>
              <a:t> </a:t>
            </a:r>
            <a:endParaRPr/>
          </a:p>
          <a:p>
            <a:pPr indent="-264160" lvl="0" marL="365760" marR="0" rtl="0" algn="just">
              <a:lnSpc>
                <a:spcPct val="90000"/>
              </a:lnSpc>
              <a:spcBef>
                <a:spcPts val="400"/>
              </a:spcBef>
              <a:spcAft>
                <a:spcPts val="0"/>
              </a:spcAft>
              <a:buClr>
                <a:srgbClr val="0070C0"/>
              </a:buClr>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l">
              <a:lnSpc>
                <a:spcPct val="90000"/>
              </a:lnSpc>
              <a:spcBef>
                <a:spcPts val="400"/>
              </a:spcBef>
              <a:spcAft>
                <a:spcPts val="0"/>
              </a:spcAft>
              <a:buClr>
                <a:srgbClr val="0070C0"/>
              </a:buClr>
              <a:buFont typeface="Noto Sans Symbols"/>
              <a:buNone/>
            </a:pPr>
            <a:r>
              <a:t/>
            </a:r>
            <a:endParaRPr b="0" i="0" sz="2000" u="none" cap="none" strike="noStrike">
              <a:solidFill>
                <a:schemeClr val="dk1"/>
              </a:solidFill>
              <a:latin typeface="Rambla"/>
              <a:ea typeface="Rambla"/>
              <a:cs typeface="Rambla"/>
              <a:sym typeface="Rambla"/>
            </a:endParaRPr>
          </a:p>
          <a:p>
            <a:pPr indent="-264160" lvl="0" marL="365760" marR="0" rtl="0" algn="l">
              <a:lnSpc>
                <a:spcPct val="90000"/>
              </a:lnSpc>
              <a:spcBef>
                <a:spcPts val="400"/>
              </a:spcBef>
              <a:spcAft>
                <a:spcPts val="0"/>
              </a:spcAft>
              <a:buClr>
                <a:srgbClr val="0070C0"/>
              </a:buClr>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lnSpc>
                <a:spcPct val="90000"/>
              </a:lnSpc>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idx="1" type="body"/>
          </p:nvPr>
        </p:nvSpPr>
        <p:spPr>
          <a:xfrm>
            <a:off x="304800" y="145140"/>
            <a:ext cx="8385176"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a:t>
            </a:r>
            <a:endParaRPr b="1" i="0" sz="3400" u="none" cap="none" strike="noStrike">
              <a:solidFill>
                <a:schemeClr val="dk1"/>
              </a:solidFill>
              <a:latin typeface="Rambla"/>
              <a:ea typeface="Rambla"/>
              <a:cs typeface="Rambla"/>
              <a:sym typeface="Rambla"/>
            </a:endParaRPr>
          </a:p>
        </p:txBody>
      </p:sp>
      <p:sp>
        <p:nvSpPr>
          <p:cNvPr id="194" name="Shape 194"/>
          <p:cNvSpPr txBox="1"/>
          <p:nvPr>
            <p:ph idx="2" type="body"/>
          </p:nvPr>
        </p:nvSpPr>
        <p:spPr>
          <a:xfrm>
            <a:off x="533400" y="990600"/>
            <a:ext cx="6324600" cy="54102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&lt;html&gt;</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&lt;body&gt;</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&lt;script language="JavaScript"&gt;</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var a=4, mesg=" ";</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if(a==0){</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document.write(a+" can't be odd or even"+"&lt;BR&gt;");</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else{</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if(a%2==0)</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  mesg="Even";</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else</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  mesg="Odd";</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document.write(x+" is "+ mesg);</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&lt;/script&gt;</a:t>
            </a:r>
            <a:endParaRPr/>
          </a:p>
          <a:p>
            <a:pPr indent="-264160" lvl="0" marL="365760" marR="0" rtl="0" algn="l">
              <a:spcBef>
                <a:spcPts val="40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&lt;/body&gt;&lt;/html&gt;</a:t>
            </a:r>
            <a:endParaRPr b="0" i="0" sz="1800" u="none" cap="none" strike="noStrike">
              <a:solidFill>
                <a:schemeClr val="dk1"/>
              </a:solidFill>
              <a:latin typeface="Rambla"/>
              <a:ea typeface="Rambla"/>
              <a:cs typeface="Rambla"/>
              <a:sym typeface="Ramb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idx="1" type="body"/>
          </p:nvPr>
        </p:nvSpPr>
        <p:spPr>
          <a:xfrm>
            <a:off x="304800" y="145140"/>
            <a:ext cx="83851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JavaScript Statements: Switch Statement</a:t>
            </a:r>
            <a:endParaRPr b="1" i="0" sz="3000" u="none" cap="none" strike="noStrike">
              <a:solidFill>
                <a:schemeClr val="dk1"/>
              </a:solidFill>
              <a:latin typeface="Rambla"/>
              <a:ea typeface="Rambla"/>
              <a:cs typeface="Rambla"/>
              <a:sym typeface="Rambla"/>
            </a:endParaRPr>
          </a:p>
        </p:txBody>
      </p:sp>
      <p:sp>
        <p:nvSpPr>
          <p:cNvPr id="201" name="Shape 201"/>
          <p:cNvSpPr txBox="1"/>
          <p:nvPr>
            <p:ph idx="2" type="body"/>
          </p:nvPr>
        </p:nvSpPr>
        <p:spPr>
          <a:xfrm>
            <a:off x="457200" y="1066800"/>
            <a:ext cx="8240713" cy="54864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SzPts val="1496"/>
              <a:buFont typeface="Noto Sans Symbols"/>
              <a:buChar char="●"/>
            </a:pPr>
            <a:r>
              <a:rPr b="0" i="0" lang="en-US" sz="2200" u="none" cap="none" strike="noStrike">
                <a:solidFill>
                  <a:schemeClr val="dk1"/>
                </a:solidFill>
                <a:latin typeface="Rambla"/>
                <a:ea typeface="Rambla"/>
                <a:cs typeface="Rambla"/>
                <a:sym typeface="Rambla"/>
              </a:rPr>
              <a:t>A switch statement allows a program to evaluate an expression and attempt to match the expression's value to a case label </a:t>
            </a:r>
            <a:endParaRPr/>
          </a:p>
          <a:p>
            <a:pPr indent="-264160" lvl="0" marL="365760" marR="0" rtl="0" algn="l">
              <a:spcBef>
                <a:spcPts val="400"/>
              </a:spcBef>
              <a:spcAft>
                <a:spcPts val="0"/>
              </a:spcAft>
              <a:buClr>
                <a:srgbClr val="0070C0"/>
              </a:buClr>
              <a:buFont typeface="Noto Sans Symbols"/>
              <a:buNone/>
            </a:pPr>
            <a:r>
              <a:t/>
            </a:r>
            <a:endParaRPr b="0" i="0" sz="22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SzPts val="1496"/>
              <a:buFont typeface="Noto Sans Symbols"/>
              <a:buChar char="●"/>
            </a:pPr>
            <a:r>
              <a:rPr b="0" i="0" lang="en-US" sz="2200" u="none" cap="none" strike="noStrike">
                <a:solidFill>
                  <a:schemeClr val="dk1"/>
                </a:solidFill>
                <a:latin typeface="Rambla"/>
                <a:ea typeface="Rambla"/>
                <a:cs typeface="Rambla"/>
                <a:sym typeface="Rambla"/>
              </a:rPr>
              <a:t>If a match is found, the program executes the associated statement</a:t>
            </a:r>
            <a:endParaRPr/>
          </a:p>
          <a:p>
            <a:pPr indent="-88900" lvl="3" marL="1143000" marR="0" rtl="0" algn="l">
              <a:spcBef>
                <a:spcPts val="350"/>
              </a:spcBef>
              <a:spcAft>
                <a:spcPts val="0"/>
              </a:spcAft>
              <a:buClr>
                <a:srgbClr val="0070C0"/>
              </a:buClr>
              <a:buSzPts val="2200"/>
              <a:buFont typeface="Arial"/>
              <a:buNone/>
            </a:pPr>
            <a:r>
              <a:t/>
            </a:r>
            <a:endParaRPr b="0" i="0" sz="22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0070C0"/>
              </a:buClr>
              <a:buSzPts val="1496"/>
              <a:buFont typeface="Noto Sans Symbols"/>
              <a:buChar char="●"/>
            </a:pPr>
            <a:r>
              <a:rPr b="0" i="0" lang="en-US" sz="2200" u="none" cap="none" strike="noStrike">
                <a:solidFill>
                  <a:schemeClr val="dk1"/>
                </a:solidFill>
                <a:latin typeface="Rambla"/>
                <a:ea typeface="Rambla"/>
                <a:cs typeface="Rambla"/>
                <a:sym typeface="Rambla"/>
              </a:rPr>
              <a:t>A ‘switch’ statement looks as follows:</a:t>
            </a:r>
            <a:endParaRPr/>
          </a:p>
          <a:p>
            <a:pPr indent="-169164" lvl="0" marL="365760" marR="0" rtl="0" algn="l">
              <a:spcBef>
                <a:spcPts val="400"/>
              </a:spcBef>
              <a:spcAft>
                <a:spcPts val="0"/>
              </a:spcAft>
              <a:buClr>
                <a:srgbClr val="993300"/>
              </a:buClr>
              <a:buSzPts val="1496"/>
              <a:buFont typeface="Noto Sans Symbols"/>
              <a:buNone/>
            </a:pPr>
            <a:r>
              <a:t/>
            </a:r>
            <a:endParaRPr b="0" i="0" sz="2200" u="none" cap="none" strike="noStrike">
              <a:solidFill>
                <a:schemeClr val="dk1"/>
              </a:solidFill>
              <a:latin typeface="Courier New"/>
              <a:ea typeface="Courier New"/>
              <a:cs typeface="Courier New"/>
              <a:sym typeface="Courier New"/>
            </a:endParaRPr>
          </a:p>
          <a:p>
            <a:pPr indent="-240791" lvl="1" marL="621792" marR="0" rtl="0" algn="l">
              <a:spcBef>
                <a:spcPts val="324"/>
              </a:spcBef>
              <a:spcAft>
                <a:spcPts val="0"/>
              </a:spcAft>
              <a:buClr>
                <a:srgbClr val="993300"/>
              </a:buClr>
              <a:buFont typeface="Arial"/>
              <a:buNone/>
            </a:pPr>
            <a:r>
              <a:rPr b="0" i="0" lang="en-US" sz="2200" u="none" cap="none" strike="noStrike">
                <a:solidFill>
                  <a:schemeClr val="dk1"/>
                </a:solidFill>
                <a:latin typeface="Courier New"/>
                <a:ea typeface="Courier New"/>
                <a:cs typeface="Courier New"/>
                <a:sym typeface="Courier New"/>
              </a:rPr>
              <a:t>switch (expression){</a:t>
            </a:r>
            <a:endParaRPr/>
          </a:p>
          <a:p>
            <a:pPr indent="-240791" lvl="1" marL="621792" marR="0" rtl="0" algn="l">
              <a:spcBef>
                <a:spcPts val="324"/>
              </a:spcBef>
              <a:spcAft>
                <a:spcPts val="0"/>
              </a:spcAft>
              <a:buClr>
                <a:srgbClr val="993300"/>
              </a:buClr>
              <a:buFont typeface="Arial"/>
              <a:buNone/>
            </a:pPr>
            <a:r>
              <a:rPr b="0" i="0" lang="en-US" sz="2200" u="none" cap="none" strike="noStrike">
                <a:solidFill>
                  <a:schemeClr val="dk1"/>
                </a:solidFill>
                <a:latin typeface="Courier New"/>
                <a:ea typeface="Courier New"/>
                <a:cs typeface="Courier New"/>
                <a:sym typeface="Courier New"/>
              </a:rPr>
              <a:t>   case label : </a:t>
            </a:r>
            <a:endParaRPr/>
          </a:p>
          <a:p>
            <a:pPr indent="-240791" lvl="1" marL="621792" marR="0" rtl="0" algn="l">
              <a:spcBef>
                <a:spcPts val="324"/>
              </a:spcBef>
              <a:spcAft>
                <a:spcPts val="0"/>
              </a:spcAft>
              <a:buClr>
                <a:srgbClr val="993300"/>
              </a:buClr>
              <a:buFont typeface="Arial"/>
              <a:buNone/>
            </a:pPr>
            <a:r>
              <a:rPr b="0" i="0" lang="en-US" sz="2200" u="none" cap="none" strike="noStrike">
                <a:solidFill>
                  <a:schemeClr val="dk1"/>
                </a:solidFill>
                <a:latin typeface="Courier New"/>
                <a:ea typeface="Courier New"/>
                <a:cs typeface="Courier New"/>
                <a:sym typeface="Courier New"/>
              </a:rPr>
              <a:t>      statement;</a:t>
            </a:r>
            <a:endParaRPr/>
          </a:p>
          <a:p>
            <a:pPr indent="-240791" lvl="1" marL="621792" marR="0" rtl="0" algn="l">
              <a:spcBef>
                <a:spcPts val="324"/>
              </a:spcBef>
              <a:spcAft>
                <a:spcPts val="0"/>
              </a:spcAft>
              <a:buClr>
                <a:srgbClr val="993300"/>
              </a:buClr>
              <a:buFont typeface="Arial"/>
              <a:buNone/>
            </a:pPr>
            <a:r>
              <a:rPr b="0" i="0" lang="en-US" sz="2200" u="none" cap="none" strike="noStrike">
                <a:solidFill>
                  <a:schemeClr val="dk1"/>
                </a:solidFill>
                <a:latin typeface="Courier New"/>
                <a:ea typeface="Courier New"/>
                <a:cs typeface="Courier New"/>
                <a:sym typeface="Courier New"/>
              </a:rPr>
              <a:t>      break;</a:t>
            </a:r>
            <a:endParaRPr/>
          </a:p>
          <a:p>
            <a:pPr indent="-240791" lvl="1" marL="621792" marR="0" rtl="0" algn="l">
              <a:spcBef>
                <a:spcPts val="324"/>
              </a:spcBef>
              <a:spcAft>
                <a:spcPts val="0"/>
              </a:spcAft>
              <a:buClr>
                <a:srgbClr val="993300"/>
              </a:buClr>
              <a:buFont typeface="Arial"/>
              <a:buNone/>
            </a:pPr>
            <a:r>
              <a:rPr b="0" i="0" lang="en-US" sz="2200" u="none" cap="none" strike="noStrike">
                <a:solidFill>
                  <a:schemeClr val="dk1"/>
                </a:solidFill>
                <a:latin typeface="Courier New"/>
                <a:ea typeface="Courier New"/>
                <a:cs typeface="Courier New"/>
                <a:sym typeface="Courier New"/>
              </a:rPr>
              <a:t>default : statement;</a:t>
            </a:r>
            <a:endParaRPr/>
          </a:p>
          <a:p>
            <a:pPr indent="-240791" lvl="1" marL="621792" marR="0" rtl="0" algn="l">
              <a:spcBef>
                <a:spcPts val="324"/>
              </a:spcBef>
              <a:spcAft>
                <a:spcPts val="0"/>
              </a:spcAft>
              <a:buClr>
                <a:srgbClr val="993300"/>
              </a:buClr>
              <a:buFont typeface="Arial"/>
              <a:buNone/>
            </a:pPr>
            <a:r>
              <a:rPr b="0" i="0" lang="en-US" sz="2200" u="none" cap="none" strike="noStrike">
                <a:solidFill>
                  <a:schemeClr val="dk1"/>
                </a:solidFill>
                <a:latin typeface="Courier New"/>
                <a:ea typeface="Courier New"/>
                <a:cs typeface="Courier New"/>
                <a:sym typeface="Courier New"/>
              </a:rPr>
              <a:t>}</a:t>
            </a:r>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 type="body"/>
          </p:nvPr>
        </p:nvSpPr>
        <p:spPr>
          <a:xfrm>
            <a:off x="460376" y="145140"/>
            <a:ext cx="82296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a:t>
            </a:r>
            <a:endParaRPr b="1" i="0" sz="3400" u="none" cap="none" strike="noStrike">
              <a:solidFill>
                <a:schemeClr val="dk1"/>
              </a:solidFill>
              <a:latin typeface="Rambla"/>
              <a:ea typeface="Rambla"/>
              <a:cs typeface="Rambla"/>
              <a:sym typeface="Rambla"/>
            </a:endParaRPr>
          </a:p>
        </p:txBody>
      </p:sp>
      <p:sp>
        <p:nvSpPr>
          <p:cNvPr id="208" name="Shape 208"/>
          <p:cNvSpPr txBox="1"/>
          <p:nvPr>
            <p:ph idx="2" type="body"/>
          </p:nvPr>
        </p:nvSpPr>
        <p:spPr>
          <a:xfrm>
            <a:off x="457200" y="990600"/>
            <a:ext cx="8240713" cy="48768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&lt;script language="javascript"&gt;</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	var choice = 3, Login=" "</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	switch(choice){</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		case 1: login = "Manager"</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					break;</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		case 2: login = "Staff"</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					break;</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		default: login = "Customer";</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	}</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	document.write("you have Logged in As "+login)  </a:t>
            </a:r>
            <a:endParaRPr/>
          </a:p>
          <a:p>
            <a:pPr indent="-264160" lvl="0" marL="365760" marR="0" rtl="0" algn="just">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&lt;/script&gt;</a:t>
            </a:r>
            <a:endParaRPr/>
          </a:p>
          <a:p>
            <a:pPr indent="-169164" lvl="0" marL="365760" marR="0" rtl="0" algn="l">
              <a:spcBef>
                <a:spcPts val="400"/>
              </a:spcBef>
              <a:spcAft>
                <a:spcPts val="0"/>
              </a:spcAft>
              <a:buClr>
                <a:srgbClr val="0070C0"/>
              </a:buClr>
              <a:buSzPts val="1496"/>
              <a:buFont typeface="Noto Sans Symbols"/>
              <a:buNone/>
            </a:pPr>
            <a:r>
              <a:t/>
            </a:r>
            <a:endParaRPr b="0" i="0" sz="2200" u="none" cap="none" strike="noStrike">
              <a:solidFill>
                <a:srgbClr val="595959"/>
              </a:solidFill>
              <a:latin typeface="Rambla"/>
              <a:ea typeface="Rambla"/>
              <a:cs typeface="Rambla"/>
              <a:sym typeface="Ramb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idx="1" type="body"/>
          </p:nvPr>
        </p:nvSpPr>
        <p:spPr>
          <a:xfrm>
            <a:off x="304800" y="145140"/>
            <a:ext cx="8385176" cy="507831"/>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JavaScript Statements: for Statement</a:t>
            </a:r>
            <a:endParaRPr b="1" i="0" sz="3000" u="none" cap="none" strike="noStrike">
              <a:solidFill>
                <a:schemeClr val="dk1"/>
              </a:solidFill>
              <a:latin typeface="Rambla"/>
              <a:ea typeface="Rambla"/>
              <a:cs typeface="Rambla"/>
              <a:sym typeface="Rambla"/>
            </a:endParaRPr>
          </a:p>
        </p:txBody>
      </p:sp>
      <p:sp>
        <p:nvSpPr>
          <p:cNvPr id="215" name="Shape 215"/>
          <p:cNvSpPr txBox="1"/>
          <p:nvPr>
            <p:ph idx="2" type="body"/>
          </p:nvPr>
        </p:nvSpPr>
        <p:spPr>
          <a:xfrm>
            <a:off x="381000" y="1066800"/>
            <a:ext cx="8240713" cy="5334000"/>
          </a:xfrm>
          <a:prstGeom prst="rect">
            <a:avLst/>
          </a:prstGeom>
          <a:noFill/>
          <a:ln>
            <a:noFill/>
          </a:ln>
        </p:spPr>
        <p:txBody>
          <a:bodyPr anchorCtr="0" anchor="t" bIns="45700" lIns="91425" spcFirstLastPara="1" rIns="91425" wrap="square" tIns="45700">
            <a:noAutofit/>
          </a:bodyPr>
          <a:lstStyle/>
          <a:p>
            <a:pPr indent="-264160" lvl="0" marL="365760" marR="0" rtl="0" algn="just">
              <a:lnSpc>
                <a:spcPct val="70000"/>
              </a:lnSpc>
              <a:spcBef>
                <a:spcPts val="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When a for loop executes, the following occurs: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Step 1: The initializing expression ‘initial-expression’, if any, is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executed. This expression usually initializes one or more loop counters,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but the syntax allows an expression of any degree of complexity.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Step 2: The ‘condition’ expression is evaluated. If the value of condition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is true, the loop  statements execute. If the value of condition is false,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the for loop terminates.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Step 3: Assuming that the condition is true, the statements execute.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Step 4: Finally, the update expression ‘increment-expression’ executes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and control returns to step 2. </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Rambla"/>
                <a:ea typeface="Rambla"/>
                <a:cs typeface="Rambla"/>
                <a:sym typeface="Rambla"/>
              </a:rPr>
              <a:t>A </a:t>
            </a:r>
            <a:r>
              <a:rPr b="1" i="0" lang="en-US" sz="1850" u="none" cap="none" strike="noStrike">
                <a:solidFill>
                  <a:schemeClr val="dk1"/>
                </a:solidFill>
                <a:latin typeface="Verdana"/>
                <a:ea typeface="Verdana"/>
                <a:cs typeface="Verdana"/>
                <a:sym typeface="Verdana"/>
              </a:rPr>
              <a:t>for</a:t>
            </a:r>
            <a:r>
              <a:rPr b="0" i="0" lang="en-US" sz="1850" u="none" cap="none" strike="noStrike">
                <a:solidFill>
                  <a:schemeClr val="dk1"/>
                </a:solidFill>
                <a:latin typeface="Rambla"/>
                <a:ea typeface="Rambla"/>
                <a:cs typeface="Rambla"/>
                <a:sym typeface="Rambla"/>
              </a:rPr>
              <a:t> loop repeats until a specified condition evaluates to false. A </a:t>
            </a:r>
            <a:r>
              <a:rPr b="1" i="0" lang="en-US" sz="1850" u="none" cap="none" strike="noStrike">
                <a:solidFill>
                  <a:schemeClr val="dk1"/>
                </a:solidFill>
                <a:latin typeface="Verdana"/>
                <a:ea typeface="Verdana"/>
                <a:cs typeface="Verdana"/>
                <a:sym typeface="Verdana"/>
              </a:rPr>
              <a:t>‘for’</a:t>
            </a:r>
            <a:endParaRPr/>
          </a:p>
          <a:p>
            <a:pPr indent="-264160" lvl="0" marL="365760" marR="0" rtl="0" algn="just">
              <a:lnSpc>
                <a:spcPct val="70000"/>
              </a:lnSpc>
              <a:spcBef>
                <a:spcPts val="400"/>
              </a:spcBef>
              <a:spcAft>
                <a:spcPts val="0"/>
              </a:spcAft>
              <a:buClr>
                <a:srgbClr val="0070C0"/>
              </a:buClr>
              <a:buFont typeface="Noto Sans Symbols"/>
              <a:buNone/>
            </a:pPr>
            <a:r>
              <a:rPr b="1" i="0" lang="en-US" sz="1850" u="none" cap="none" strike="noStrike">
                <a:solidFill>
                  <a:schemeClr val="dk1"/>
                </a:solidFill>
                <a:latin typeface="Verdana"/>
                <a:ea typeface="Verdana"/>
                <a:cs typeface="Verdana"/>
                <a:sym typeface="Verdana"/>
              </a:rPr>
              <a:t>statement</a:t>
            </a:r>
            <a:r>
              <a:rPr b="0" i="0" lang="en-US" sz="1850" u="none" cap="none" strike="noStrike">
                <a:solidFill>
                  <a:schemeClr val="dk1"/>
                </a:solidFill>
                <a:latin typeface="Rambla"/>
                <a:ea typeface="Rambla"/>
                <a:cs typeface="Rambla"/>
                <a:sym typeface="Rambla"/>
              </a:rPr>
              <a:t> looks as follows:</a:t>
            </a:r>
            <a:endParaRPr/>
          </a:p>
          <a:p>
            <a:pPr indent="-264160" lvl="0" marL="365760" marR="0" rtl="0" algn="just">
              <a:lnSpc>
                <a:spcPct val="70000"/>
              </a:lnSpc>
              <a:spcBef>
                <a:spcPts val="400"/>
              </a:spcBef>
              <a:spcAft>
                <a:spcPts val="0"/>
              </a:spcAft>
              <a:buClr>
                <a:srgbClr val="0070C0"/>
              </a:buClr>
              <a:buFont typeface="Noto Sans Symbols"/>
              <a:buNone/>
            </a:pPr>
            <a:r>
              <a:rPr b="0" i="0" lang="en-US" sz="1850" u="none" cap="none" strike="noStrike">
                <a:solidFill>
                  <a:schemeClr val="dk1"/>
                </a:solidFill>
                <a:latin typeface="Courier New"/>
                <a:ea typeface="Courier New"/>
                <a:cs typeface="Courier New"/>
                <a:sym typeface="Courier New"/>
              </a:rPr>
              <a:t>	for ([initial-expression]; [condition]; [increment-expression]) {</a:t>
            </a:r>
            <a:endParaRPr/>
          </a:p>
          <a:p>
            <a:pPr indent="-240791" lvl="1" marL="621792" marR="0" rtl="0" algn="l">
              <a:lnSpc>
                <a:spcPct val="70000"/>
              </a:lnSpc>
              <a:spcBef>
                <a:spcPts val="324"/>
              </a:spcBef>
              <a:spcAft>
                <a:spcPts val="0"/>
              </a:spcAft>
              <a:buClr>
                <a:schemeClr val="dk1"/>
              </a:buClr>
              <a:buFont typeface="Arial"/>
              <a:buNone/>
            </a:pPr>
            <a:r>
              <a:rPr b="0" i="0" lang="en-US" sz="1850" u="none" cap="none" strike="noStrike">
                <a:solidFill>
                  <a:schemeClr val="dk1"/>
                </a:solidFill>
                <a:latin typeface="Courier New"/>
                <a:ea typeface="Courier New"/>
                <a:cs typeface="Courier New"/>
                <a:sym typeface="Courier New"/>
              </a:rPr>
              <a:t>   statements</a:t>
            </a:r>
            <a:endParaRPr/>
          </a:p>
          <a:p>
            <a:pPr indent="-240791" lvl="1" marL="621792" marR="0" rtl="0" algn="l">
              <a:lnSpc>
                <a:spcPct val="70000"/>
              </a:lnSpc>
              <a:spcBef>
                <a:spcPts val="324"/>
              </a:spcBef>
              <a:spcAft>
                <a:spcPts val="0"/>
              </a:spcAft>
              <a:buClr>
                <a:schemeClr val="dk1"/>
              </a:buClr>
              <a:buFont typeface="Arial"/>
              <a:buNone/>
            </a:pPr>
            <a:r>
              <a:rPr b="0" i="0" lang="en-US" sz="185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idx="1" type="body"/>
          </p:nvPr>
        </p:nvSpPr>
        <p:spPr>
          <a:xfrm>
            <a:off x="460376" y="145140"/>
            <a:ext cx="82296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a:t>
            </a:r>
            <a:endParaRPr b="1" i="0" sz="3400" u="none" cap="none" strike="noStrike">
              <a:solidFill>
                <a:schemeClr val="dk1"/>
              </a:solidFill>
              <a:latin typeface="Rambla"/>
              <a:ea typeface="Rambla"/>
              <a:cs typeface="Rambla"/>
              <a:sym typeface="Rambla"/>
            </a:endParaRPr>
          </a:p>
        </p:txBody>
      </p:sp>
      <p:sp>
        <p:nvSpPr>
          <p:cNvPr id="222" name="Shape 222"/>
          <p:cNvSpPr txBox="1"/>
          <p:nvPr>
            <p:ph idx="2" type="body"/>
          </p:nvPr>
        </p:nvSpPr>
        <p:spPr>
          <a:xfrm>
            <a:off x="457200" y="990600"/>
            <a:ext cx="8240713" cy="55626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&lt;html&gt;</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&lt;body&gt;</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var x,y;</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for(x=19;x&gt;0;x--){</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	for(y=1;y&lt;=x;y++)</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		document.write(x+" ");</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	document.write("&lt;BR&gt;");</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&lt;/script&gt;</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&lt;/body&gt;</a:t>
            </a:r>
            <a:endParaRPr/>
          </a:p>
          <a:p>
            <a:pPr indent="-264160" lvl="0" marL="365760" marR="0" rtl="0" algn="l">
              <a:spcBef>
                <a:spcPts val="400"/>
              </a:spcBef>
              <a:spcAft>
                <a:spcPts val="0"/>
              </a:spcAft>
              <a:buClr>
                <a:srgbClr val="0070C0"/>
              </a:buClr>
              <a:buFont typeface="Noto Sans Symbols"/>
              <a:buNone/>
            </a:pPr>
            <a:r>
              <a:rPr b="0" i="0" lang="en-US" sz="2600" u="none" cap="none" strike="noStrike">
                <a:solidFill>
                  <a:schemeClr val="dk1"/>
                </a:solidFill>
                <a:latin typeface="Courier New"/>
                <a:ea typeface="Courier New"/>
                <a:cs typeface="Courier New"/>
                <a:sym typeface="Courier New"/>
              </a:rPr>
              <a:t>&lt;/html</a:t>
            </a:r>
            <a:endParaRPr b="0" i="0" sz="2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 type="body"/>
          </p:nvPr>
        </p:nvSpPr>
        <p:spPr>
          <a:xfrm>
            <a:off x="304800" y="145141"/>
            <a:ext cx="9296400" cy="54066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JavaScript Statements: do…while Statement</a:t>
            </a:r>
            <a:endParaRPr b="1" i="0" sz="3000" u="none" cap="none" strike="noStrike">
              <a:solidFill>
                <a:schemeClr val="dk1"/>
              </a:solidFill>
              <a:latin typeface="Rambla"/>
              <a:ea typeface="Rambla"/>
              <a:cs typeface="Rambla"/>
              <a:sym typeface="Rambla"/>
            </a:endParaRPr>
          </a:p>
        </p:txBody>
      </p:sp>
      <p:sp>
        <p:nvSpPr>
          <p:cNvPr id="229" name="Shape 229"/>
          <p:cNvSpPr txBox="1"/>
          <p:nvPr>
            <p:ph idx="2" type="body"/>
          </p:nvPr>
        </p:nvSpPr>
        <p:spPr>
          <a:xfrm>
            <a:off x="533400" y="1066800"/>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SzPts val="1904"/>
              <a:buFont typeface="Noto Sans Symbols"/>
              <a:buChar char="●"/>
            </a:pPr>
            <a:r>
              <a:rPr b="0" i="0" lang="en-US" sz="2800" u="none" cap="none" strike="noStrike">
                <a:solidFill>
                  <a:schemeClr val="dk1"/>
                </a:solidFill>
                <a:latin typeface="Rambla"/>
                <a:ea typeface="Rambla"/>
                <a:cs typeface="Rambla"/>
                <a:sym typeface="Rambla"/>
              </a:rPr>
              <a:t>The do...while statement repeats until a specified condition evaluates to False</a:t>
            </a:r>
            <a:endParaRPr/>
          </a:p>
          <a:p>
            <a:pPr indent="-264160" lvl="0" marL="365760" marR="0" rtl="0" algn="l">
              <a:spcBef>
                <a:spcPts val="400"/>
              </a:spcBef>
              <a:spcAft>
                <a:spcPts val="0"/>
              </a:spcAft>
              <a:buClr>
                <a:srgbClr val="0070C0"/>
              </a:buClr>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0070C0"/>
              </a:buClr>
              <a:buSzPts val="1904"/>
              <a:buFont typeface="Noto Sans Symbols"/>
              <a:buChar char="●"/>
            </a:pPr>
            <a:r>
              <a:rPr b="0" i="0" lang="en-US" sz="2800" u="none" cap="none" strike="noStrike">
                <a:solidFill>
                  <a:schemeClr val="dk1"/>
                </a:solidFill>
                <a:latin typeface="Rambla"/>
                <a:ea typeface="Rambla"/>
                <a:cs typeface="Rambla"/>
                <a:sym typeface="Rambla"/>
              </a:rPr>
              <a:t>A ‘do...while’ statement looks as follows</a:t>
            </a:r>
            <a:endParaRPr/>
          </a:p>
          <a:p>
            <a:pPr indent="-143255" lvl="0" marL="365760" marR="0" rtl="0" algn="l">
              <a:spcBef>
                <a:spcPts val="400"/>
              </a:spcBef>
              <a:spcAft>
                <a:spcPts val="0"/>
              </a:spcAft>
              <a:buClr>
                <a:srgbClr val="0070C0"/>
              </a:buClr>
              <a:buSzPts val="1904"/>
              <a:buFont typeface="Noto Sans Symbols"/>
              <a:buNone/>
            </a:pPr>
            <a:r>
              <a:t/>
            </a:r>
            <a:endParaRPr b="0" i="0" sz="2800" u="none" cap="none" strike="noStrike">
              <a:solidFill>
                <a:schemeClr val="dk1"/>
              </a:solidFill>
              <a:latin typeface="Courier New"/>
              <a:ea typeface="Courier New"/>
              <a:cs typeface="Courier New"/>
              <a:sym typeface="Courier New"/>
            </a:endParaRPr>
          </a:p>
          <a:p>
            <a:pPr indent="-240791" lvl="1" marL="621792" marR="0" rtl="0" algn="l">
              <a:spcBef>
                <a:spcPts val="324"/>
              </a:spcBef>
              <a:spcAft>
                <a:spcPts val="0"/>
              </a:spcAft>
              <a:buClr>
                <a:schemeClr val="dk1"/>
              </a:buClr>
              <a:buFont typeface="Arial"/>
              <a:buNone/>
            </a:pPr>
            <a:r>
              <a:rPr b="0" i="0" lang="en-US" sz="2800" u="none" cap="none" strike="noStrike">
                <a:solidFill>
                  <a:schemeClr val="dk1"/>
                </a:solidFill>
                <a:latin typeface="Courier New"/>
                <a:ea typeface="Courier New"/>
                <a:cs typeface="Courier New"/>
                <a:sym typeface="Courier New"/>
              </a:rPr>
              <a:t>do {</a:t>
            </a:r>
            <a:endParaRPr/>
          </a:p>
          <a:p>
            <a:pPr indent="-240791" lvl="1" marL="621792" marR="0" rtl="0" algn="l">
              <a:spcBef>
                <a:spcPts val="324"/>
              </a:spcBef>
              <a:spcAft>
                <a:spcPts val="0"/>
              </a:spcAft>
              <a:buClr>
                <a:schemeClr val="dk1"/>
              </a:buClr>
              <a:buFont typeface="Arial"/>
              <a:buNone/>
            </a:pPr>
            <a:r>
              <a:rPr b="0" i="0" lang="en-US" sz="2800" u="none" cap="none" strike="noStrike">
                <a:solidFill>
                  <a:schemeClr val="dk1"/>
                </a:solidFill>
                <a:latin typeface="Courier New"/>
                <a:ea typeface="Courier New"/>
                <a:cs typeface="Courier New"/>
                <a:sym typeface="Courier New"/>
              </a:rPr>
              <a:t>   statement</a:t>
            </a:r>
            <a:endParaRPr/>
          </a:p>
          <a:p>
            <a:pPr indent="-240791" lvl="1" marL="621792" marR="0" rtl="0" algn="l">
              <a:spcBef>
                <a:spcPts val="324"/>
              </a:spcBef>
              <a:spcAft>
                <a:spcPts val="0"/>
              </a:spcAft>
              <a:buClr>
                <a:schemeClr val="dk1"/>
              </a:buClr>
              <a:buFont typeface="Arial"/>
              <a:buNone/>
            </a:pPr>
            <a:r>
              <a:rPr b="0" i="0" lang="en-US" sz="2800" u="none" cap="none" strike="noStrike">
                <a:solidFill>
                  <a:schemeClr val="dk1"/>
                </a:solidFill>
                <a:latin typeface="Courier New"/>
                <a:ea typeface="Courier New"/>
                <a:cs typeface="Courier New"/>
                <a:sym typeface="Courier New"/>
              </a:rPr>
              <a:t>} while (condition)</a:t>
            </a:r>
            <a:endParaRPr/>
          </a:p>
          <a:p>
            <a:pPr indent="-169164" lvl="0" marL="365760" marR="0" rtl="0" algn="l">
              <a:spcBef>
                <a:spcPts val="400"/>
              </a:spcBef>
              <a:spcAft>
                <a:spcPts val="0"/>
              </a:spcAft>
              <a:buClr>
                <a:srgbClr val="0070C0"/>
              </a:buClr>
              <a:buSzPts val="1496"/>
              <a:buFont typeface="Noto Sans Symbols"/>
              <a:buNone/>
            </a:pPr>
            <a:r>
              <a:t/>
            </a:r>
            <a:endParaRPr b="0" i="0" sz="2200" u="none" cap="none" strike="noStrike">
              <a:solidFill>
                <a:schemeClr val="dk1"/>
              </a:solidFill>
              <a:latin typeface="Courier New"/>
              <a:ea typeface="Courier New"/>
              <a:cs typeface="Courier New"/>
              <a:sym typeface="Courier New"/>
            </a:endParaRPr>
          </a:p>
          <a:p>
            <a:pPr indent="-169164" lvl="0" marL="365760" marR="0" rtl="0" algn="l">
              <a:spcBef>
                <a:spcPts val="400"/>
              </a:spcBef>
              <a:spcAft>
                <a:spcPts val="0"/>
              </a:spcAft>
              <a:buClr>
                <a:srgbClr val="0070C0"/>
              </a:buClr>
              <a:buSzPts val="1496"/>
              <a:buFont typeface="Noto Sans Symbols"/>
              <a:buNone/>
            </a:pPr>
            <a:r>
              <a:t/>
            </a:r>
            <a:endParaRPr b="0" i="0" sz="2200" u="none" cap="none" strike="noStrike">
              <a:solidFill>
                <a:schemeClr val="dk1"/>
              </a:solidFill>
              <a:latin typeface="Rambla"/>
              <a:ea typeface="Rambla"/>
              <a:cs typeface="Rambla"/>
              <a:sym typeface="Rambl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 type="body"/>
          </p:nvPr>
        </p:nvSpPr>
        <p:spPr>
          <a:xfrm>
            <a:off x="460376" y="145140"/>
            <a:ext cx="82296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a:t>
            </a:r>
            <a:endParaRPr b="1" i="0" sz="3400" u="none" cap="none" strike="noStrike">
              <a:solidFill>
                <a:schemeClr val="dk1"/>
              </a:solidFill>
              <a:latin typeface="Rambla"/>
              <a:ea typeface="Rambla"/>
              <a:cs typeface="Rambla"/>
              <a:sym typeface="Rambla"/>
            </a:endParaRPr>
          </a:p>
        </p:txBody>
      </p:sp>
      <p:sp>
        <p:nvSpPr>
          <p:cNvPr id="236" name="Shape 236"/>
          <p:cNvSpPr txBox="1"/>
          <p:nvPr>
            <p:ph idx="2" type="body"/>
          </p:nvPr>
        </p:nvSpPr>
        <p:spPr>
          <a:xfrm>
            <a:off x="457200" y="990600"/>
            <a:ext cx="8240713" cy="5486400"/>
          </a:xfrm>
          <a:prstGeom prst="rect">
            <a:avLst/>
          </a:prstGeom>
          <a:noFill/>
          <a:ln>
            <a:noFill/>
          </a:ln>
        </p:spPr>
        <p:txBody>
          <a:bodyPr anchorCtr="0" anchor="t" bIns="45700" lIns="91425" spcFirstLastPara="1" rIns="91425" wrap="square" tIns="45700">
            <a:noAutofit/>
          </a:bodyPr>
          <a:lstStyle/>
          <a:p>
            <a:pPr indent="-231775" lvl="1" marL="231775" marR="0" rtl="0" algn="l">
              <a:lnSpc>
                <a:spcPct val="80000"/>
              </a:lnSpc>
              <a:spcBef>
                <a:spcPts val="0"/>
              </a:spcBef>
              <a:spcAft>
                <a:spcPts val="0"/>
              </a:spcAft>
              <a:buClr>
                <a:srgbClr val="0070C0"/>
              </a:buClr>
              <a:buFont typeface="Arial"/>
              <a:buNone/>
            </a:pPr>
            <a:r>
              <a:rPr b="0" i="0" lang="en-US" sz="2400"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lnSpc>
                <a:spcPct val="80000"/>
              </a:lnSpc>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	</a:t>
            </a:r>
            <a:endParaRPr/>
          </a:p>
          <a:p>
            <a:pPr indent="-264160" lvl="0" marL="365760" marR="0" rtl="0" algn="l">
              <a:lnSpc>
                <a:spcPct val="80000"/>
              </a:lnSpc>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		var num = 1234566</a:t>
            </a:r>
            <a:endParaRPr/>
          </a:p>
          <a:p>
            <a:pPr indent="-264160" lvl="0" marL="365760" marR="0" rtl="0" algn="l">
              <a:lnSpc>
                <a:spcPct val="80000"/>
              </a:lnSpc>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		var count = 0</a:t>
            </a:r>
            <a:endParaRPr/>
          </a:p>
          <a:p>
            <a:pPr indent="-264160" lvl="0" marL="365760" marR="0" rtl="0" algn="l">
              <a:lnSpc>
                <a:spcPct val="80000"/>
              </a:lnSpc>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		do {</a:t>
            </a:r>
            <a:endParaRPr/>
          </a:p>
          <a:p>
            <a:pPr indent="-237236" lvl="2" marL="859536" marR="0" rtl="0" algn="l">
              <a:lnSpc>
                <a:spcPct val="80000"/>
              </a:lnSpc>
              <a:spcBef>
                <a:spcPts val="350"/>
              </a:spcBef>
              <a:spcAft>
                <a:spcPts val="0"/>
              </a:spcAft>
              <a:buClr>
                <a:srgbClr val="0070C0"/>
              </a:buClr>
              <a:buFont typeface="Arial"/>
              <a:buNone/>
            </a:pPr>
            <a:r>
              <a:rPr b="0" i="0" lang="en-US" sz="2400" u="none" cap="none" strike="noStrike">
                <a:solidFill>
                  <a:schemeClr val="dk1"/>
                </a:solidFill>
                <a:latin typeface="Courier New"/>
                <a:ea typeface="Courier New"/>
                <a:cs typeface="Courier New"/>
                <a:sym typeface="Courier New"/>
              </a:rPr>
              <a:t>  count++;</a:t>
            </a:r>
            <a:endParaRPr/>
          </a:p>
          <a:p>
            <a:pPr indent="-237236" lvl="2" marL="859536" marR="0" rtl="0" algn="l">
              <a:lnSpc>
                <a:spcPct val="80000"/>
              </a:lnSpc>
              <a:spcBef>
                <a:spcPts val="350"/>
              </a:spcBef>
              <a:spcAft>
                <a:spcPts val="0"/>
              </a:spcAft>
              <a:buClr>
                <a:srgbClr val="0070C0"/>
              </a:buClr>
              <a:buFont typeface="Arial"/>
              <a:buNone/>
            </a:pPr>
            <a:r>
              <a:rPr b="0" i="0" lang="en-US" sz="2400" u="none" cap="none" strike="noStrike">
                <a:solidFill>
                  <a:schemeClr val="dk1"/>
                </a:solidFill>
                <a:latin typeface="Courier New"/>
                <a:ea typeface="Courier New"/>
                <a:cs typeface="Courier New"/>
                <a:sym typeface="Courier New"/>
              </a:rPr>
              <a:t>  num /= 10;</a:t>
            </a:r>
            <a:endParaRPr/>
          </a:p>
          <a:p>
            <a:pPr indent="-237236" lvl="2" marL="859536" marR="0" rtl="0" algn="l">
              <a:lnSpc>
                <a:spcPct val="80000"/>
              </a:lnSpc>
              <a:spcBef>
                <a:spcPts val="350"/>
              </a:spcBef>
              <a:spcAft>
                <a:spcPts val="0"/>
              </a:spcAft>
              <a:buClr>
                <a:srgbClr val="0070C0"/>
              </a:buClr>
              <a:buFont typeface="Arial"/>
              <a:buNone/>
            </a:pPr>
            <a:r>
              <a:rPr b="0" i="0" lang="en-US" sz="2400" u="none" cap="none" strike="noStrike">
                <a:solidFill>
                  <a:schemeClr val="dk1"/>
                </a:solidFill>
                <a:latin typeface="Courier New"/>
                <a:ea typeface="Courier New"/>
                <a:cs typeface="Courier New"/>
                <a:sym typeface="Courier New"/>
              </a:rPr>
              <a:t>} while (num&gt;1);</a:t>
            </a:r>
            <a:endParaRPr/>
          </a:p>
          <a:p>
            <a:pPr indent="-237236" lvl="2" marL="859536" marR="0" rtl="0" algn="l">
              <a:lnSpc>
                <a:spcPct val="80000"/>
              </a:lnSpc>
              <a:spcBef>
                <a:spcPts val="350"/>
              </a:spcBef>
              <a:spcAft>
                <a:spcPts val="0"/>
              </a:spcAft>
              <a:buClr>
                <a:srgbClr val="0070C0"/>
              </a:buClr>
              <a:buFont typeface="Arial"/>
              <a:buNone/>
            </a:pPr>
            <a:r>
              <a:t/>
            </a:r>
            <a:endParaRPr b="0" i="0" sz="2400" u="none" cap="none" strike="noStrike">
              <a:solidFill>
                <a:schemeClr val="dk1"/>
              </a:solidFill>
              <a:latin typeface="Courier New"/>
              <a:ea typeface="Courier New"/>
              <a:cs typeface="Courier New"/>
              <a:sym typeface="Courier New"/>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document.write(“total digits”+count);</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&lt;/ SCRIPT &gt;</a:t>
            </a:r>
            <a:endParaRPr b="0"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idx="1" type="body"/>
          </p:nvPr>
        </p:nvSpPr>
        <p:spPr>
          <a:xfrm>
            <a:off x="228600" y="145140"/>
            <a:ext cx="84613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JavaScript Statements: while Statement</a:t>
            </a:r>
            <a:endParaRPr b="1" i="0" sz="3000" u="none" cap="none" strike="noStrike">
              <a:solidFill>
                <a:schemeClr val="dk1"/>
              </a:solidFill>
              <a:latin typeface="Rambla"/>
              <a:ea typeface="Rambla"/>
              <a:cs typeface="Rambla"/>
              <a:sym typeface="Rambla"/>
            </a:endParaRPr>
          </a:p>
        </p:txBody>
      </p:sp>
      <p:sp>
        <p:nvSpPr>
          <p:cNvPr id="243" name="Shape 243"/>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SzPts val="1904"/>
              <a:buFont typeface="Noto Sans Symbols"/>
              <a:buChar char="●"/>
            </a:pPr>
            <a:r>
              <a:rPr b="0" i="0" lang="en-US" sz="2800" u="none" cap="none" strike="noStrike">
                <a:solidFill>
                  <a:schemeClr val="dk1"/>
                </a:solidFill>
                <a:latin typeface="Rambla"/>
                <a:ea typeface="Rambla"/>
                <a:cs typeface="Rambla"/>
                <a:sym typeface="Rambla"/>
              </a:rPr>
              <a:t>A </a:t>
            </a:r>
            <a:r>
              <a:rPr b="1" i="0" lang="en-US" sz="2800" u="none" cap="none" strike="noStrike">
                <a:solidFill>
                  <a:schemeClr val="dk1"/>
                </a:solidFill>
                <a:latin typeface="Rambla"/>
                <a:ea typeface="Rambla"/>
                <a:cs typeface="Rambla"/>
                <a:sym typeface="Rambla"/>
              </a:rPr>
              <a:t>while</a:t>
            </a:r>
            <a:r>
              <a:rPr b="0" i="0" lang="en-US" sz="2800" u="none" cap="none" strike="noStrike">
                <a:solidFill>
                  <a:schemeClr val="dk1"/>
                </a:solidFill>
                <a:latin typeface="Rambla"/>
                <a:ea typeface="Rambla"/>
                <a:cs typeface="Rambla"/>
                <a:sym typeface="Rambla"/>
              </a:rPr>
              <a:t> statement executes its statements as long as a specified condition evaluates to true</a:t>
            </a:r>
            <a:endParaRPr/>
          </a:p>
          <a:p>
            <a:pPr indent="-143255" lvl="0" marL="365760" marR="0" rtl="0" algn="l">
              <a:spcBef>
                <a:spcPts val="400"/>
              </a:spcBef>
              <a:spcAft>
                <a:spcPts val="0"/>
              </a:spcAft>
              <a:buClr>
                <a:srgbClr val="0070C0"/>
              </a:buClr>
              <a:buSzPts val="1904"/>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0070C0"/>
              </a:buClr>
              <a:buSzPts val="1904"/>
              <a:buFont typeface="Noto Sans Symbols"/>
              <a:buChar char="●"/>
            </a:pPr>
            <a:r>
              <a:rPr b="0" i="0" lang="en-US" sz="2800" u="none" cap="none" strike="noStrike">
                <a:solidFill>
                  <a:schemeClr val="dk1"/>
                </a:solidFill>
                <a:latin typeface="Rambla"/>
                <a:ea typeface="Rambla"/>
                <a:cs typeface="Rambla"/>
                <a:sym typeface="Rambla"/>
              </a:rPr>
              <a:t> A </a:t>
            </a:r>
            <a:r>
              <a:rPr b="1" i="0" lang="en-US" sz="2800" u="none" cap="none" strike="noStrike">
                <a:solidFill>
                  <a:schemeClr val="dk1"/>
                </a:solidFill>
                <a:latin typeface="Rambla"/>
                <a:ea typeface="Rambla"/>
                <a:cs typeface="Rambla"/>
                <a:sym typeface="Rambla"/>
              </a:rPr>
              <a:t>‘while’</a:t>
            </a:r>
            <a:r>
              <a:rPr b="0" i="0" lang="en-US" sz="2800" u="none" cap="none" strike="noStrike">
                <a:solidFill>
                  <a:schemeClr val="dk1"/>
                </a:solidFill>
                <a:latin typeface="Rambla"/>
                <a:ea typeface="Rambla"/>
                <a:cs typeface="Rambla"/>
                <a:sym typeface="Rambla"/>
              </a:rPr>
              <a:t> statement looks as follows</a:t>
            </a:r>
            <a:endParaRPr/>
          </a:p>
          <a:p>
            <a:pPr indent="-143255" lvl="0" marL="365760" marR="0" rtl="0" algn="l">
              <a:spcBef>
                <a:spcPts val="400"/>
              </a:spcBef>
              <a:spcAft>
                <a:spcPts val="0"/>
              </a:spcAft>
              <a:buClr>
                <a:srgbClr val="0070C0"/>
              </a:buClr>
              <a:buSzPts val="1904"/>
              <a:buFont typeface="Noto Sans Symbols"/>
              <a:buNone/>
            </a:pPr>
            <a:r>
              <a:t/>
            </a:r>
            <a:endParaRPr b="0" i="0" sz="2800" u="none" cap="none" strike="noStrike">
              <a:solidFill>
                <a:schemeClr val="dk1"/>
              </a:solidFill>
              <a:latin typeface="Courier New"/>
              <a:ea typeface="Courier New"/>
              <a:cs typeface="Courier New"/>
              <a:sym typeface="Courier New"/>
            </a:endParaRPr>
          </a:p>
          <a:p>
            <a:pPr indent="-240791" lvl="1" marL="621792" marR="0" rtl="0" algn="l">
              <a:spcBef>
                <a:spcPts val="324"/>
              </a:spcBef>
              <a:spcAft>
                <a:spcPts val="0"/>
              </a:spcAft>
              <a:buClr>
                <a:schemeClr val="dk1"/>
              </a:buClr>
              <a:buFont typeface="Arial"/>
              <a:buNone/>
            </a:pPr>
            <a:r>
              <a:rPr b="0" i="0" lang="en-US" sz="2800" u="none" cap="none" strike="noStrike">
                <a:solidFill>
                  <a:schemeClr val="dk1"/>
                </a:solidFill>
                <a:latin typeface="Courier New"/>
                <a:ea typeface="Courier New"/>
                <a:cs typeface="Courier New"/>
                <a:sym typeface="Courier New"/>
              </a:rPr>
              <a:t>while (condition) {</a:t>
            </a:r>
            <a:endParaRPr/>
          </a:p>
          <a:p>
            <a:pPr indent="-240791" lvl="1" marL="621792" marR="0" rtl="0" algn="l">
              <a:spcBef>
                <a:spcPts val="324"/>
              </a:spcBef>
              <a:spcAft>
                <a:spcPts val="0"/>
              </a:spcAft>
              <a:buClr>
                <a:schemeClr val="dk1"/>
              </a:buClr>
              <a:buFont typeface="Arial"/>
              <a:buNone/>
            </a:pPr>
            <a:r>
              <a:rPr b="0" i="0" lang="en-US" sz="2800" u="none" cap="none" strike="noStrike">
                <a:solidFill>
                  <a:schemeClr val="dk1"/>
                </a:solidFill>
                <a:latin typeface="Courier New"/>
                <a:ea typeface="Courier New"/>
                <a:cs typeface="Courier New"/>
                <a:sym typeface="Courier New"/>
              </a:rPr>
              <a:t>   statements</a:t>
            </a:r>
            <a:endParaRPr/>
          </a:p>
          <a:p>
            <a:pPr indent="-240791" lvl="1" marL="621792" marR="0" rtl="0" algn="l">
              <a:spcBef>
                <a:spcPts val="324"/>
              </a:spcBef>
              <a:spcAft>
                <a:spcPts val="0"/>
              </a:spcAft>
              <a:buClr>
                <a:schemeClr val="dk1"/>
              </a:buClr>
              <a:buFont typeface="Arial"/>
              <a:buNone/>
            </a:pPr>
            <a:r>
              <a:rPr b="0" i="0" lang="en-US" sz="2800" u="none" cap="none" strike="noStrike">
                <a:solidFill>
                  <a:schemeClr val="dk1"/>
                </a:solidFill>
                <a:latin typeface="Courier New"/>
                <a:ea typeface="Courier New"/>
                <a:cs typeface="Courier New"/>
                <a:sym typeface="Courier New"/>
              </a:rPr>
              <a:t>}</a:t>
            </a:r>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Courier New"/>
              <a:ea typeface="Courier New"/>
              <a:cs typeface="Courier New"/>
              <a:sym typeface="Courier New"/>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 type="body"/>
          </p:nvPr>
        </p:nvSpPr>
        <p:spPr>
          <a:xfrm>
            <a:off x="460376" y="145140"/>
            <a:ext cx="82296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a:t>
            </a:r>
            <a:endParaRPr b="1" i="0" sz="3400" u="none" cap="none" strike="noStrike">
              <a:solidFill>
                <a:schemeClr val="dk1"/>
              </a:solidFill>
              <a:latin typeface="Rambla"/>
              <a:ea typeface="Rambla"/>
              <a:cs typeface="Rambla"/>
              <a:sym typeface="Rambla"/>
            </a:endParaRPr>
          </a:p>
        </p:txBody>
      </p:sp>
      <p:sp>
        <p:nvSpPr>
          <p:cNvPr id="250" name="Shape 250"/>
          <p:cNvSpPr txBox="1"/>
          <p:nvPr>
            <p:ph idx="2" type="body"/>
          </p:nvPr>
        </p:nvSpPr>
        <p:spPr>
          <a:xfrm>
            <a:off x="457200" y="990600"/>
            <a:ext cx="8240713" cy="5638800"/>
          </a:xfrm>
          <a:prstGeom prst="rect">
            <a:avLst/>
          </a:prstGeom>
          <a:noFill/>
          <a:ln>
            <a:noFill/>
          </a:ln>
        </p:spPr>
        <p:txBody>
          <a:bodyPr anchorCtr="0" anchor="t" bIns="45700" lIns="91425" spcFirstLastPara="1" rIns="91425" wrap="square" tIns="45700">
            <a:noAutofit/>
          </a:bodyPr>
          <a:lstStyle/>
          <a:p>
            <a:pPr indent="-264160" lvl="0" marL="365760" marR="0" rtl="0" algn="l">
              <a:lnSpc>
                <a:spcPct val="80000"/>
              </a:lnSpc>
              <a:spcBef>
                <a:spcPts val="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&lt;html&gt;&lt;body&gt;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var x=123;</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var y=0;</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var z;</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while(x&gt;0){</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	z=x%10;</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	y+=z;</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	x=parseInt(x/10);</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	document.write(x+"&lt;BR&gt;");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	document.write(y+"&lt;BR&gt;");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	document.write(z+"&lt;BR&gt;");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document.write(y);</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&lt;/script&gt;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&lt;/body&gt;&lt;/html&gt;</a:t>
            </a:r>
            <a:endParaRPr b="0" i="0" sz="222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ctrTitle"/>
          </p:nvPr>
        </p:nvSpPr>
        <p:spPr>
          <a:xfrm>
            <a:off x="228600" y="145522"/>
            <a:ext cx="8421551" cy="55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Rambla"/>
              <a:buNone/>
            </a:pPr>
            <a:r>
              <a:rPr b="1" i="0" lang="en-US" sz="3690" u="none" cap="none" strike="noStrike">
                <a:solidFill>
                  <a:schemeClr val="dk1"/>
                </a:solidFill>
                <a:latin typeface="Rambla"/>
                <a:ea typeface="Rambla"/>
                <a:cs typeface="Rambla"/>
                <a:sym typeface="Rambla"/>
              </a:rPr>
              <a:t>Topics</a:t>
            </a:r>
            <a:endParaRPr b="1" i="0" sz="3690" u="none" cap="none" strike="noStrike">
              <a:solidFill>
                <a:schemeClr val="dk1"/>
              </a:solidFill>
              <a:latin typeface="Rambla"/>
              <a:ea typeface="Rambla"/>
              <a:cs typeface="Rambla"/>
              <a:sym typeface="Rambla"/>
            </a:endParaRPr>
          </a:p>
        </p:txBody>
      </p:sp>
      <p:sp>
        <p:nvSpPr>
          <p:cNvPr id="128" name="Shape 128"/>
          <p:cNvSpPr txBox="1"/>
          <p:nvPr>
            <p:ph idx="1" type="body"/>
          </p:nvPr>
        </p:nvSpPr>
        <p:spPr>
          <a:xfrm>
            <a:off x="1005339" y="1350509"/>
            <a:ext cx="7557748" cy="6524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1" i="0" lang="en-US" sz="2800" u="none" cap="none" strike="noStrike">
                <a:solidFill>
                  <a:schemeClr val="dk1"/>
                </a:solidFill>
                <a:latin typeface="Rambla"/>
                <a:ea typeface="Rambla"/>
                <a:cs typeface="Rambla"/>
                <a:sym typeface="Rambla"/>
              </a:rPr>
              <a:t>JavaScript basic elements </a:t>
            </a:r>
            <a:endParaRPr b="1" i="0" sz="2800" u="none" cap="none" strike="noStrike">
              <a:solidFill>
                <a:schemeClr val="dk1"/>
              </a:solidFill>
              <a:latin typeface="Rambla"/>
              <a:ea typeface="Rambla"/>
              <a:cs typeface="Rambla"/>
              <a:sym typeface="Rambla"/>
            </a:endParaRPr>
          </a:p>
        </p:txBody>
      </p:sp>
      <p:sp>
        <p:nvSpPr>
          <p:cNvPr id="129" name="Shape 129"/>
          <p:cNvSpPr txBox="1"/>
          <p:nvPr>
            <p:ph idx="2" type="body"/>
          </p:nvPr>
        </p:nvSpPr>
        <p:spPr>
          <a:xfrm>
            <a:off x="1066800" y="2514600"/>
            <a:ext cx="7557748" cy="6524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1" i="0" lang="en-US" sz="2800" u="none" cap="none" strike="noStrike">
                <a:solidFill>
                  <a:schemeClr val="dk1"/>
                </a:solidFill>
                <a:latin typeface="Rambla"/>
                <a:ea typeface="Rambla"/>
                <a:cs typeface="Rambla"/>
                <a:sym typeface="Rambla"/>
              </a:rPr>
              <a:t>JavaScript Objects</a:t>
            </a:r>
            <a:endParaRPr b="1" i="0" sz="2800" u="none" cap="none" strike="noStrike">
              <a:solidFill>
                <a:schemeClr val="dk1"/>
              </a:solidFill>
              <a:latin typeface="Rambla"/>
              <a:ea typeface="Rambla"/>
              <a:cs typeface="Rambla"/>
              <a:sym typeface="Rambla"/>
            </a:endParaRPr>
          </a:p>
        </p:txBody>
      </p:sp>
      <p:sp>
        <p:nvSpPr>
          <p:cNvPr id="130" name="Shape 130"/>
          <p:cNvSpPr txBox="1"/>
          <p:nvPr>
            <p:ph idx="3" type="body"/>
          </p:nvPr>
        </p:nvSpPr>
        <p:spPr>
          <a:xfrm>
            <a:off x="1066800" y="4648200"/>
            <a:ext cx="7481548" cy="6524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1" i="0" lang="en-US" sz="2800" u="none" cap="none" strike="noStrike">
                <a:solidFill>
                  <a:schemeClr val="dk1"/>
                </a:solidFill>
                <a:latin typeface="Rambla"/>
                <a:ea typeface="Rambla"/>
                <a:cs typeface="Rambla"/>
                <a:sym typeface="Rambla"/>
              </a:rPr>
              <a:t>JavaScript Regular Expression</a:t>
            </a:r>
            <a:endParaRPr b="1" i="0" sz="2800" u="none" cap="none" strike="noStrike">
              <a:solidFill>
                <a:schemeClr val="dk1"/>
              </a:solidFill>
              <a:latin typeface="Rambla"/>
              <a:ea typeface="Rambla"/>
              <a:cs typeface="Rambla"/>
              <a:sym typeface="Rambla"/>
            </a:endParaRPr>
          </a:p>
        </p:txBody>
      </p:sp>
      <p:sp>
        <p:nvSpPr>
          <p:cNvPr id="131" name="Shape 131"/>
          <p:cNvSpPr txBox="1"/>
          <p:nvPr>
            <p:ph idx="4" type="body"/>
          </p:nvPr>
        </p:nvSpPr>
        <p:spPr>
          <a:xfrm>
            <a:off x="1066800" y="3581400"/>
            <a:ext cx="7481548" cy="6524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1" i="0" lang="en-US" sz="2800" u="none" cap="none" strike="noStrike">
                <a:solidFill>
                  <a:schemeClr val="dk1"/>
                </a:solidFill>
                <a:latin typeface="Rambla"/>
                <a:ea typeface="Rambla"/>
                <a:cs typeface="Rambla"/>
                <a:sym typeface="Rambla"/>
              </a:rPr>
              <a:t>JavaScript Validations</a:t>
            </a:r>
            <a:endParaRPr b="1" i="0" sz="2800" u="none" cap="none" strike="noStrike">
              <a:solidFill>
                <a:schemeClr val="dk1"/>
              </a:solidFill>
              <a:latin typeface="Rambla"/>
              <a:ea typeface="Rambla"/>
              <a:cs typeface="Rambla"/>
              <a:sym typeface="Rambl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Functions</a:t>
            </a:r>
            <a:endParaRPr b="1" i="0" sz="3000" u="none" cap="none" strike="noStrike">
              <a:solidFill>
                <a:schemeClr val="dk1"/>
              </a:solidFill>
              <a:latin typeface="Rambla"/>
              <a:ea typeface="Rambla"/>
              <a:cs typeface="Rambla"/>
              <a:sym typeface="Rambla"/>
            </a:endParaRPr>
          </a:p>
        </p:txBody>
      </p:sp>
      <p:sp>
        <p:nvSpPr>
          <p:cNvPr id="257" name="Shape 257"/>
          <p:cNvSpPr txBox="1"/>
          <p:nvPr>
            <p:ph idx="2" type="body"/>
          </p:nvPr>
        </p:nvSpPr>
        <p:spPr>
          <a:xfrm>
            <a:off x="381000" y="990600"/>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lnSpc>
                <a:spcPct val="90000"/>
              </a:lnSpc>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Functions are one of the fundamental building blocks in JavaScript. A function is a JavaScript procedure: a set of statements that performs a specific task. To use a function, you must first define it, then your script</a:t>
            </a:r>
            <a:endParaRPr/>
          </a:p>
          <a:p>
            <a:pPr indent="-264160" lvl="0" marL="365760" marR="0" rtl="0" algn="just">
              <a:lnSpc>
                <a:spcPct val="90000"/>
              </a:lnSpc>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    can call it. </a:t>
            </a:r>
            <a:endParaRPr/>
          </a:p>
          <a:p>
            <a:pPr indent="-264160" lvl="0" marL="365760" marR="0" rtl="0" algn="just">
              <a:lnSpc>
                <a:spcPct val="90000"/>
              </a:lnSpc>
              <a:spcBef>
                <a:spcPts val="400"/>
              </a:spcBef>
              <a:spcAft>
                <a:spcPts val="0"/>
              </a:spcAft>
              <a:buClr>
                <a:srgbClr val="0070C0"/>
              </a:buClr>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just">
              <a:lnSpc>
                <a:spcPct val="90000"/>
              </a:lnSpc>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A function definition looks as follows:</a:t>
            </a:r>
            <a:endParaRPr/>
          </a:p>
          <a:p>
            <a:pPr indent="-160528" lvl="0" marL="365760" marR="0" rtl="0" algn="just">
              <a:lnSpc>
                <a:spcPct val="90000"/>
              </a:lnSpc>
              <a:spcBef>
                <a:spcPts val="400"/>
              </a:spcBef>
              <a:spcAft>
                <a:spcPts val="0"/>
              </a:spcAft>
              <a:buClr>
                <a:srgbClr val="0070C0"/>
              </a:buClr>
              <a:buSzPts val="1632"/>
              <a:buFont typeface="Noto Sans Symbols"/>
              <a:buNone/>
            </a:pPr>
            <a:r>
              <a:t/>
            </a:r>
            <a:endParaRPr b="0" i="0" sz="2400" u="none" cap="none" strike="noStrike">
              <a:solidFill>
                <a:schemeClr val="dk1"/>
              </a:solidFill>
              <a:latin typeface="Courier New"/>
              <a:ea typeface="Courier New"/>
              <a:cs typeface="Courier New"/>
              <a:sym typeface="Courier New"/>
            </a:endParaRPr>
          </a:p>
          <a:p>
            <a:pPr indent="-240791" lvl="1" marL="621792" marR="0" rtl="0" algn="just">
              <a:lnSpc>
                <a:spcPct val="90000"/>
              </a:lnSpc>
              <a:spcBef>
                <a:spcPts val="324"/>
              </a:spcBef>
              <a:spcAft>
                <a:spcPts val="0"/>
              </a:spcAft>
              <a:buClr>
                <a:schemeClr val="dk1"/>
              </a:buClr>
              <a:buFont typeface="Arial"/>
              <a:buNone/>
            </a:pPr>
            <a:r>
              <a:rPr b="1" i="0" lang="en-US" sz="2400" u="none" cap="none" strike="noStrike">
                <a:solidFill>
                  <a:schemeClr val="dk1"/>
                </a:solidFill>
                <a:latin typeface="Courier New"/>
                <a:ea typeface="Courier New"/>
                <a:cs typeface="Courier New"/>
                <a:sym typeface="Courier New"/>
              </a:rPr>
              <a:t> </a:t>
            </a:r>
            <a:r>
              <a:rPr b="0" i="0" lang="en-US" sz="2400" u="none" cap="none" strike="noStrike">
                <a:solidFill>
                  <a:schemeClr val="dk1"/>
                </a:solidFill>
                <a:latin typeface="Courier New"/>
                <a:ea typeface="Courier New"/>
                <a:cs typeface="Courier New"/>
                <a:sym typeface="Courier New"/>
              </a:rPr>
              <a:t>function gcd(m,n) {</a:t>
            </a:r>
            <a:endParaRPr/>
          </a:p>
          <a:p>
            <a:pPr indent="-240791" lvl="1" marL="621792" marR="0" rtl="0" algn="just">
              <a:lnSpc>
                <a:spcPct val="90000"/>
              </a:lnSpc>
              <a:spcBef>
                <a:spcPts val="324"/>
              </a:spcBef>
              <a:spcAft>
                <a:spcPts val="0"/>
              </a:spcAft>
              <a:buClr>
                <a:schemeClr val="dk1"/>
              </a:buClr>
              <a:buFont typeface="Arial"/>
              <a:buNone/>
            </a:pPr>
            <a:r>
              <a:rPr b="0" i="0" lang="en-US" sz="2400" u="none" cap="none" strike="noStrike">
                <a:solidFill>
                  <a:schemeClr val="dk1"/>
                </a:solidFill>
                <a:latin typeface="Courier New"/>
                <a:ea typeface="Courier New"/>
                <a:cs typeface="Courier New"/>
                <a:sym typeface="Courier New"/>
              </a:rPr>
              <a:t>      return  n &gt; 0   ?  gcd(n,m%n) : m ;</a:t>
            </a:r>
            <a:endParaRPr/>
          </a:p>
          <a:p>
            <a:pPr indent="-240791" lvl="1" marL="621792" marR="0" rtl="0" algn="just">
              <a:lnSpc>
                <a:spcPct val="90000"/>
              </a:lnSpc>
              <a:spcBef>
                <a:spcPts val="324"/>
              </a:spcBef>
              <a:spcAft>
                <a:spcPts val="0"/>
              </a:spcAft>
              <a:buClr>
                <a:schemeClr val="dk1"/>
              </a:buClr>
              <a:buFont typeface="Arial"/>
              <a:buNone/>
            </a:pPr>
            <a:r>
              <a:rPr b="0" i="0" lang="en-US" sz="2400" u="none" cap="none" strike="noStrike">
                <a:solidFill>
                  <a:schemeClr val="dk1"/>
                </a:solidFill>
                <a:latin typeface="Courier New"/>
                <a:ea typeface="Courier New"/>
                <a:cs typeface="Courier New"/>
                <a:sym typeface="Courier New"/>
              </a:rPr>
              <a:t> }</a:t>
            </a:r>
            <a:endParaRPr/>
          </a:p>
          <a:p>
            <a:pPr indent="-177799" lvl="0" marL="365760" marR="0" rtl="0" algn="just">
              <a:lnSpc>
                <a:spcPct val="90000"/>
              </a:lnSpc>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just">
              <a:lnSpc>
                <a:spcPct val="90000"/>
              </a:lnSpc>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just">
              <a:lnSpc>
                <a:spcPct val="90000"/>
              </a:lnSpc>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idx="1" type="body"/>
          </p:nvPr>
        </p:nvSpPr>
        <p:spPr>
          <a:xfrm>
            <a:off x="460376" y="145140"/>
            <a:ext cx="82296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a:t>
            </a:r>
            <a:endParaRPr b="1" i="0" sz="3400" u="none" cap="none" strike="noStrike">
              <a:solidFill>
                <a:schemeClr val="dk1"/>
              </a:solidFill>
              <a:latin typeface="Rambla"/>
              <a:ea typeface="Rambla"/>
              <a:cs typeface="Rambla"/>
              <a:sym typeface="Rambla"/>
            </a:endParaRPr>
          </a:p>
        </p:txBody>
      </p:sp>
      <p:sp>
        <p:nvSpPr>
          <p:cNvPr id="264" name="Shape 264"/>
          <p:cNvSpPr txBox="1"/>
          <p:nvPr>
            <p:ph idx="2" type="body"/>
          </p:nvPr>
        </p:nvSpPr>
        <p:spPr>
          <a:xfrm>
            <a:off x="457200" y="990600"/>
            <a:ext cx="8240713" cy="54102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&lt;html&gt;</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&lt;body&gt;</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function gcd(m,n){</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	return n &gt; 0 ? gcd(n,m%n):m;</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document.write(gcd(96,16));</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&lt;/script&gt;</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&lt;/body&gt;</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Courier New"/>
                <a:ea typeface="Courier New"/>
                <a:cs typeface="Courier New"/>
                <a:sym typeface="Courier New"/>
              </a:rPr>
              <a:t>&lt;/html&gt;</a:t>
            </a:r>
            <a:endParaRPr b="0"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 type="body"/>
          </p:nvPr>
        </p:nvSpPr>
        <p:spPr>
          <a:xfrm>
            <a:off x="228600" y="145140"/>
            <a:ext cx="84613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Objects</a:t>
            </a:r>
            <a:endParaRPr b="1" i="0" sz="3000" u="none" cap="none" strike="noStrike">
              <a:solidFill>
                <a:schemeClr val="dk1"/>
              </a:solidFill>
              <a:latin typeface="Rambla"/>
              <a:ea typeface="Rambla"/>
              <a:cs typeface="Rambla"/>
              <a:sym typeface="Rambla"/>
            </a:endParaRPr>
          </a:p>
        </p:txBody>
      </p:sp>
      <p:sp>
        <p:nvSpPr>
          <p:cNvPr id="271" name="Shape 271"/>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chemeClr val="dk1"/>
              </a:buClr>
              <a:buFont typeface="Noto Sans Symbols"/>
              <a:buNone/>
            </a:pPr>
            <a:r>
              <a:rPr b="0" i="0" lang="en-US" sz="2800" u="none" cap="none" strike="noStrike">
                <a:solidFill>
                  <a:schemeClr val="dk1"/>
                </a:solidFill>
                <a:latin typeface="Rambla"/>
                <a:ea typeface="Rambla"/>
                <a:cs typeface="Rambla"/>
                <a:sym typeface="Rambla"/>
              </a:rPr>
              <a:t>An object is a self-contained unit of code having the following characteristics:</a:t>
            </a:r>
            <a:endParaRPr/>
          </a:p>
          <a:p>
            <a:pPr indent="-240791" lvl="1" marL="621792" marR="0" rtl="0" algn="l">
              <a:spcBef>
                <a:spcPts val="324"/>
              </a:spcBef>
              <a:spcAft>
                <a:spcPts val="0"/>
              </a:spcAft>
              <a:buClr>
                <a:schemeClr val="dk1"/>
              </a:buClr>
              <a:buSzPts val="2800"/>
              <a:buFont typeface="Arial"/>
              <a:buChar char="•"/>
            </a:pPr>
            <a:r>
              <a:rPr b="0" i="0" lang="en-US" sz="2800" u="none" cap="none" strike="noStrike">
                <a:solidFill>
                  <a:schemeClr val="dk1"/>
                </a:solidFill>
                <a:latin typeface="Rambla"/>
                <a:ea typeface="Rambla"/>
                <a:cs typeface="Rambla"/>
                <a:sym typeface="Rambla"/>
              </a:rPr>
              <a:t>Properties</a:t>
            </a:r>
            <a:endParaRPr/>
          </a:p>
          <a:p>
            <a:pPr indent="-240791" lvl="1" marL="621792" marR="0" rtl="0" algn="l">
              <a:spcBef>
                <a:spcPts val="324"/>
              </a:spcBef>
              <a:spcAft>
                <a:spcPts val="0"/>
              </a:spcAft>
              <a:buClr>
                <a:schemeClr val="dk1"/>
              </a:buClr>
              <a:buSzPts val="2800"/>
              <a:buFont typeface="Arial"/>
              <a:buChar char="•"/>
            </a:pPr>
            <a:r>
              <a:rPr b="0" i="0" lang="en-US" sz="2800" u="none" cap="none" strike="noStrike">
                <a:solidFill>
                  <a:schemeClr val="dk1"/>
                </a:solidFill>
                <a:latin typeface="Rambla"/>
                <a:ea typeface="Rambla"/>
                <a:cs typeface="Rambla"/>
                <a:sym typeface="Rambla"/>
              </a:rPr>
              <a:t>Methods</a:t>
            </a:r>
            <a:endParaRPr/>
          </a:p>
          <a:p>
            <a:pPr indent="-240791" lvl="1" marL="621792" marR="0" rtl="0" algn="l">
              <a:spcBef>
                <a:spcPts val="324"/>
              </a:spcBef>
              <a:spcAft>
                <a:spcPts val="0"/>
              </a:spcAft>
              <a:buClr>
                <a:schemeClr val="dk1"/>
              </a:buClr>
              <a:buSzPts val="2800"/>
              <a:buFont typeface="Arial"/>
              <a:buChar char="•"/>
            </a:pPr>
            <a:r>
              <a:rPr b="0" i="0" lang="en-US" sz="2800" u="none" cap="none" strike="noStrike">
                <a:solidFill>
                  <a:schemeClr val="dk1"/>
                </a:solidFill>
                <a:latin typeface="Rambla"/>
                <a:ea typeface="Rambla"/>
                <a:cs typeface="Rambla"/>
                <a:sym typeface="Rambla"/>
              </a:rPr>
              <a:t>Identity</a:t>
            </a:r>
            <a:endParaRPr/>
          </a:p>
          <a:p>
            <a:pPr indent="-169164" lvl="0" marL="365760" marR="0" rtl="0" algn="l">
              <a:spcBef>
                <a:spcPts val="400"/>
              </a:spcBef>
              <a:spcAft>
                <a:spcPts val="0"/>
              </a:spcAft>
              <a:buClr>
                <a:srgbClr val="595959"/>
              </a:buClr>
              <a:buSzPts val="1496"/>
              <a:buFont typeface="Noto Sans Symbols"/>
              <a:buNone/>
            </a:pPr>
            <a:r>
              <a:t/>
            </a:r>
            <a:endParaRPr b="0" i="0" sz="22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595959"/>
              </a:buClr>
              <a:buFont typeface="Noto Sans Symbols"/>
              <a:buNone/>
            </a:pPr>
            <a:r>
              <a:t/>
            </a:r>
            <a:endParaRPr b="0" i="0" sz="2200" u="none" cap="none" strike="noStrike">
              <a:solidFill>
                <a:schemeClr val="dk1"/>
              </a:solidFill>
              <a:latin typeface="Rambla"/>
              <a:ea typeface="Rambla"/>
              <a:cs typeface="Rambla"/>
              <a:sym typeface="Rambla"/>
            </a:endParaRPr>
          </a:p>
          <a:p>
            <a:pPr indent="-169164" lvl="0" marL="365760" marR="0" rtl="0" algn="l">
              <a:spcBef>
                <a:spcPts val="400"/>
              </a:spcBef>
              <a:spcAft>
                <a:spcPts val="0"/>
              </a:spcAft>
              <a:buClr>
                <a:srgbClr val="595959"/>
              </a:buClr>
              <a:buSzPts val="1496"/>
              <a:buFont typeface="Noto Sans Symbols"/>
              <a:buNone/>
            </a:pPr>
            <a:r>
              <a:t/>
            </a:r>
            <a:endParaRPr b="0" i="0" sz="2200" u="none" cap="none" strike="noStrike">
              <a:solidFill>
                <a:schemeClr val="dk1"/>
              </a:solidFill>
              <a:latin typeface="Rambla"/>
              <a:ea typeface="Rambla"/>
              <a:cs typeface="Rambla"/>
              <a:sym typeface="Rambla"/>
            </a:endParaRPr>
          </a:p>
          <a:p>
            <a:pPr indent="-169164" lvl="0" marL="365760" marR="0" rtl="0" algn="l">
              <a:spcBef>
                <a:spcPts val="400"/>
              </a:spcBef>
              <a:spcAft>
                <a:spcPts val="0"/>
              </a:spcAft>
              <a:buClr>
                <a:srgbClr val="595959"/>
              </a:buClr>
              <a:buSzPts val="1496"/>
              <a:buFont typeface="Noto Sans Symbols"/>
              <a:buNone/>
            </a:pPr>
            <a:r>
              <a:t/>
            </a:r>
            <a:endParaRPr b="0" i="0" sz="2200" u="none" cap="none" strike="noStrike">
              <a:solidFill>
                <a:schemeClr val="dk1"/>
              </a:solidFill>
              <a:latin typeface="Rambla"/>
              <a:ea typeface="Rambla"/>
              <a:cs typeface="Rambla"/>
              <a:sym typeface="Rambla"/>
            </a:endParaRPr>
          </a:p>
          <a:p>
            <a:pPr indent="-169164" lvl="0" marL="365760" marR="0" rtl="0" algn="l">
              <a:spcBef>
                <a:spcPts val="400"/>
              </a:spcBef>
              <a:spcAft>
                <a:spcPts val="0"/>
              </a:spcAft>
              <a:buClr>
                <a:srgbClr val="595959"/>
              </a:buClr>
              <a:buSzPts val="1496"/>
              <a:buFont typeface="Noto Sans Symbols"/>
              <a:buNone/>
            </a:pPr>
            <a:r>
              <a:t/>
            </a:r>
            <a:endParaRPr b="0" i="0" sz="2200" u="none" cap="none" strike="noStrike">
              <a:solidFill>
                <a:schemeClr val="dk1"/>
              </a:solidFill>
              <a:latin typeface="Rambla"/>
              <a:ea typeface="Rambla"/>
              <a:cs typeface="Rambla"/>
              <a:sym typeface="Rambl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idx="1" type="body"/>
          </p:nvPr>
        </p:nvSpPr>
        <p:spPr>
          <a:xfrm>
            <a:off x="304800" y="145140"/>
            <a:ext cx="83851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Objects: The Window Object</a:t>
            </a:r>
            <a:endParaRPr b="1" i="0" sz="3000" u="none" cap="none" strike="noStrike">
              <a:solidFill>
                <a:schemeClr val="dk1"/>
              </a:solidFill>
              <a:latin typeface="Rambla"/>
              <a:ea typeface="Rambla"/>
              <a:cs typeface="Rambla"/>
              <a:sym typeface="Rambla"/>
            </a:endParaRPr>
          </a:p>
        </p:txBody>
      </p:sp>
      <p:sp>
        <p:nvSpPr>
          <p:cNvPr id="278" name="Shape 278"/>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At the top of the browser hierarchy is the window object, which represents a browser window</a:t>
            </a:r>
            <a:endParaRPr/>
          </a:p>
          <a:p>
            <a:pPr indent="-160528" lvl="0" marL="365760" marR="0" rtl="0" algn="l">
              <a:spcBef>
                <a:spcPts val="400"/>
              </a:spcBef>
              <a:spcAft>
                <a:spcPts val="0"/>
              </a:spcAft>
              <a:buClr>
                <a:srgbClr val="0070C0"/>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The properties/methods of this object are:</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status</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alert()</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confirm()</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prompt()</a:t>
            </a:r>
            <a:endParaRPr/>
          </a:p>
          <a:p>
            <a:pPr indent="-88391" lvl="1" marL="621792" marR="0" rtl="0" algn="l">
              <a:spcBef>
                <a:spcPts val="324"/>
              </a:spcBef>
              <a:spcAft>
                <a:spcPts val="0"/>
              </a:spcAft>
              <a:buClr>
                <a:srgbClr val="0070C0"/>
              </a:buClr>
              <a:buSzPts val="2400"/>
              <a:buFont typeface="Arial"/>
              <a:buNone/>
            </a:pPr>
            <a:r>
              <a:t/>
            </a:r>
            <a:endParaRPr b="1" i="0" sz="24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idx="1" type="body"/>
          </p:nvPr>
        </p:nvSpPr>
        <p:spPr>
          <a:xfrm>
            <a:off x="228600" y="145140"/>
            <a:ext cx="84613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Objects: The Document Object</a:t>
            </a:r>
            <a:endParaRPr b="1" i="0" sz="3000" u="none" cap="none" strike="noStrike">
              <a:solidFill>
                <a:schemeClr val="dk1"/>
              </a:solidFill>
              <a:latin typeface="Rambla"/>
              <a:ea typeface="Rambla"/>
              <a:cs typeface="Rambla"/>
              <a:sym typeface="Rambla"/>
            </a:endParaRPr>
          </a:p>
        </p:txBody>
      </p:sp>
      <p:sp>
        <p:nvSpPr>
          <p:cNvPr id="285" name="Shape 285"/>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The Document Object represents characteristics of the current HTML page. Some of its properties are:</a:t>
            </a:r>
            <a:endParaRPr/>
          </a:p>
          <a:p>
            <a:pPr indent="-240791" lvl="1" marL="621792" marR="0" rtl="0" algn="just">
              <a:spcBef>
                <a:spcPts val="324"/>
              </a:spcBef>
              <a:spcAft>
                <a:spcPts val="0"/>
              </a:spcAft>
              <a:buClr>
                <a:srgbClr val="0070C0"/>
              </a:buClr>
              <a:buSzPts val="2400"/>
              <a:buFont typeface="Arial"/>
              <a:buChar char="•"/>
            </a:pPr>
            <a:r>
              <a:rPr b="0" i="0" lang="en-US" sz="2400" u="none" cap="none" strike="noStrike">
                <a:solidFill>
                  <a:schemeClr val="dk1"/>
                </a:solidFill>
                <a:latin typeface="Rambla"/>
                <a:ea typeface="Rambla"/>
                <a:cs typeface="Rambla"/>
                <a:sym typeface="Rambla"/>
              </a:rPr>
              <a:t>title			- lastModified</a:t>
            </a:r>
            <a:endParaRPr b="0" i="0" sz="2400" u="none" cap="none" strike="noStrike">
              <a:solidFill>
                <a:schemeClr val="dk1"/>
              </a:solidFill>
              <a:latin typeface="Rambla"/>
              <a:ea typeface="Rambla"/>
              <a:cs typeface="Rambla"/>
              <a:sym typeface="Rambla"/>
            </a:endParaRPr>
          </a:p>
          <a:p>
            <a:pPr indent="-240791" lvl="1" marL="621792" marR="0" rtl="0" algn="just">
              <a:spcBef>
                <a:spcPts val="324"/>
              </a:spcBef>
              <a:spcAft>
                <a:spcPts val="0"/>
              </a:spcAft>
              <a:buClr>
                <a:srgbClr val="0070C0"/>
              </a:buClr>
              <a:buSzPts val="2400"/>
              <a:buFont typeface="Arial"/>
              <a:buChar char="•"/>
            </a:pPr>
            <a:r>
              <a:rPr b="0" i="0" lang="en-US" sz="2400" u="none" cap="none" strike="noStrike">
                <a:solidFill>
                  <a:schemeClr val="dk1"/>
                </a:solidFill>
                <a:latin typeface="Rambla"/>
                <a:ea typeface="Rambla"/>
                <a:cs typeface="Rambla"/>
                <a:sym typeface="Rambla"/>
              </a:rPr>
              <a:t>fgColor			- bgColor</a:t>
            </a:r>
            <a:endParaRPr b="0" i="0" sz="2400" u="none" cap="none" strike="noStrike">
              <a:solidFill>
                <a:schemeClr val="dk1"/>
              </a:solidFill>
              <a:latin typeface="Rambla"/>
              <a:ea typeface="Rambla"/>
              <a:cs typeface="Rambla"/>
              <a:sym typeface="Rambla"/>
            </a:endParaRPr>
          </a:p>
          <a:p>
            <a:pPr indent="-88391" lvl="1" marL="621792" marR="0" rtl="0" algn="just">
              <a:spcBef>
                <a:spcPts val="324"/>
              </a:spcBef>
              <a:spcAft>
                <a:spcPts val="0"/>
              </a:spcAft>
              <a:buClr>
                <a:srgbClr val="0070C0"/>
              </a:buClr>
              <a:buSzPts val="2400"/>
              <a:buFont typeface="Arial"/>
              <a:buNone/>
            </a:pPr>
            <a:r>
              <a:t/>
            </a:r>
            <a:endParaRPr b="0" i="0" sz="2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One of its most important method is :</a:t>
            </a:r>
            <a:endParaRPr/>
          </a:p>
          <a:p>
            <a:pPr indent="-240791" lvl="1" marL="621792" marR="0" rtl="0" algn="just">
              <a:spcBef>
                <a:spcPts val="324"/>
              </a:spcBef>
              <a:spcAft>
                <a:spcPts val="0"/>
              </a:spcAft>
              <a:buClr>
                <a:srgbClr val="0070C0"/>
              </a:buClr>
              <a:buSzPts val="2400"/>
              <a:buFont typeface="Arial"/>
              <a:buChar char="•"/>
            </a:pPr>
            <a:r>
              <a:rPr b="0" i="0" lang="en-US" sz="2400" u="none" cap="none" strike="noStrike">
                <a:solidFill>
                  <a:schemeClr val="dk1"/>
                </a:solidFill>
                <a:latin typeface="Rambla"/>
                <a:ea typeface="Rambla"/>
                <a:cs typeface="Rambla"/>
                <a:sym typeface="Rambla"/>
              </a:rPr>
              <a:t>write()</a:t>
            </a:r>
            <a:endParaRPr/>
          </a:p>
          <a:p>
            <a:pPr indent="-88391" lvl="1" marL="621792" marR="0" rtl="0" algn="just">
              <a:spcBef>
                <a:spcPts val="324"/>
              </a:spcBef>
              <a:spcAft>
                <a:spcPts val="0"/>
              </a:spcAft>
              <a:buClr>
                <a:srgbClr val="0070C0"/>
              </a:buClr>
              <a:buSzPts val="2400"/>
              <a:buFont typeface="Arial"/>
              <a:buNone/>
            </a:pPr>
            <a:r>
              <a:t/>
            </a:r>
            <a:endParaRPr b="0" i="0" sz="2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In the browser object hierarchy, the document object is contained in a window object (for a page without frames)</a:t>
            </a:r>
            <a:endParaRPr/>
          </a:p>
          <a:p>
            <a:pPr indent="-160528" lvl="0" marL="365760" marR="0" rtl="0" algn="just">
              <a:spcBef>
                <a:spcPts val="400"/>
              </a:spcBef>
              <a:spcAft>
                <a:spcPts val="0"/>
              </a:spcAft>
              <a:buClr>
                <a:srgbClr val="0070C0"/>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idx="1" type="body"/>
          </p:nvPr>
        </p:nvSpPr>
        <p:spPr>
          <a:xfrm>
            <a:off x="304800" y="145140"/>
            <a:ext cx="83851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Objects: The Form Object</a:t>
            </a:r>
            <a:endParaRPr b="1" i="0" sz="3000" u="none" cap="none" strike="noStrike">
              <a:solidFill>
                <a:schemeClr val="dk1"/>
              </a:solidFill>
              <a:latin typeface="Rambla"/>
              <a:ea typeface="Rambla"/>
              <a:cs typeface="Rambla"/>
              <a:sym typeface="Rambla"/>
            </a:endParaRPr>
          </a:p>
        </p:txBody>
      </p:sp>
      <p:sp>
        <p:nvSpPr>
          <p:cNvPr id="292" name="Shape 292"/>
          <p:cNvSpPr txBox="1"/>
          <p:nvPr>
            <p:ph idx="2" type="body"/>
          </p:nvPr>
        </p:nvSpPr>
        <p:spPr>
          <a:xfrm>
            <a:off x="533400" y="1371600"/>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The Form object represents an HTML Form. It has the same name as the NAME attribute in the FORM tag</a:t>
            </a:r>
            <a:endParaRPr/>
          </a:p>
          <a:p>
            <a:pPr indent="-264160" lvl="0" marL="365760" marR="0" rtl="0" algn="just">
              <a:spcBef>
                <a:spcPts val="400"/>
              </a:spcBef>
              <a:spcAft>
                <a:spcPts val="0"/>
              </a:spcAft>
              <a:buClr>
                <a:srgbClr val="0070C0"/>
              </a:buClr>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In the browser object hierarchy, the form object is contained in the document object</a:t>
            </a:r>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idx="1" type="body"/>
          </p:nvPr>
        </p:nvSpPr>
        <p:spPr>
          <a:xfrm>
            <a:off x="304800" y="145140"/>
            <a:ext cx="83851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Objects: Frame Objects</a:t>
            </a:r>
            <a:endParaRPr b="1" i="0" sz="3000" u="none" cap="none" strike="noStrike">
              <a:solidFill>
                <a:schemeClr val="dk1"/>
              </a:solidFill>
              <a:latin typeface="Rambla"/>
              <a:ea typeface="Rambla"/>
              <a:cs typeface="Rambla"/>
              <a:sym typeface="Rambla"/>
            </a:endParaRPr>
          </a:p>
        </p:txBody>
      </p:sp>
      <p:sp>
        <p:nvSpPr>
          <p:cNvPr id="299" name="Shape 299"/>
          <p:cNvSpPr txBox="1"/>
          <p:nvPr>
            <p:ph idx="2" type="body"/>
          </p:nvPr>
        </p:nvSpPr>
        <p:spPr>
          <a:xfrm>
            <a:off x="457200" y="1066800"/>
            <a:ext cx="8240713" cy="53340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Each Frame in a frame set is represented as a frame object.</a:t>
            </a:r>
            <a:endParaRPr/>
          </a:p>
          <a:p>
            <a:pPr indent="-143255" lvl="0" marL="365760" marR="0" rtl="0" algn="just">
              <a:spcBef>
                <a:spcPts val="400"/>
              </a:spcBef>
              <a:spcAft>
                <a:spcPts val="0"/>
              </a:spcAft>
              <a:buClr>
                <a:srgbClr val="0070C0"/>
              </a:buClr>
              <a:buSzPts val="1904"/>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A frame set contains an array of frame objects representing all the frames in it.</a:t>
            </a:r>
            <a:endParaRPr/>
          </a:p>
          <a:p>
            <a:pPr indent="-143255" lvl="0" marL="365760" marR="0" rtl="0" algn="just">
              <a:spcBef>
                <a:spcPts val="400"/>
              </a:spcBef>
              <a:spcAft>
                <a:spcPts val="0"/>
              </a:spcAft>
              <a:buClr>
                <a:srgbClr val="0070C0"/>
              </a:buClr>
              <a:buSzPts val="1904"/>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You can refer to a particular frame:</a:t>
            </a:r>
            <a:endParaRPr/>
          </a:p>
          <a:p>
            <a:pPr indent="-264160" lvl="0" marL="365760" marR="0" rtl="0" algn="just">
              <a:spcBef>
                <a:spcPts val="400"/>
              </a:spcBef>
              <a:spcAft>
                <a:spcPts val="0"/>
              </a:spcAft>
              <a:buClr>
                <a:srgbClr val="0070C0"/>
              </a:buClr>
              <a:buSzPts val="1904"/>
              <a:buFont typeface="Noto Sans Symbols"/>
              <a:buChar char="●"/>
            </a:pPr>
            <a:r>
              <a:rPr b="0" i="0" lang="en-US" sz="2800" u="none" cap="none" strike="noStrike">
                <a:solidFill>
                  <a:schemeClr val="dk1"/>
                </a:solidFill>
                <a:latin typeface="Rambla"/>
                <a:ea typeface="Rambla"/>
                <a:cs typeface="Rambla"/>
                <a:sym typeface="Rambla"/>
              </a:rPr>
              <a:t>By name - if it has one</a:t>
            </a:r>
            <a:endParaRPr/>
          </a:p>
          <a:p>
            <a:pPr indent="-264160" lvl="0" marL="365760" marR="0" rtl="0" algn="just">
              <a:spcBef>
                <a:spcPts val="400"/>
              </a:spcBef>
              <a:spcAft>
                <a:spcPts val="0"/>
              </a:spcAft>
              <a:buClr>
                <a:srgbClr val="0070C0"/>
              </a:buClr>
              <a:buSzPts val="1904"/>
              <a:buFont typeface="Noto Sans Symbols"/>
              <a:buChar char="●"/>
            </a:pPr>
            <a:r>
              <a:rPr b="0" i="0" lang="en-US" sz="2800" u="none" cap="none" strike="noStrike">
                <a:solidFill>
                  <a:schemeClr val="dk1"/>
                </a:solidFill>
                <a:latin typeface="Rambla"/>
                <a:ea typeface="Rambla"/>
                <a:cs typeface="Rambla"/>
                <a:sym typeface="Rambla"/>
              </a:rPr>
              <a:t>By reference to the parent and the array index of that frame</a:t>
            </a:r>
            <a:endParaRPr/>
          </a:p>
          <a:p>
            <a:pPr indent="-143255" lvl="0" marL="365760" marR="0" rtl="0" algn="l">
              <a:spcBef>
                <a:spcPts val="400"/>
              </a:spcBef>
              <a:spcAft>
                <a:spcPts val="0"/>
              </a:spcAft>
              <a:buClr>
                <a:srgbClr val="0070C0"/>
              </a:buClr>
              <a:buSzPts val="1904"/>
              <a:buFont typeface="Noto Sans Symbols"/>
              <a:buNone/>
            </a:pPr>
            <a:r>
              <a:t/>
            </a:r>
            <a:endParaRPr b="0" i="0" sz="2800" u="none" cap="none" strike="noStrike">
              <a:solidFill>
                <a:schemeClr val="dk1"/>
              </a:solidFill>
              <a:latin typeface="Rambla"/>
              <a:ea typeface="Rambla"/>
              <a:cs typeface="Rambla"/>
              <a:sym typeface="Rambla"/>
            </a:endParaRPr>
          </a:p>
          <a:p>
            <a:pPr indent="-143255" lvl="0" marL="365760" marR="0" rtl="0" algn="l">
              <a:spcBef>
                <a:spcPts val="400"/>
              </a:spcBef>
              <a:spcAft>
                <a:spcPts val="0"/>
              </a:spcAft>
              <a:buClr>
                <a:srgbClr val="0070C0"/>
              </a:buClr>
              <a:buSzPts val="1904"/>
              <a:buFont typeface="Noto Sans Symbols"/>
              <a:buNone/>
            </a:pPr>
            <a:r>
              <a:t/>
            </a:r>
            <a:endParaRPr b="0" i="0" sz="28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228600" y="145140"/>
            <a:ext cx="84613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Objects: The Math Object</a:t>
            </a:r>
            <a:endParaRPr b="1" i="0" sz="3000" u="none" cap="none" strike="noStrike">
              <a:solidFill>
                <a:schemeClr val="dk1"/>
              </a:solidFill>
              <a:latin typeface="Rambla"/>
              <a:ea typeface="Rambla"/>
              <a:cs typeface="Rambla"/>
              <a:sym typeface="Rambla"/>
            </a:endParaRPr>
          </a:p>
        </p:txBody>
      </p:sp>
      <p:sp>
        <p:nvSpPr>
          <p:cNvPr id="306" name="Shape 306"/>
          <p:cNvSpPr txBox="1"/>
          <p:nvPr>
            <p:ph idx="2" type="body"/>
          </p:nvPr>
        </p:nvSpPr>
        <p:spPr>
          <a:xfrm>
            <a:off x="533400" y="990600"/>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The Math object can’t be created, since it exists automatically in all Java Script Programs.</a:t>
            </a:r>
            <a:endParaRPr/>
          </a:p>
          <a:p>
            <a:pPr indent="-264160" lvl="0" marL="365760" marR="0" rtl="0" algn="just">
              <a:spcBef>
                <a:spcPts val="40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 </a:t>
            </a:r>
            <a:endParaRPr/>
          </a:p>
          <a:p>
            <a:pPr indent="-264160" lvl="0" marL="365760" marR="0" rtl="0" algn="just">
              <a:spcBef>
                <a:spcPts val="40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Its properties represent mathematical constants.</a:t>
            </a:r>
            <a:endParaRPr/>
          </a:p>
          <a:p>
            <a:pPr indent="-264160" lvl="0" marL="365760" marR="0" rtl="0" algn="just">
              <a:spcBef>
                <a:spcPts val="40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	Eg:Math.PI</a:t>
            </a:r>
            <a:endParaRPr b="0" i="0" sz="28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800" u="none" cap="none" strike="noStrike">
                <a:solidFill>
                  <a:schemeClr val="dk1"/>
                </a:solidFill>
                <a:latin typeface="Rambla"/>
                <a:ea typeface="Rambla"/>
                <a:cs typeface="Rambla"/>
                <a:sym typeface="Rambla"/>
              </a:rPr>
              <a:t>Its methods are mathematical functions.</a:t>
            </a:r>
            <a:endParaRPr/>
          </a:p>
          <a:p>
            <a:pPr indent="-264160" lvl="0" marL="365760" marR="0" rtl="0" algn="l">
              <a:spcBef>
                <a:spcPts val="400"/>
              </a:spcBef>
              <a:spcAft>
                <a:spcPts val="0"/>
              </a:spcAft>
              <a:buClr>
                <a:srgbClr val="0070C0"/>
              </a:buClr>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idx="1" type="body"/>
          </p:nvPr>
        </p:nvSpPr>
        <p:spPr>
          <a:xfrm>
            <a:off x="228600" y="145140"/>
            <a:ext cx="84613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Math methods</a:t>
            </a:r>
            <a:endParaRPr b="1" i="0" sz="3000" u="none" cap="none" strike="noStrike">
              <a:solidFill>
                <a:schemeClr val="dk1"/>
              </a:solidFill>
              <a:latin typeface="Rambla"/>
              <a:ea typeface="Rambla"/>
              <a:cs typeface="Rambla"/>
              <a:sym typeface="Rambla"/>
            </a:endParaRPr>
          </a:p>
        </p:txBody>
      </p:sp>
      <p:graphicFrame>
        <p:nvGraphicFramePr>
          <p:cNvPr id="313" name="Shape 313"/>
          <p:cNvGraphicFramePr/>
          <p:nvPr/>
        </p:nvGraphicFramePr>
        <p:xfrm>
          <a:off x="0" y="990600"/>
          <a:ext cx="3000000" cy="3000000"/>
        </p:xfrm>
        <a:graphic>
          <a:graphicData uri="http://schemas.openxmlformats.org/drawingml/2006/table">
            <a:tbl>
              <a:tblPr>
                <a:noFill/>
                <a:tableStyleId>{B0FD2265-2B45-4D2E-B3A9-6B150A991E3F}</a:tableStyleId>
              </a:tblPr>
              <a:tblGrid>
                <a:gridCol w="1524000"/>
                <a:gridCol w="6705600"/>
              </a:tblGrid>
              <a:tr h="500150">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abs(x)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Returns absolute value of 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200">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ceil(x)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Returns the smallest integer greater than or equal to x (round up)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3850">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cos(x)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Returns cosine of x, where x is in radians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8750">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floor(x)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Returns the largest integer less than or equal to x (round down)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3500">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log(x)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Returns the natural logarithm (base E) of 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0150">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max(a, b)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Returns the larger of a and 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800">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min(a, b)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Returns the lesser of a and 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0200">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random()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just">
                        <a:lnSpc>
                          <a:spcPct val="100000"/>
                        </a:lnSpc>
                        <a:spcBef>
                          <a:spcPts val="0"/>
                        </a:spcBef>
                        <a:spcAft>
                          <a:spcPts val="0"/>
                        </a:spcAft>
                        <a:buClr>
                          <a:srgbClr val="CC3300"/>
                        </a:buClr>
                        <a:buFont typeface="Noto Sans Symbols"/>
                        <a:buNone/>
                      </a:pPr>
                      <a:r>
                        <a:t/>
                      </a:r>
                      <a:endParaRPr b="0" i="0" sz="2000" u="none" cap="none" strike="noStrike">
                        <a:solidFill>
                          <a:schemeClr val="dk1"/>
                        </a:solidFill>
                        <a:latin typeface="Rambla"/>
                        <a:ea typeface="Rambla"/>
                        <a:cs typeface="Rambla"/>
                        <a:sym typeface="Rambla"/>
                      </a:endParaRPr>
                    </a:p>
                    <a:p>
                      <a:pPr indent="0" lvl="0" marL="0" marR="0" rtl="0" algn="just">
                        <a:lnSpc>
                          <a:spcPct val="100000"/>
                        </a:lnSpc>
                        <a:spcBef>
                          <a:spcPts val="40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Returns a pseudorandom number between 0 and 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800">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round(x)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just">
                        <a:lnSpc>
                          <a:spcPct val="100000"/>
                        </a:lnSpc>
                        <a:spcBef>
                          <a:spcPts val="0"/>
                        </a:spcBef>
                        <a:spcAft>
                          <a:spcPts val="0"/>
                        </a:spcAft>
                        <a:buClr>
                          <a:srgbClr val="CC3300"/>
                        </a:buClr>
                        <a:buFont typeface="Noto Sans Symbols"/>
                        <a:buNone/>
                      </a:pPr>
                      <a:r>
                        <a:rPr b="0" i="0" lang="en-US" sz="2000" u="none" cap="none" strike="noStrike">
                          <a:solidFill>
                            <a:schemeClr val="dk1"/>
                          </a:solidFill>
                          <a:latin typeface="Rambla"/>
                          <a:ea typeface="Rambla"/>
                          <a:cs typeface="Rambla"/>
                          <a:sym typeface="Rambla"/>
                        </a:rPr>
                        <a:t>Rounds x up or down to the nearest integer. It rounds .5 up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304800" y="145140"/>
            <a:ext cx="8385176"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a:t>
            </a:r>
            <a:endParaRPr b="1" i="0" sz="3400" u="none" cap="none" strike="noStrike">
              <a:solidFill>
                <a:schemeClr val="dk1"/>
              </a:solidFill>
              <a:latin typeface="Rambla"/>
              <a:ea typeface="Rambla"/>
              <a:cs typeface="Rambla"/>
              <a:sym typeface="Rambla"/>
            </a:endParaRPr>
          </a:p>
        </p:txBody>
      </p:sp>
      <p:sp>
        <p:nvSpPr>
          <p:cNvPr id="320" name="Shape 320"/>
          <p:cNvSpPr txBox="1"/>
          <p:nvPr>
            <p:ph idx="2" type="body"/>
          </p:nvPr>
        </p:nvSpPr>
        <p:spPr>
          <a:xfrm>
            <a:off x="457200" y="990600"/>
            <a:ext cx="8240713" cy="55626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&lt;html&gt;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&lt;script language = "JavaScript"&gt;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var x=20;</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var y=7;</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var a1= Math.ceil(x/y);</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var a2 = Math.floor(x/y);</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var a3 = Math.round(x/y);</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document.write("ceil = "+a1+"&lt;BR&gt;");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document.write("floor = "+a2+"&lt;BR&gt;");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document.write("round = "+a3+"&lt;BR&gt;");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&lt;/script&gt;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&lt;/body&gt;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&lt;/html&gt;</a:t>
            </a:r>
            <a:endParaRPr b="0" i="0" sz="22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 type="body"/>
          </p:nvPr>
        </p:nvSpPr>
        <p:spPr>
          <a:xfrm>
            <a:off x="304800" y="145140"/>
            <a:ext cx="8385176" cy="553998"/>
          </a:xfrm>
          <a:prstGeom prst="rect">
            <a:avLst/>
          </a:prstGeom>
          <a:noFill/>
          <a:ln>
            <a:noFill/>
          </a:ln>
        </p:spPr>
        <p:txBody>
          <a:bodyPr anchorCtr="0" anchor="t" bIns="45700" lIns="91425" spcFirstLastPara="1" rIns="91425" wrap="square" tIns="45700">
            <a:noAutofit/>
          </a:bodyPr>
          <a:lstStyle/>
          <a:p>
            <a:pPr indent="-381000" lvl="0" marL="381000" marR="0" rtl="0" algn="l">
              <a:spcBef>
                <a:spcPts val="0"/>
              </a:spcBef>
              <a:spcAft>
                <a:spcPts val="0"/>
              </a:spcAft>
              <a:buClr>
                <a:schemeClr val="accent1"/>
              </a:buClr>
              <a:buFont typeface="Noto Sans Symbols"/>
              <a:buNone/>
            </a:pPr>
            <a:r>
              <a:rPr b="1" i="0" lang="en-US" sz="3000" u="none" cap="none" strike="noStrike">
                <a:solidFill>
                  <a:schemeClr val="dk1"/>
                </a:solidFill>
                <a:latin typeface="Rambla"/>
                <a:ea typeface="Rambla"/>
                <a:cs typeface="Rambla"/>
                <a:sym typeface="Rambla"/>
              </a:rPr>
              <a:t>Objectives</a:t>
            </a:r>
            <a:endParaRPr b="1" i="0" sz="3000" u="none" cap="none" strike="noStrike">
              <a:solidFill>
                <a:schemeClr val="dk1"/>
              </a:solidFill>
              <a:latin typeface="Arial"/>
              <a:ea typeface="Arial"/>
              <a:cs typeface="Arial"/>
              <a:sym typeface="Arial"/>
            </a:endParaRPr>
          </a:p>
        </p:txBody>
      </p:sp>
      <p:sp>
        <p:nvSpPr>
          <p:cNvPr id="138" name="Shape 138"/>
          <p:cNvSpPr txBox="1"/>
          <p:nvPr>
            <p:ph idx="2" type="body"/>
          </p:nvPr>
        </p:nvSpPr>
        <p:spPr>
          <a:xfrm>
            <a:off x="457200" y="990600"/>
            <a:ext cx="8240713" cy="5029200"/>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0070C0"/>
              </a:buClr>
              <a:buFont typeface="Noto Sans Symbols"/>
              <a:buNone/>
            </a:pPr>
            <a:r>
              <a:rPr b="0" i="0" lang="en-US" sz="2400" u="none" cap="none" strike="noStrike">
                <a:solidFill>
                  <a:schemeClr val="dk1"/>
                </a:solidFill>
                <a:latin typeface="Arial"/>
                <a:ea typeface="Arial"/>
                <a:cs typeface="Arial"/>
                <a:sym typeface="Arial"/>
              </a:rPr>
              <a:t>At the end of this module  you will be able to:</a:t>
            </a:r>
            <a:endParaRPr/>
          </a:p>
          <a:p>
            <a:pPr indent="-460375" lvl="1" marL="968375" marR="0" rtl="0" algn="just">
              <a:spcBef>
                <a:spcPts val="324"/>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Write JavaScript code using all the basic elements of JavaScript Programs</a:t>
            </a:r>
            <a:endParaRPr/>
          </a:p>
          <a:p>
            <a:pPr indent="-460375" lvl="1" marL="968375" marR="0" rtl="0" algn="just">
              <a:spcBef>
                <a:spcPts val="324"/>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Create Windows &amp; Dialog Boxes</a:t>
            </a:r>
            <a:endParaRPr/>
          </a:p>
          <a:p>
            <a:pPr indent="-460375" lvl="1" marL="968375" marR="0" rtl="0" algn="just">
              <a:spcBef>
                <a:spcPts val="324"/>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Use the JavaScript’s in-built objects in a web page </a:t>
            </a:r>
            <a:endParaRPr/>
          </a:p>
          <a:p>
            <a:pPr indent="-460375" lvl="1" marL="968375" marR="0" rtl="0" algn="just">
              <a:spcBef>
                <a:spcPts val="324"/>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Write code that does Event Handling in HTML pages</a:t>
            </a:r>
            <a:endParaRPr/>
          </a:p>
          <a:p>
            <a:pPr indent="-460375" lvl="1" marL="968375" marR="0" rtl="0" algn="just">
              <a:spcBef>
                <a:spcPts val="324"/>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Manipulate HTML Forms through JavaScript dynamically</a:t>
            </a:r>
            <a:endParaRPr/>
          </a:p>
          <a:p>
            <a:pPr indent="-460375" lvl="1" marL="968375" marR="0" rtl="0" algn="just">
              <a:spcBef>
                <a:spcPts val="324"/>
              </a:spcBef>
              <a:spcAft>
                <a:spcPts val="0"/>
              </a:spcAft>
              <a:buClr>
                <a:schemeClr val="dk1"/>
              </a:buClr>
              <a:buSzPts val="2400"/>
              <a:buFont typeface="Arial"/>
              <a:buChar char="•"/>
            </a:pPr>
            <a:r>
              <a:rPr b="0" i="0" lang="en-US" sz="2400" u="none" cap="none" strike="noStrike">
                <a:solidFill>
                  <a:schemeClr val="dk1"/>
                </a:solidFill>
                <a:latin typeface="Rambla"/>
                <a:ea typeface="Rambla"/>
                <a:cs typeface="Rambla"/>
                <a:sym typeface="Rambla"/>
              </a:rPr>
              <a:t>Validate user inputs through javascript functions</a:t>
            </a:r>
            <a:endParaRPr/>
          </a:p>
          <a:p>
            <a:pPr indent="-460375" lvl="1" marL="968375" marR="0" rtl="0" algn="just">
              <a:spcBef>
                <a:spcPts val="324"/>
              </a:spcBef>
              <a:spcAft>
                <a:spcPts val="0"/>
              </a:spcAft>
              <a:buClr>
                <a:schemeClr val="dk1"/>
              </a:buClr>
              <a:buSzPts val="2400"/>
              <a:buFont typeface="Arial"/>
              <a:buChar char="•"/>
            </a:pPr>
            <a:r>
              <a:rPr b="0" i="0" lang="en-US" sz="2400" u="none" cap="none" strike="noStrike">
                <a:solidFill>
                  <a:schemeClr val="dk1"/>
                </a:solidFill>
                <a:latin typeface="Rambla"/>
                <a:ea typeface="Rambla"/>
                <a:cs typeface="Rambla"/>
                <a:sym typeface="Rambla"/>
              </a:rPr>
              <a:t>Understand the use of regular expressions</a:t>
            </a:r>
            <a:endParaRPr/>
          </a:p>
          <a:p>
            <a:pPr indent="-460375" lvl="1" marL="968375" marR="0" rtl="0" algn="just">
              <a:spcBef>
                <a:spcPts val="324"/>
              </a:spcBef>
              <a:spcAft>
                <a:spcPts val="0"/>
              </a:spcAft>
              <a:buClr>
                <a:schemeClr val="dk1"/>
              </a:buClr>
              <a:buSzPts val="2400"/>
              <a:buFont typeface="Arial"/>
              <a:buChar char="•"/>
            </a:pPr>
            <a:r>
              <a:rPr b="0" i="0" lang="en-US" sz="2400" u="none" cap="none" strike="noStrike">
                <a:solidFill>
                  <a:schemeClr val="dk1"/>
                </a:solidFill>
                <a:latin typeface="Rambla"/>
                <a:ea typeface="Rambla"/>
                <a:cs typeface="Rambla"/>
                <a:sym typeface="Rambla"/>
              </a:rPr>
              <a:t>Validate user inputs using regular expressions</a:t>
            </a:r>
            <a:endParaRPr b="0" i="0" sz="2400" u="none" cap="none" strike="noStrike">
              <a:solidFill>
                <a:schemeClr val="dk1"/>
              </a:solidFill>
              <a:latin typeface="Rambla"/>
              <a:ea typeface="Rambla"/>
              <a:cs typeface="Rambla"/>
              <a:sym typeface="Rambl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body"/>
          </p:nvPr>
        </p:nvSpPr>
        <p:spPr>
          <a:xfrm>
            <a:off x="304800" y="31376"/>
            <a:ext cx="8229600"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Objects: The String Object</a:t>
            </a:r>
            <a:endParaRPr b="1" i="0" sz="3000" u="none" cap="none" strike="noStrike">
              <a:solidFill>
                <a:schemeClr val="dk1"/>
              </a:solidFill>
              <a:latin typeface="Rambla"/>
              <a:ea typeface="Rambla"/>
              <a:cs typeface="Rambla"/>
              <a:sym typeface="Rambla"/>
            </a:endParaRPr>
          </a:p>
        </p:txBody>
      </p:sp>
      <p:sp>
        <p:nvSpPr>
          <p:cNvPr id="327" name="Shape 327"/>
          <p:cNvSpPr txBox="1"/>
          <p:nvPr>
            <p:ph idx="2" type="body"/>
          </p:nvPr>
        </p:nvSpPr>
        <p:spPr>
          <a:xfrm>
            <a:off x="457200" y="1066800"/>
            <a:ext cx="8240713" cy="52578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Any String variable in JavaScript is a String object. String object have a single property, length.</a:t>
            </a:r>
            <a:endParaRPr/>
          </a:p>
          <a:p>
            <a:pPr indent="-264160" lvl="0" marL="365760" marR="0" rtl="0" algn="l">
              <a:spcBef>
                <a:spcPts val="400"/>
              </a:spcBef>
              <a:spcAft>
                <a:spcPts val="0"/>
              </a:spcAft>
              <a:buClr>
                <a:srgbClr val="0070C0"/>
              </a:buClr>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Concatenating strings (+)</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indexOf </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lastIndexOf </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charAt </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length </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split </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substring </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substr </a:t>
            </a:r>
            <a:endParaRPr/>
          </a:p>
          <a:p>
            <a:pPr indent="-264160" lvl="0" marL="365760" marR="0" rtl="0" algn="l">
              <a:spcBef>
                <a:spcPts val="400"/>
              </a:spcBef>
              <a:spcAft>
                <a:spcPts val="0"/>
              </a:spcAft>
              <a:buClr>
                <a:srgbClr val="0070C0"/>
              </a:buClr>
              <a:buFont typeface="Noto Sans Symbols"/>
              <a:buNone/>
            </a:pPr>
            <a:r>
              <a:rPr b="1" i="0" lang="en-US" sz="2400" u="none" cap="none" strike="noStrike">
                <a:solidFill>
                  <a:schemeClr val="dk1"/>
                </a:solidFill>
                <a:latin typeface="Rambla"/>
                <a:ea typeface="Rambla"/>
                <a:cs typeface="Rambla"/>
                <a:sym typeface="Rambla"/>
              </a:rPr>
              <a:t>toLowerCase and toUpperCase</a:t>
            </a:r>
            <a:endParaRPr b="1" i="0" sz="24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rgbClr val="0070C0"/>
              </a:buClr>
              <a:buFont typeface="Arial"/>
              <a:buNone/>
            </a:pPr>
            <a:r>
              <a:t/>
            </a:r>
            <a:endParaRPr b="1"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p:nvPr/>
        </p:nvSpPr>
        <p:spPr>
          <a:xfrm>
            <a:off x="457200" y="4800600"/>
            <a:ext cx="5181600" cy="3048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334" name="Shape 334"/>
          <p:cNvSpPr/>
          <p:nvPr/>
        </p:nvSpPr>
        <p:spPr>
          <a:xfrm>
            <a:off x="457200" y="2895600"/>
            <a:ext cx="5181600" cy="6858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335" name="Shape 335"/>
          <p:cNvSpPr/>
          <p:nvPr/>
        </p:nvSpPr>
        <p:spPr>
          <a:xfrm>
            <a:off x="457200" y="1981200"/>
            <a:ext cx="5181600" cy="3810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336" name="Shape 336"/>
          <p:cNvSpPr/>
          <p:nvPr/>
        </p:nvSpPr>
        <p:spPr>
          <a:xfrm>
            <a:off x="533400" y="5105400"/>
            <a:ext cx="7924800" cy="609600"/>
          </a:xfrm>
          <a:prstGeom prst="rect">
            <a:avLst/>
          </a:prstGeom>
          <a:solidFill>
            <a:srgbClr val="FFFF99"/>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337" name="Shape 337"/>
          <p:cNvSpPr/>
          <p:nvPr/>
        </p:nvSpPr>
        <p:spPr>
          <a:xfrm>
            <a:off x="457200" y="3581400"/>
            <a:ext cx="8077200" cy="1219200"/>
          </a:xfrm>
          <a:prstGeom prst="rect">
            <a:avLst/>
          </a:prstGeom>
          <a:solidFill>
            <a:srgbClr val="FFFF99"/>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338" name="Shape 338"/>
          <p:cNvSpPr/>
          <p:nvPr/>
        </p:nvSpPr>
        <p:spPr>
          <a:xfrm>
            <a:off x="457200" y="2362200"/>
            <a:ext cx="7924800" cy="533400"/>
          </a:xfrm>
          <a:prstGeom prst="rect">
            <a:avLst/>
          </a:prstGeom>
          <a:solidFill>
            <a:srgbClr val="FFFF99"/>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339" name="Shape 339"/>
          <p:cNvSpPr txBox="1"/>
          <p:nvPr>
            <p:ph idx="1" type="body"/>
          </p:nvPr>
        </p:nvSpPr>
        <p:spPr>
          <a:xfrm>
            <a:off x="460376" y="145140"/>
            <a:ext cx="82296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a:t>
            </a:r>
            <a:endParaRPr b="1" i="0" sz="3400" u="none" cap="none" strike="noStrike">
              <a:solidFill>
                <a:schemeClr val="dk1"/>
              </a:solidFill>
              <a:latin typeface="Rambla"/>
              <a:ea typeface="Rambla"/>
              <a:cs typeface="Rambla"/>
              <a:sym typeface="Rambla"/>
            </a:endParaRPr>
          </a:p>
        </p:txBody>
      </p:sp>
      <p:sp>
        <p:nvSpPr>
          <p:cNvPr id="340" name="Shape 340"/>
          <p:cNvSpPr txBox="1"/>
          <p:nvPr>
            <p:ph idx="2" type="body"/>
          </p:nvPr>
        </p:nvSpPr>
        <p:spPr>
          <a:xfrm>
            <a:off x="457200" y="990600"/>
            <a:ext cx="8240713" cy="5486400"/>
          </a:xfrm>
          <a:prstGeom prst="rect">
            <a:avLst/>
          </a:prstGeom>
          <a:noFill/>
          <a:ln>
            <a:noFill/>
          </a:ln>
        </p:spPr>
        <p:txBody>
          <a:bodyPr anchorCtr="0" anchor="t" bIns="45700" lIns="91425" spcFirstLastPara="1" rIns="91425" wrap="square" tIns="45700">
            <a:noAutofit/>
          </a:bodyPr>
          <a:lstStyle/>
          <a:p>
            <a:pPr indent="-264160" lvl="0" marL="365760" marR="0" rtl="0" algn="l">
              <a:lnSpc>
                <a:spcPct val="80000"/>
              </a:lnSpc>
              <a:spcBef>
                <a:spcPts val="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&lt;html&gt;&lt;body&gt;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var url="http://myabc.abc.com";</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var x = url.indexOf("abc");</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rgbClr val="C00000"/>
                </a:solidFill>
                <a:latin typeface="Courier New"/>
                <a:ea typeface="Courier New"/>
                <a:cs typeface="Courier New"/>
                <a:sym typeface="Courier New"/>
              </a:rPr>
              <a:t>document.write("The string abc is located at "+x+" position&lt;BR&gt;"); </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var y = url.indexOf("o");</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var z = url.lastIndexOf("o");</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rgbClr val="C00000"/>
                </a:solidFill>
                <a:latin typeface="Courier New"/>
                <a:ea typeface="Courier New"/>
                <a:cs typeface="Courier New"/>
                <a:sym typeface="Courier New"/>
              </a:rPr>
              <a:t>document.write("The first occurence of the character 'o' is at “+y+" position&lt;BR&gt;");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rgbClr val="C00000"/>
                </a:solidFill>
                <a:latin typeface="Courier New"/>
                <a:ea typeface="Courier New"/>
                <a:cs typeface="Courier New"/>
                <a:sym typeface="Courier New"/>
              </a:rPr>
              <a:t>document.write("The last  occurence of the character 'o' is at “+z+" position&lt;BR&gt;");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var a = url.charAt(23);</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rgbClr val="C00000"/>
                </a:solidFill>
                <a:latin typeface="Courier New"/>
                <a:ea typeface="Courier New"/>
                <a:cs typeface="Courier New"/>
                <a:sym typeface="Courier New"/>
              </a:rPr>
              <a:t>document.write("The character at the position 23 is “ +a);</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&lt;/script&gt;</a:t>
            </a:r>
            <a:endParaRPr/>
          </a:p>
          <a:p>
            <a:pPr indent="-264160" lvl="0" marL="365760" marR="0" rtl="0" algn="l">
              <a:lnSpc>
                <a:spcPct val="80000"/>
              </a:lnSpc>
              <a:spcBef>
                <a:spcPts val="400"/>
              </a:spcBef>
              <a:spcAft>
                <a:spcPts val="0"/>
              </a:spcAft>
              <a:buClr>
                <a:srgbClr val="0070C0"/>
              </a:buClr>
              <a:buFont typeface="Noto Sans Symbols"/>
              <a:buNone/>
            </a:pPr>
            <a:r>
              <a:rPr b="0" i="0" lang="en-US" sz="2220" u="none" cap="none" strike="noStrike">
                <a:solidFill>
                  <a:schemeClr val="dk1"/>
                </a:solidFill>
                <a:latin typeface="Courier New"/>
                <a:ea typeface="Courier New"/>
                <a:cs typeface="Courier New"/>
                <a:sym typeface="Courier New"/>
              </a:rPr>
              <a:t>&lt;/body&gt;&lt;/html&gt;</a:t>
            </a:r>
            <a:endParaRPr b="0" i="0" sz="222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idx="1" type="body"/>
          </p:nvPr>
        </p:nvSpPr>
        <p:spPr>
          <a:xfrm>
            <a:off x="460376" y="145140"/>
            <a:ext cx="82296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 (Contd.).</a:t>
            </a:r>
            <a:endParaRPr b="1" i="0" sz="3400" u="none" cap="none" strike="noStrike">
              <a:solidFill>
                <a:schemeClr val="dk1"/>
              </a:solidFill>
              <a:latin typeface="Rambla"/>
              <a:ea typeface="Rambla"/>
              <a:cs typeface="Rambla"/>
              <a:sym typeface="Rambla"/>
            </a:endParaRPr>
          </a:p>
        </p:txBody>
      </p:sp>
      <p:sp>
        <p:nvSpPr>
          <p:cNvPr id="347" name="Shape 347"/>
          <p:cNvSpPr txBox="1"/>
          <p:nvPr>
            <p:ph idx="2" type="body"/>
          </p:nvPr>
        </p:nvSpPr>
        <p:spPr>
          <a:xfrm>
            <a:off x="533400" y="1219200"/>
            <a:ext cx="8240713" cy="51816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var x= "zero one two three four";</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var SplitResult = x.split(" ");</a:t>
            </a:r>
            <a:endParaRPr/>
          </a:p>
          <a:p>
            <a:pPr indent="-264160" lvl="0" marL="365760" marR="0" rtl="0" algn="l">
              <a:spcBef>
                <a:spcPts val="400"/>
              </a:spcBef>
              <a:spcAft>
                <a:spcPts val="0"/>
              </a:spcAft>
              <a:buClr>
                <a:srgbClr val="0070C0"/>
              </a:buClr>
              <a:buFont typeface="Noto Sans Symbols"/>
              <a:buNone/>
            </a:pPr>
            <a:r>
              <a:t/>
            </a:r>
            <a:endParaRPr b="0" i="0" sz="2000" u="none" cap="none" strike="noStrike">
              <a:solidFill>
                <a:schemeClr val="dk1"/>
              </a:solidFill>
              <a:latin typeface="Courier New"/>
              <a:ea typeface="Courier New"/>
              <a:cs typeface="Courier New"/>
              <a:sym typeface="Courier New"/>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for(i = 0; i &lt; SplitResult.length; i++){</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document.write("&lt;br /&gt; Element " + i + " = " + SplitResult[i]);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&lt;/script&gt;</a:t>
            </a:r>
            <a:endParaRPr b="0" i="0" sz="2000" u="none" cap="none" strike="noStrike">
              <a:solidFill>
                <a:schemeClr val="dk1"/>
              </a:solidFill>
              <a:latin typeface="Courier New"/>
              <a:ea typeface="Courier New"/>
              <a:cs typeface="Courier New"/>
              <a:sym typeface="Courier New"/>
            </a:endParaRPr>
          </a:p>
        </p:txBody>
      </p:sp>
      <p:sp>
        <p:nvSpPr>
          <p:cNvPr id="348" name="Shape 348"/>
          <p:cNvSpPr/>
          <p:nvPr/>
        </p:nvSpPr>
        <p:spPr>
          <a:xfrm>
            <a:off x="5486400" y="4114800"/>
            <a:ext cx="3124200" cy="1981200"/>
          </a:xfrm>
          <a:prstGeom prst="rect">
            <a:avLst/>
          </a:prstGeom>
          <a:solidFill>
            <a:schemeClr val="lt2"/>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C00000"/>
                </a:solidFill>
                <a:latin typeface="Rambla"/>
                <a:ea typeface="Rambla"/>
                <a:cs typeface="Rambla"/>
                <a:sym typeface="Rambla"/>
              </a:rPr>
              <a:t>Output :</a:t>
            </a:r>
            <a:endParaRPr/>
          </a:p>
          <a:p>
            <a:pPr indent="0" lvl="0" marL="0" marR="0" rtl="0" algn="l">
              <a:spcBef>
                <a:spcPts val="0"/>
              </a:spcBef>
              <a:spcAft>
                <a:spcPts val="0"/>
              </a:spcAft>
              <a:buNone/>
            </a:pPr>
            <a:r>
              <a:t/>
            </a:r>
            <a:endParaRPr b="1" sz="800" u="sng">
              <a:solidFill>
                <a:srgbClr val="C00000"/>
              </a:solidFill>
              <a:latin typeface="Rambla"/>
              <a:ea typeface="Rambla"/>
              <a:cs typeface="Rambla"/>
              <a:sym typeface="Rambla"/>
            </a:endParaRPr>
          </a:p>
          <a:p>
            <a:pPr indent="0" lvl="0" marL="0" marR="0" rtl="0" algn="l">
              <a:spcBef>
                <a:spcPts val="0"/>
              </a:spcBef>
              <a:spcAft>
                <a:spcPts val="0"/>
              </a:spcAft>
              <a:buNone/>
            </a:pPr>
            <a:r>
              <a:rPr lang="en-US" sz="1800">
                <a:solidFill>
                  <a:srgbClr val="C00000"/>
                </a:solidFill>
                <a:latin typeface="Rambla"/>
                <a:ea typeface="Rambla"/>
                <a:cs typeface="Rambla"/>
                <a:sym typeface="Rambla"/>
              </a:rPr>
              <a:t>Element 0 = zero</a:t>
            </a:r>
            <a:br>
              <a:rPr lang="en-US" sz="1800">
                <a:solidFill>
                  <a:srgbClr val="C00000"/>
                </a:solidFill>
                <a:latin typeface="Rambla"/>
                <a:ea typeface="Rambla"/>
                <a:cs typeface="Rambla"/>
                <a:sym typeface="Rambla"/>
              </a:rPr>
            </a:br>
            <a:r>
              <a:rPr lang="en-US" sz="1800">
                <a:solidFill>
                  <a:srgbClr val="C00000"/>
                </a:solidFill>
                <a:latin typeface="Rambla"/>
                <a:ea typeface="Rambla"/>
                <a:cs typeface="Rambla"/>
                <a:sym typeface="Rambla"/>
              </a:rPr>
              <a:t>Element 1 = one</a:t>
            </a:r>
            <a:br>
              <a:rPr lang="en-US" sz="1800">
                <a:solidFill>
                  <a:srgbClr val="C00000"/>
                </a:solidFill>
                <a:latin typeface="Rambla"/>
                <a:ea typeface="Rambla"/>
                <a:cs typeface="Rambla"/>
                <a:sym typeface="Rambla"/>
              </a:rPr>
            </a:br>
            <a:r>
              <a:rPr lang="en-US" sz="1800">
                <a:solidFill>
                  <a:srgbClr val="C00000"/>
                </a:solidFill>
                <a:latin typeface="Rambla"/>
                <a:ea typeface="Rambla"/>
                <a:cs typeface="Rambla"/>
                <a:sym typeface="Rambla"/>
              </a:rPr>
              <a:t>Element 2 = two</a:t>
            </a:r>
            <a:br>
              <a:rPr lang="en-US" sz="1800">
                <a:solidFill>
                  <a:srgbClr val="C00000"/>
                </a:solidFill>
                <a:latin typeface="Rambla"/>
                <a:ea typeface="Rambla"/>
                <a:cs typeface="Rambla"/>
                <a:sym typeface="Rambla"/>
              </a:rPr>
            </a:br>
            <a:r>
              <a:rPr lang="en-US" sz="1800">
                <a:solidFill>
                  <a:srgbClr val="C00000"/>
                </a:solidFill>
                <a:latin typeface="Rambla"/>
                <a:ea typeface="Rambla"/>
                <a:cs typeface="Rambla"/>
                <a:sym typeface="Rambla"/>
              </a:rPr>
              <a:t>Element 3 = three</a:t>
            </a:r>
            <a:br>
              <a:rPr lang="en-US" sz="1800">
                <a:solidFill>
                  <a:srgbClr val="C00000"/>
                </a:solidFill>
                <a:latin typeface="Rambla"/>
                <a:ea typeface="Rambla"/>
                <a:cs typeface="Rambla"/>
                <a:sym typeface="Rambla"/>
              </a:rPr>
            </a:br>
            <a:r>
              <a:rPr lang="en-US" sz="1800">
                <a:solidFill>
                  <a:srgbClr val="C00000"/>
                </a:solidFill>
                <a:latin typeface="Rambla"/>
                <a:ea typeface="Rambla"/>
                <a:cs typeface="Rambla"/>
                <a:sym typeface="Rambla"/>
              </a:rPr>
              <a:t>Element 4 = four </a:t>
            </a:r>
            <a:endParaRPr sz="1800">
              <a:solidFill>
                <a:srgbClr val="C00000"/>
              </a:solidFill>
              <a:latin typeface="Rambla"/>
              <a:ea typeface="Rambla"/>
              <a:cs typeface="Rambla"/>
              <a:sym typeface="Rambl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idx="1" type="body"/>
          </p:nvPr>
        </p:nvSpPr>
        <p:spPr>
          <a:xfrm>
            <a:off x="460376" y="145140"/>
            <a:ext cx="82296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What will this code print ? (Contd.).</a:t>
            </a:r>
            <a:endParaRPr/>
          </a:p>
        </p:txBody>
      </p:sp>
      <p:sp>
        <p:nvSpPr>
          <p:cNvPr id="355" name="Shape 355"/>
          <p:cNvSpPr txBox="1"/>
          <p:nvPr>
            <p:ph idx="2" type="body"/>
          </p:nvPr>
        </p:nvSpPr>
        <p:spPr>
          <a:xfrm>
            <a:off x="457200" y="990600"/>
            <a:ext cx="8240713" cy="54102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&lt;html&gt;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&lt;body&gt;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var x;</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alpha="ABCDEFGHIJKLMNOPQRSTUVWXYZ";</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x=alpha.substring(7,12);</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y=alpha.substr(7,12);</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document.write(x+"&lt;BR&gt;");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document.write(y);</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&lt;/script&gt;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&lt;/body&gt;</a:t>
            </a:r>
            <a:endParaRPr/>
          </a:p>
          <a:p>
            <a:pPr indent="-264160" lvl="0" marL="365760" marR="0" rtl="0" algn="l">
              <a:spcBef>
                <a:spcPts val="400"/>
              </a:spcBef>
              <a:spcAft>
                <a:spcPts val="0"/>
              </a:spcAft>
              <a:buClr>
                <a:srgbClr val="0070C0"/>
              </a:buClr>
              <a:buFont typeface="Noto Sans Symbols"/>
              <a:buNone/>
            </a:pPr>
            <a:r>
              <a:rPr b="0" i="0" lang="en-US" sz="2200" u="none" cap="none" strike="noStrike">
                <a:solidFill>
                  <a:schemeClr val="dk1"/>
                </a:solidFill>
                <a:latin typeface="Courier New"/>
                <a:ea typeface="Courier New"/>
                <a:cs typeface="Courier New"/>
                <a:sym typeface="Courier New"/>
              </a:rPr>
              <a:t>&lt;/html&gt;</a:t>
            </a:r>
            <a:endParaRPr b="0" i="0" sz="22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idx="1" type="body"/>
          </p:nvPr>
        </p:nvSpPr>
        <p:spPr>
          <a:xfrm>
            <a:off x="228600" y="152400"/>
            <a:ext cx="8683624"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String Object &amp; Comparison Operators</a:t>
            </a:r>
            <a:endParaRPr b="1" i="0" sz="3000" u="none" cap="none" strike="noStrike">
              <a:solidFill>
                <a:schemeClr val="dk1"/>
              </a:solidFill>
              <a:latin typeface="Rambla"/>
              <a:ea typeface="Rambla"/>
              <a:cs typeface="Rambla"/>
              <a:sym typeface="Rambla"/>
            </a:endParaRPr>
          </a:p>
        </p:txBody>
      </p:sp>
      <p:sp>
        <p:nvSpPr>
          <p:cNvPr id="362" name="Shape 362"/>
          <p:cNvSpPr txBox="1"/>
          <p:nvPr>
            <p:ph idx="2" type="body"/>
          </p:nvPr>
        </p:nvSpPr>
        <p:spPr>
          <a:xfrm>
            <a:off x="457200" y="1066800"/>
            <a:ext cx="8240713" cy="54864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000" u="none" cap="none" strike="noStrike">
                <a:solidFill>
                  <a:schemeClr val="dk1"/>
                </a:solidFill>
                <a:latin typeface="Rambla"/>
                <a:ea typeface="Rambla"/>
                <a:cs typeface="Rambla"/>
                <a:sym typeface="Rambla"/>
              </a:rPr>
              <a:t>The following are the different Comparison Operators available in Javascript.</a:t>
            </a:r>
            <a:endParaRPr/>
          </a:p>
          <a:p>
            <a:pPr indent="-264160" lvl="0" marL="365760" marR="0" rtl="0" algn="just">
              <a:spcBef>
                <a:spcPts val="400"/>
              </a:spcBef>
              <a:spcAft>
                <a:spcPts val="0"/>
              </a:spcAft>
              <a:buClr>
                <a:srgbClr val="0070C0"/>
              </a:buClr>
              <a:buFont typeface="Noto Sans Symbols"/>
              <a:buNone/>
            </a:pPr>
            <a:r>
              <a:rPr b="0" i="0" lang="en-US" sz="2000" u="none" cap="none" strike="noStrike">
                <a:solidFill>
                  <a:schemeClr val="dk1"/>
                </a:solidFill>
                <a:latin typeface="Rambla"/>
                <a:ea typeface="Rambla"/>
                <a:cs typeface="Rambla"/>
                <a:sym typeface="Rambla"/>
              </a:rPr>
              <a:t>&gt;,  &lt;, &gt;=, &lt;=, !=, == and ===</a:t>
            </a:r>
            <a:endParaRPr/>
          </a:p>
          <a:p>
            <a:pPr indent="-264160" lvl="0" marL="365760" marR="0" rtl="0" algn="just">
              <a:spcBef>
                <a:spcPts val="400"/>
              </a:spcBef>
              <a:spcAft>
                <a:spcPts val="0"/>
              </a:spcAft>
              <a:buClr>
                <a:srgbClr val="0070C0"/>
              </a:buClr>
              <a:buFont typeface="Noto Sans Symbols"/>
              <a:buNone/>
            </a:pPr>
            <a:r>
              <a:rPr b="0" i="0" lang="en-US" sz="2000" u="none" cap="none" strike="noStrike">
                <a:solidFill>
                  <a:schemeClr val="dk1"/>
                </a:solidFill>
                <a:latin typeface="Rambla"/>
                <a:ea typeface="Rambla"/>
                <a:cs typeface="Rambla"/>
                <a:sym typeface="Rambla"/>
              </a:rPr>
              <a:t> </a:t>
            </a:r>
            <a:endParaRPr/>
          </a:p>
          <a:p>
            <a:pPr indent="-264160" lvl="0" marL="365760" marR="0" rtl="0" algn="just">
              <a:spcBef>
                <a:spcPts val="400"/>
              </a:spcBef>
              <a:spcAft>
                <a:spcPts val="0"/>
              </a:spcAft>
              <a:buClr>
                <a:srgbClr val="0070C0"/>
              </a:buClr>
              <a:buFont typeface="Noto Sans Symbols"/>
              <a:buNone/>
            </a:pPr>
            <a:r>
              <a:rPr b="0" i="0" lang="en-US" sz="2000" u="none" cap="none" strike="noStrike">
                <a:solidFill>
                  <a:schemeClr val="dk1"/>
                </a:solidFill>
                <a:latin typeface="Rambla"/>
                <a:ea typeface="Rambla"/>
                <a:cs typeface="Rambla"/>
                <a:sym typeface="Rambla"/>
              </a:rPr>
              <a:t>While we are aware of the uses of most of these operators, we may not have used “===“ till now.</a:t>
            </a:r>
            <a:endParaRPr/>
          </a:p>
          <a:p>
            <a:pPr indent="-264160" lvl="0" marL="365760" marR="0" rtl="0" algn="just">
              <a:spcBef>
                <a:spcPts val="400"/>
              </a:spcBef>
              <a:spcAft>
                <a:spcPts val="0"/>
              </a:spcAft>
              <a:buClr>
                <a:srgbClr val="0070C0"/>
              </a:buClr>
              <a:buFont typeface="Noto Sans Symbols"/>
              <a:buNone/>
            </a:pPr>
            <a:r>
              <a:rPr b="0" i="0" lang="en-US" sz="2000" u="none" cap="none" strike="noStrike">
                <a:solidFill>
                  <a:schemeClr val="dk1"/>
                </a:solidFill>
                <a:latin typeface="Rambla"/>
                <a:ea typeface="Rambla"/>
                <a:cs typeface="Rambla"/>
                <a:sym typeface="Rambla"/>
              </a:rPr>
              <a:t>“==“ and “===“ are both used to compare the values, but there is a difference.</a:t>
            </a:r>
            <a:endParaRPr/>
          </a:p>
          <a:p>
            <a:pPr indent="-264160" lvl="0" marL="365760" marR="0" rtl="0" algn="just">
              <a:spcBef>
                <a:spcPts val="400"/>
              </a:spcBef>
              <a:spcAft>
                <a:spcPts val="0"/>
              </a:spcAft>
              <a:buClr>
                <a:srgbClr val="0070C0"/>
              </a:buClr>
              <a:buFont typeface="Noto Sans Symbols"/>
              <a:buNone/>
            </a:pPr>
            <a:r>
              <a:rPr b="0" i="0" lang="en-US" sz="2000" u="none" cap="none" strike="noStrike">
                <a:solidFill>
                  <a:schemeClr val="dk1"/>
                </a:solidFill>
                <a:latin typeface="Rambla"/>
                <a:ea typeface="Rambla"/>
                <a:cs typeface="Rambla"/>
                <a:sym typeface="Rambla"/>
              </a:rPr>
              <a:t> </a:t>
            </a:r>
            <a:endParaRPr/>
          </a:p>
          <a:p>
            <a:pPr indent="-264160" lvl="0" marL="365760" marR="0" rtl="0" algn="just">
              <a:spcBef>
                <a:spcPts val="400"/>
              </a:spcBef>
              <a:spcAft>
                <a:spcPts val="0"/>
              </a:spcAft>
              <a:buClr>
                <a:srgbClr val="0070C0"/>
              </a:buClr>
              <a:buFont typeface="Noto Sans Symbols"/>
              <a:buNone/>
            </a:pPr>
            <a:r>
              <a:rPr b="0" i="0" lang="en-US" sz="2000" u="none" cap="none" strike="noStrike">
                <a:solidFill>
                  <a:schemeClr val="dk1"/>
                </a:solidFill>
                <a:latin typeface="Rambla"/>
                <a:ea typeface="Rambla"/>
                <a:cs typeface="Rambla"/>
                <a:sym typeface="Rambla"/>
              </a:rPr>
              <a:t>“==” represents  “is equal to”</a:t>
            </a:r>
            <a:endParaRPr/>
          </a:p>
          <a:p>
            <a:pPr indent="-264160" lvl="0" marL="365760" marR="0" rtl="0" algn="just">
              <a:spcBef>
                <a:spcPts val="400"/>
              </a:spcBef>
              <a:spcAft>
                <a:spcPts val="0"/>
              </a:spcAft>
              <a:buClr>
                <a:srgbClr val="0070C0"/>
              </a:buClr>
              <a:buFont typeface="Noto Sans Symbols"/>
              <a:buNone/>
            </a:pPr>
            <a:r>
              <a:rPr b="0" i="0" lang="en-US" sz="2000" u="none" cap="none" strike="noStrike">
                <a:solidFill>
                  <a:schemeClr val="dk1"/>
                </a:solidFill>
                <a:latin typeface="Rambla"/>
                <a:ea typeface="Rambla"/>
                <a:cs typeface="Rambla"/>
                <a:sym typeface="Rambla"/>
              </a:rPr>
              <a:t>“===” represents “is exactly equal to” (It will not only check whether the values are equal or not but also whether the data type is same or not)</a:t>
            </a:r>
            <a:endParaRPr/>
          </a:p>
          <a:p>
            <a:pPr indent="-264160" lvl="0" marL="365760" marR="0" rtl="0" algn="just">
              <a:spcBef>
                <a:spcPts val="400"/>
              </a:spcBef>
              <a:spcAft>
                <a:spcPts val="0"/>
              </a:spcAft>
              <a:buClr>
                <a:srgbClr val="0070C0"/>
              </a:buClr>
              <a:buFont typeface="Noto Sans Symbols"/>
              <a:buNone/>
            </a:pPr>
            <a:r>
              <a:t/>
            </a:r>
            <a:endParaRPr b="0" i="0" sz="20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000" u="none" cap="none" strike="noStrike">
                <a:solidFill>
                  <a:schemeClr val="dk1"/>
                </a:solidFill>
                <a:latin typeface="Rambla"/>
                <a:ea typeface="Rambla"/>
                <a:cs typeface="Rambla"/>
                <a:sym typeface="Rambla"/>
              </a:rPr>
              <a:t>Let us understand the difference through an example given in the next slide.</a:t>
            </a:r>
            <a:endParaRPr/>
          </a:p>
          <a:p>
            <a:pPr indent="-240791" lvl="1" marL="621792" marR="0" rtl="0" algn="l">
              <a:spcBef>
                <a:spcPts val="324"/>
              </a:spcBef>
              <a:spcAft>
                <a:spcPts val="0"/>
              </a:spcAft>
              <a:buClr>
                <a:srgbClr val="0070C0"/>
              </a:buClr>
              <a:buFont typeface="Arial"/>
              <a:buNone/>
            </a:pPr>
            <a:r>
              <a:t/>
            </a:r>
            <a:endParaRPr b="1"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idx="1" type="body"/>
          </p:nvPr>
        </p:nvSpPr>
        <p:spPr>
          <a:xfrm>
            <a:off x="152400" y="17928"/>
            <a:ext cx="9251576" cy="667871"/>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2800" u="none" cap="none" strike="noStrike">
                <a:solidFill>
                  <a:schemeClr val="dk1"/>
                </a:solidFill>
                <a:latin typeface="Arial"/>
                <a:ea typeface="Arial"/>
                <a:cs typeface="Arial"/>
                <a:sym typeface="Arial"/>
              </a:rPr>
              <a:t>String Object &amp; Comparison Operators (Contd.).</a:t>
            </a:r>
            <a:endParaRPr b="1" i="0" sz="2800" u="none" cap="none" strike="noStrike">
              <a:solidFill>
                <a:schemeClr val="dk1"/>
              </a:solidFill>
              <a:latin typeface="Rambla"/>
              <a:ea typeface="Rambla"/>
              <a:cs typeface="Rambla"/>
              <a:sym typeface="Rambla"/>
            </a:endParaRPr>
          </a:p>
        </p:txBody>
      </p:sp>
      <p:sp>
        <p:nvSpPr>
          <p:cNvPr id="369" name="Shape 369"/>
          <p:cNvSpPr txBox="1"/>
          <p:nvPr>
            <p:ph idx="2" type="body"/>
          </p:nvPr>
        </p:nvSpPr>
        <p:spPr>
          <a:xfrm>
            <a:off x="228600" y="914400"/>
            <a:ext cx="8915400" cy="56388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function comparing(){</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var in1=document.f1.t1.value;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var in2=10;</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if(in1==in2)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document.write("Both the values are equal &lt;BR&gt;");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if(in1===in2)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document.write("Both the values are of same type");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else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document.write("Both the values are of different type");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else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document.write("Both the values are unequal");</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p:txBody>
      </p:sp>
      <p:sp>
        <p:nvSpPr>
          <p:cNvPr id="370" name="Shape 370"/>
          <p:cNvSpPr/>
          <p:nvPr/>
        </p:nvSpPr>
        <p:spPr>
          <a:xfrm>
            <a:off x="5715000" y="838200"/>
            <a:ext cx="2590800" cy="838200"/>
          </a:xfrm>
          <a:prstGeom prst="ellipse">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ambla"/>
                <a:ea typeface="Rambla"/>
                <a:cs typeface="Rambla"/>
                <a:sym typeface="Rambla"/>
              </a:rPr>
              <a:t>Here  in2 stores an integer value</a:t>
            </a:r>
            <a:endParaRPr sz="1800">
              <a:solidFill>
                <a:schemeClr val="lt1"/>
              </a:solidFill>
              <a:latin typeface="Rambla"/>
              <a:ea typeface="Rambla"/>
              <a:cs typeface="Rambla"/>
              <a:sym typeface="Rambla"/>
            </a:endParaRPr>
          </a:p>
        </p:txBody>
      </p:sp>
      <p:cxnSp>
        <p:nvCxnSpPr>
          <p:cNvPr id="371" name="Shape 371"/>
          <p:cNvCxnSpPr>
            <a:stCxn id="370" idx="2"/>
          </p:cNvCxnSpPr>
          <p:nvPr/>
        </p:nvCxnSpPr>
        <p:spPr>
          <a:xfrm flipH="1">
            <a:off x="2133600" y="1257300"/>
            <a:ext cx="3581400" cy="266700"/>
          </a:xfrm>
          <a:prstGeom prst="straightConnector1">
            <a:avLst/>
          </a:prstGeom>
          <a:noFill/>
          <a:ln cap="flat" cmpd="thickThin" w="55000">
            <a:solidFill>
              <a:schemeClr val="accent1"/>
            </a:solidFill>
            <a:prstDash val="solid"/>
            <a:round/>
            <a:headEnd len="sm" w="sm" type="none"/>
            <a:tailEnd len="med" w="med"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idx="1" type="body"/>
          </p:nvPr>
        </p:nvSpPr>
        <p:spPr>
          <a:xfrm>
            <a:off x="17929" y="228600"/>
            <a:ext cx="9144000" cy="52322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2800" u="none" cap="none" strike="noStrike">
                <a:solidFill>
                  <a:schemeClr val="dk1"/>
                </a:solidFill>
                <a:latin typeface="Arial"/>
                <a:ea typeface="Arial"/>
                <a:cs typeface="Arial"/>
                <a:sym typeface="Arial"/>
              </a:rPr>
              <a:t>String Object &amp; Comparison Operators (Contd.).</a:t>
            </a:r>
            <a:endParaRPr b="1" i="0" sz="2800" u="none" cap="none" strike="noStrike">
              <a:solidFill>
                <a:schemeClr val="dk1"/>
              </a:solidFill>
              <a:latin typeface="Arial"/>
              <a:ea typeface="Arial"/>
              <a:cs typeface="Arial"/>
              <a:sym typeface="Arial"/>
            </a:endParaRPr>
          </a:p>
        </p:txBody>
      </p:sp>
      <p:sp>
        <p:nvSpPr>
          <p:cNvPr id="378" name="Shape 378"/>
          <p:cNvSpPr txBox="1"/>
          <p:nvPr>
            <p:ph idx="2" type="body"/>
          </p:nvPr>
        </p:nvSpPr>
        <p:spPr>
          <a:xfrm>
            <a:off x="381000" y="914400"/>
            <a:ext cx="8915400" cy="56388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&lt;form name="f1"&gt; Enter only digits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&lt;input type="text" name="t1" /&gt;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&lt;input type = button value = "Click here" onClick=“comparing()" /&gt;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&lt;/form&gt;</a:t>
            </a:r>
            <a:endParaRPr b="0" i="0" sz="2000" u="none" cap="none" strike="noStrike">
              <a:solidFill>
                <a:schemeClr val="dk1"/>
              </a:solidFill>
              <a:latin typeface="Courier New"/>
              <a:ea typeface="Courier New"/>
              <a:cs typeface="Courier New"/>
              <a:sym typeface="Courier New"/>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Courier New"/>
              <a:ea typeface="Courier New"/>
              <a:cs typeface="Courier New"/>
              <a:sym typeface="Courier New"/>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Courier New"/>
              <a:ea typeface="Courier New"/>
              <a:cs typeface="Courier New"/>
              <a:sym typeface="Courier New"/>
            </a:endParaRPr>
          </a:p>
        </p:txBody>
      </p:sp>
      <p:sp>
        <p:nvSpPr>
          <p:cNvPr id="379" name="Shape 379"/>
          <p:cNvSpPr/>
          <p:nvPr/>
        </p:nvSpPr>
        <p:spPr>
          <a:xfrm>
            <a:off x="2133600" y="3946712"/>
            <a:ext cx="4343400" cy="8382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Rambla"/>
                <a:ea typeface="Rambla"/>
                <a:cs typeface="Rambla"/>
                <a:sym typeface="Rambla"/>
              </a:rPr>
              <a:t>Output :</a:t>
            </a:r>
            <a:endParaRPr/>
          </a:p>
          <a:p>
            <a:pPr indent="0" lvl="0" marL="0" marR="0" rtl="0" algn="l">
              <a:spcBef>
                <a:spcPts val="0"/>
              </a:spcBef>
              <a:spcAft>
                <a:spcPts val="0"/>
              </a:spcAft>
              <a:buNone/>
            </a:pPr>
            <a:r>
              <a:rPr lang="en-US" sz="1800">
                <a:solidFill>
                  <a:schemeClr val="lt1"/>
                </a:solidFill>
                <a:latin typeface="Rambla"/>
                <a:ea typeface="Rambla"/>
                <a:cs typeface="Rambla"/>
                <a:sym typeface="Rambla"/>
              </a:rPr>
              <a:t>Both the values are equal </a:t>
            </a:r>
            <a:br>
              <a:rPr lang="en-US" sz="1800">
                <a:solidFill>
                  <a:schemeClr val="lt1"/>
                </a:solidFill>
                <a:latin typeface="Rambla"/>
                <a:ea typeface="Rambla"/>
                <a:cs typeface="Rambla"/>
                <a:sym typeface="Rambla"/>
              </a:rPr>
            </a:br>
            <a:r>
              <a:rPr lang="en-US" sz="1800">
                <a:solidFill>
                  <a:schemeClr val="lt1"/>
                </a:solidFill>
                <a:latin typeface="Rambla"/>
                <a:ea typeface="Rambla"/>
                <a:cs typeface="Rambla"/>
                <a:sym typeface="Rambla"/>
              </a:rPr>
              <a:t>Both the values are of different type</a:t>
            </a:r>
            <a:endParaRPr sz="1800">
              <a:solidFill>
                <a:schemeClr val="lt1"/>
              </a:solidFill>
              <a:latin typeface="Rambla"/>
              <a:ea typeface="Rambla"/>
              <a:cs typeface="Rambla"/>
              <a:sym typeface="Ramb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idx="1" type="body"/>
          </p:nvPr>
        </p:nvSpPr>
        <p:spPr>
          <a:xfrm>
            <a:off x="228600" y="152400"/>
            <a:ext cx="8915400" cy="52322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2800" u="none" cap="none" strike="noStrike">
                <a:solidFill>
                  <a:schemeClr val="dk1"/>
                </a:solidFill>
                <a:latin typeface="Arial"/>
                <a:ea typeface="Arial"/>
                <a:cs typeface="Arial"/>
                <a:sym typeface="Arial"/>
              </a:rPr>
              <a:t>String Object &amp; Comparison Operators (Contd.).</a:t>
            </a:r>
            <a:endParaRPr b="1" i="0" sz="2800" u="none" cap="none" strike="noStrike">
              <a:solidFill>
                <a:schemeClr val="dk1"/>
              </a:solidFill>
              <a:latin typeface="Arial"/>
              <a:ea typeface="Arial"/>
              <a:cs typeface="Arial"/>
              <a:sym typeface="Arial"/>
            </a:endParaRPr>
          </a:p>
        </p:txBody>
      </p:sp>
      <p:sp>
        <p:nvSpPr>
          <p:cNvPr id="386" name="Shape 386"/>
          <p:cNvSpPr txBox="1"/>
          <p:nvPr>
            <p:ph idx="2" type="body"/>
          </p:nvPr>
        </p:nvSpPr>
        <p:spPr>
          <a:xfrm>
            <a:off x="228600" y="914400"/>
            <a:ext cx="8915400" cy="56388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function comparing(){</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var in1=document.f1.t1.value;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var in2=“10”;</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if(in1==in2)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document.write("Both the values are equal &lt;BR&gt;");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if(in1===in2)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document.write("Both the values are of same type");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else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document.write("Both the values are of different type");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else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document.write("Both the values are unequal");</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rgbClr val="595959"/>
              </a:solidFill>
              <a:latin typeface="Courier New"/>
              <a:ea typeface="Courier New"/>
              <a:cs typeface="Courier New"/>
              <a:sym typeface="Courier New"/>
            </a:endParaRPr>
          </a:p>
        </p:txBody>
      </p:sp>
      <p:sp>
        <p:nvSpPr>
          <p:cNvPr id="387" name="Shape 387"/>
          <p:cNvSpPr/>
          <p:nvPr/>
        </p:nvSpPr>
        <p:spPr>
          <a:xfrm>
            <a:off x="5715000" y="838200"/>
            <a:ext cx="2590800" cy="838200"/>
          </a:xfrm>
          <a:prstGeom prst="ellipse">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ambla"/>
                <a:ea typeface="Rambla"/>
                <a:cs typeface="Rambla"/>
                <a:sym typeface="Rambla"/>
              </a:rPr>
              <a:t>Here  in2 stores a String value</a:t>
            </a:r>
            <a:endParaRPr sz="1800">
              <a:solidFill>
                <a:schemeClr val="lt1"/>
              </a:solidFill>
              <a:latin typeface="Rambla"/>
              <a:ea typeface="Rambla"/>
              <a:cs typeface="Rambla"/>
              <a:sym typeface="Rambla"/>
            </a:endParaRPr>
          </a:p>
        </p:txBody>
      </p:sp>
      <p:cxnSp>
        <p:nvCxnSpPr>
          <p:cNvPr id="388" name="Shape 388"/>
          <p:cNvCxnSpPr>
            <a:stCxn id="387" idx="2"/>
          </p:cNvCxnSpPr>
          <p:nvPr/>
        </p:nvCxnSpPr>
        <p:spPr>
          <a:xfrm flipH="1">
            <a:off x="2133600" y="1257300"/>
            <a:ext cx="3581400" cy="266700"/>
          </a:xfrm>
          <a:prstGeom prst="straightConnector1">
            <a:avLst/>
          </a:prstGeom>
          <a:noFill/>
          <a:ln cap="flat" cmpd="thickThin" w="55000">
            <a:solidFill>
              <a:schemeClr val="accent1"/>
            </a:solidFill>
            <a:prstDash val="solid"/>
            <a:round/>
            <a:headEnd len="sm" w="sm" type="none"/>
            <a:tailEnd len="med" w="med" type="stealth"/>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idx="1" type="body"/>
          </p:nvPr>
        </p:nvSpPr>
        <p:spPr>
          <a:xfrm>
            <a:off x="228600" y="152400"/>
            <a:ext cx="8686800" cy="52322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2800" u="none" cap="none" strike="noStrike">
                <a:solidFill>
                  <a:schemeClr val="dk1"/>
                </a:solidFill>
                <a:latin typeface="Arial"/>
                <a:ea typeface="Arial"/>
                <a:cs typeface="Arial"/>
                <a:sym typeface="Arial"/>
              </a:rPr>
              <a:t>String Object &amp; Comparison Operators (Contd.).</a:t>
            </a:r>
            <a:endParaRPr b="1" i="0" sz="2800" u="none" cap="none" strike="noStrike">
              <a:solidFill>
                <a:schemeClr val="dk1"/>
              </a:solidFill>
              <a:latin typeface="Rambla"/>
              <a:ea typeface="Rambla"/>
              <a:cs typeface="Rambla"/>
              <a:sym typeface="Rambla"/>
            </a:endParaRPr>
          </a:p>
        </p:txBody>
      </p:sp>
      <p:sp>
        <p:nvSpPr>
          <p:cNvPr id="395" name="Shape 395"/>
          <p:cNvSpPr txBox="1"/>
          <p:nvPr>
            <p:ph idx="2" type="body"/>
          </p:nvPr>
        </p:nvSpPr>
        <p:spPr>
          <a:xfrm>
            <a:off x="228600" y="914400"/>
            <a:ext cx="8915400" cy="56388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&lt;form name="f1"&gt; Enter only digits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&lt;input type="text" name="t1" /&gt;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&lt;input type = button value = "Click here" onClick=“comparing()" /&gt;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&lt;/form&gt;</a:t>
            </a:r>
            <a:endParaRPr b="0" i="0" sz="2000" u="none" cap="none" strike="noStrike">
              <a:solidFill>
                <a:schemeClr val="dk1"/>
              </a:solidFill>
              <a:latin typeface="Courier New"/>
              <a:ea typeface="Courier New"/>
              <a:cs typeface="Courier New"/>
              <a:sym typeface="Courier New"/>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rgbClr val="595959"/>
              </a:solidFill>
              <a:latin typeface="Courier New"/>
              <a:ea typeface="Courier New"/>
              <a:cs typeface="Courier New"/>
              <a:sym typeface="Courier New"/>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rgbClr val="595959"/>
              </a:solidFill>
              <a:latin typeface="Courier New"/>
              <a:ea typeface="Courier New"/>
              <a:cs typeface="Courier New"/>
              <a:sym typeface="Courier New"/>
            </a:endParaRPr>
          </a:p>
        </p:txBody>
      </p:sp>
      <p:sp>
        <p:nvSpPr>
          <p:cNvPr id="396" name="Shape 396"/>
          <p:cNvSpPr/>
          <p:nvPr/>
        </p:nvSpPr>
        <p:spPr>
          <a:xfrm>
            <a:off x="2514600" y="4495800"/>
            <a:ext cx="3733800" cy="8382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Rambla"/>
                <a:ea typeface="Rambla"/>
                <a:cs typeface="Rambla"/>
                <a:sym typeface="Rambla"/>
              </a:rPr>
              <a:t>Output :</a:t>
            </a:r>
            <a:endParaRPr/>
          </a:p>
          <a:p>
            <a:pPr indent="0" lvl="0" marL="0" marR="0" rtl="0" algn="l">
              <a:spcBef>
                <a:spcPts val="0"/>
              </a:spcBef>
              <a:spcAft>
                <a:spcPts val="0"/>
              </a:spcAft>
              <a:buNone/>
            </a:pPr>
            <a:r>
              <a:rPr lang="en-US" sz="1800">
                <a:solidFill>
                  <a:schemeClr val="lt1"/>
                </a:solidFill>
                <a:latin typeface="Rambla"/>
                <a:ea typeface="Rambla"/>
                <a:cs typeface="Rambla"/>
                <a:sym typeface="Rambla"/>
              </a:rPr>
              <a:t>Both the values are equal </a:t>
            </a:r>
            <a:br>
              <a:rPr lang="en-US" sz="1800">
                <a:solidFill>
                  <a:schemeClr val="lt1"/>
                </a:solidFill>
                <a:latin typeface="Rambla"/>
                <a:ea typeface="Rambla"/>
                <a:cs typeface="Rambla"/>
                <a:sym typeface="Rambla"/>
              </a:rPr>
            </a:br>
            <a:r>
              <a:rPr lang="en-US" sz="1800">
                <a:solidFill>
                  <a:schemeClr val="lt1"/>
                </a:solidFill>
                <a:latin typeface="Rambla"/>
                <a:ea typeface="Rambla"/>
                <a:cs typeface="Rambla"/>
                <a:sym typeface="Rambla"/>
              </a:rPr>
              <a:t>Both the values are of same type</a:t>
            </a:r>
            <a:endParaRPr sz="1800">
              <a:solidFill>
                <a:schemeClr val="lt1"/>
              </a:solidFill>
              <a:latin typeface="Rambla"/>
              <a:ea typeface="Rambla"/>
              <a:cs typeface="Rambla"/>
              <a:sym typeface="Ramb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152400" y="145140"/>
            <a:ext cx="85375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Objects: The Date Object</a:t>
            </a:r>
            <a:endParaRPr b="1" i="0" sz="3000" u="none" cap="none" strike="noStrike">
              <a:solidFill>
                <a:schemeClr val="dk1"/>
              </a:solidFill>
              <a:latin typeface="Rambla"/>
              <a:ea typeface="Rambla"/>
              <a:cs typeface="Rambla"/>
              <a:sym typeface="Rambla"/>
            </a:endParaRPr>
          </a:p>
        </p:txBody>
      </p:sp>
      <p:sp>
        <p:nvSpPr>
          <p:cNvPr id="403" name="Shape 403"/>
          <p:cNvSpPr txBox="1"/>
          <p:nvPr>
            <p:ph idx="2" type="body"/>
          </p:nvPr>
        </p:nvSpPr>
        <p:spPr>
          <a:xfrm>
            <a:off x="457200" y="914400"/>
            <a:ext cx="8240713" cy="54102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chemeClr val="dk1"/>
              </a:buClr>
              <a:buFont typeface="Noto Sans Symbols"/>
              <a:buNone/>
            </a:pPr>
            <a:r>
              <a:rPr b="0" i="0" lang="en-US" sz="2000" u="none" cap="none" strike="noStrike">
                <a:solidFill>
                  <a:schemeClr val="dk1"/>
                </a:solidFill>
                <a:latin typeface="Rambla"/>
                <a:ea typeface="Rambla"/>
                <a:cs typeface="Rambla"/>
                <a:sym typeface="Rambla"/>
              </a:rPr>
              <a:t>The Date object is a built-in JavaScript object that enables you to conveniently work with dates and times.</a:t>
            </a:r>
            <a:endParaRPr/>
          </a:p>
          <a:p>
            <a:pPr indent="-264160" lvl="0" marL="365760" marR="0" rtl="0" algn="just">
              <a:spcBef>
                <a:spcPts val="400"/>
              </a:spcBef>
              <a:spcAft>
                <a:spcPts val="0"/>
              </a:spcAft>
              <a:buClr>
                <a:schemeClr val="dk1"/>
              </a:buClr>
              <a:buFont typeface="Noto Sans Symbols"/>
              <a:buNone/>
            </a:pPr>
            <a:r>
              <a:rPr b="0" i="0" lang="en-US" sz="2000" u="none" cap="none" strike="noStrike">
                <a:solidFill>
                  <a:schemeClr val="dk1"/>
                </a:solidFill>
                <a:latin typeface="Rambla"/>
                <a:ea typeface="Rambla"/>
                <a:cs typeface="Rambla"/>
                <a:sym typeface="Rambla"/>
              </a:rPr>
              <a:t> </a:t>
            </a:r>
            <a:endParaRPr/>
          </a:p>
          <a:p>
            <a:pPr indent="-264160" lvl="0" marL="365760" marR="0" rtl="0" algn="just">
              <a:spcBef>
                <a:spcPts val="400"/>
              </a:spcBef>
              <a:spcAft>
                <a:spcPts val="0"/>
              </a:spcAft>
              <a:buClr>
                <a:schemeClr val="dk1"/>
              </a:buClr>
              <a:buFont typeface="Noto Sans Symbols"/>
              <a:buNone/>
            </a:pPr>
            <a:r>
              <a:rPr b="0" i="0" lang="en-US" sz="2000" u="none" cap="none" strike="noStrike">
                <a:solidFill>
                  <a:schemeClr val="dk1"/>
                </a:solidFill>
                <a:latin typeface="Rambla"/>
                <a:ea typeface="Rambla"/>
                <a:cs typeface="Rambla"/>
                <a:sym typeface="Rambla"/>
              </a:rPr>
              <a:t>You can create a Date object any time you need to store a date, and use the Date object's methods to work with the date. </a:t>
            </a:r>
            <a:endParaRPr/>
          </a:p>
          <a:p>
            <a:pPr indent="-264160" lvl="0" marL="365760" marR="0" rtl="0" algn="just">
              <a:spcBef>
                <a:spcPts val="400"/>
              </a:spcBef>
              <a:spcAft>
                <a:spcPts val="0"/>
              </a:spcAft>
              <a:buClr>
                <a:schemeClr val="dk1"/>
              </a:buClr>
              <a:buFont typeface="Noto Sans Symbols"/>
              <a:buNone/>
            </a:pPr>
            <a:r>
              <a:t/>
            </a:r>
            <a:endParaRPr b="0" i="0" sz="20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dk1"/>
              </a:buClr>
              <a:buFont typeface="Noto Sans Symbols"/>
              <a:buNone/>
            </a:pPr>
            <a:r>
              <a:rPr b="0" i="0" lang="en-US" sz="2000" u="none" cap="none" strike="noStrike">
                <a:solidFill>
                  <a:schemeClr val="dk1"/>
                </a:solidFill>
                <a:latin typeface="Rambla"/>
                <a:ea typeface="Rambla"/>
                <a:cs typeface="Rambla"/>
                <a:sym typeface="Rambla"/>
              </a:rPr>
              <a:t>You can create a Date object using the new keyword. </a:t>
            </a:r>
            <a:endParaRPr/>
          </a:p>
          <a:p>
            <a:pPr indent="-264160" lvl="0" marL="365760" marR="0" rtl="0" algn="l">
              <a:spcBef>
                <a:spcPts val="400"/>
              </a:spcBef>
              <a:spcAft>
                <a:spcPts val="0"/>
              </a:spcAft>
              <a:buClr>
                <a:schemeClr val="dk1"/>
              </a:buClr>
              <a:buFont typeface="Noto Sans Symbols"/>
              <a:buNone/>
            </a:pPr>
            <a:r>
              <a:t/>
            </a:r>
            <a:endParaRPr b="0" i="0" sz="20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dk1"/>
              </a:buClr>
              <a:buFont typeface="Noto Sans Symbols"/>
              <a:buNone/>
            </a:pPr>
            <a:r>
              <a:rPr b="0" i="0" lang="en-US" sz="2000" u="none" cap="none" strike="noStrike">
                <a:solidFill>
                  <a:schemeClr val="dk1"/>
                </a:solidFill>
                <a:latin typeface="Rambla"/>
                <a:ea typeface="Rambla"/>
                <a:cs typeface="Rambla"/>
                <a:sym typeface="Rambla"/>
              </a:rPr>
              <a:t> You can use any of the following formats: </a:t>
            </a:r>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Courier New"/>
              <a:ea typeface="Courier New"/>
              <a:cs typeface="Courier New"/>
              <a:sym typeface="Courier New"/>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birthday = new Date();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birthday = new Date("June 20, 1996 08:00:00");</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birthday = new Date(6, 20, 96);</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birthday = new Date(6, 20, 96, 8, 0, 0);</a:t>
            </a:r>
            <a:endParaRPr/>
          </a:p>
          <a:p>
            <a:pPr indent="-264160" lvl="0" marL="365760" marR="0" rtl="0" algn="l">
              <a:spcBef>
                <a:spcPts val="400"/>
              </a:spcBef>
              <a:spcAft>
                <a:spcPts val="0"/>
              </a:spcAft>
              <a:buClr>
                <a:schemeClr val="dk1"/>
              </a:buClr>
              <a:buFont typeface="Noto Sans Symbols"/>
              <a:buNone/>
            </a:pPr>
            <a:r>
              <a:t/>
            </a:r>
            <a:endParaRPr b="0" i="0" sz="2000" u="none" cap="none" strike="noStrike">
              <a:solidFill>
                <a:schemeClr val="dk1"/>
              </a:solidFill>
              <a:latin typeface="Courier New"/>
              <a:ea typeface="Courier New"/>
              <a:cs typeface="Courier New"/>
              <a:sym typeface="Courier New"/>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idx="1" type="body"/>
          </p:nvPr>
        </p:nvSpPr>
        <p:spPr>
          <a:xfrm>
            <a:off x="304800" y="145140"/>
            <a:ext cx="83851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Rambla"/>
                <a:ea typeface="Rambla"/>
                <a:cs typeface="Rambla"/>
                <a:sym typeface="Rambla"/>
              </a:rPr>
              <a:t>DHTML</a:t>
            </a:r>
            <a:endParaRPr b="1" i="0" sz="3000" u="none" cap="none" strike="noStrike">
              <a:solidFill>
                <a:schemeClr val="dk1"/>
              </a:solidFill>
              <a:latin typeface="Rambla"/>
              <a:ea typeface="Rambla"/>
              <a:cs typeface="Rambla"/>
              <a:sym typeface="Rambla"/>
            </a:endParaRPr>
          </a:p>
        </p:txBody>
      </p:sp>
      <p:sp>
        <p:nvSpPr>
          <p:cNvPr id="145" name="Shape 145"/>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Autofit/>
          </a:bodyPr>
          <a:lstStyle/>
          <a:p>
            <a:pPr indent="-381000" lvl="0" marL="381000" marR="0" rtl="0" algn="just">
              <a:spcBef>
                <a:spcPts val="0"/>
              </a:spcBef>
              <a:spcAft>
                <a:spcPts val="0"/>
              </a:spcAft>
              <a:buClr>
                <a:srgbClr val="0070C0"/>
              </a:buClr>
              <a:buFont typeface="Noto Sans Symbols"/>
              <a:buNone/>
            </a:pPr>
            <a:r>
              <a:rPr b="0" i="0" lang="en-US" sz="2400" u="none" cap="none" strike="noStrike">
                <a:solidFill>
                  <a:schemeClr val="dk1"/>
                </a:solidFill>
                <a:latin typeface="Arial"/>
                <a:ea typeface="Arial"/>
                <a:cs typeface="Arial"/>
                <a:sym typeface="Arial"/>
              </a:rPr>
              <a:t>DHTML  stands for Dynamic Hyper Text Markup Language which helps to add Dynamic content to static HTML pages</a:t>
            </a:r>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Some Important Keywords</a:t>
            </a:r>
            <a:endParaRPr b="1" i="0" sz="3000" u="none" cap="none" strike="noStrike">
              <a:solidFill>
                <a:schemeClr val="dk1"/>
              </a:solidFill>
              <a:latin typeface="Rambla"/>
              <a:ea typeface="Rambla"/>
              <a:cs typeface="Rambla"/>
              <a:sym typeface="Rambla"/>
            </a:endParaRPr>
          </a:p>
        </p:txBody>
      </p:sp>
      <p:sp>
        <p:nvSpPr>
          <p:cNvPr id="410" name="Shape 410"/>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dk1"/>
              </a:buClr>
              <a:buSzPts val="1360"/>
              <a:buFont typeface="Noto Sans Symbols"/>
              <a:buChar char="●"/>
            </a:pPr>
            <a:r>
              <a:rPr b="0" i="0" lang="en-US" sz="2000" u="none" cap="none" strike="noStrike">
                <a:solidFill>
                  <a:schemeClr val="dk1"/>
                </a:solidFill>
                <a:latin typeface="Rambla"/>
                <a:ea typeface="Rambla"/>
                <a:cs typeface="Rambla"/>
                <a:sym typeface="Rambla"/>
              </a:rPr>
              <a:t>The “this” Keyword</a:t>
            </a:r>
            <a:endParaRPr/>
          </a:p>
          <a:p>
            <a:pPr indent="-264160" lvl="0" marL="365760" marR="0" rtl="0" algn="just">
              <a:spcBef>
                <a:spcPts val="400"/>
              </a:spcBef>
              <a:spcAft>
                <a:spcPts val="0"/>
              </a:spcAft>
              <a:buClr>
                <a:schemeClr val="dk1"/>
              </a:buClr>
              <a:buFont typeface="Noto Sans Symbols"/>
              <a:buNone/>
            </a:pPr>
            <a:r>
              <a:rPr b="0" i="0" lang="en-US" sz="2000" u="none" cap="none" strike="noStrike">
                <a:solidFill>
                  <a:schemeClr val="dk1"/>
                </a:solidFill>
                <a:latin typeface="Rambla"/>
                <a:ea typeface="Rambla"/>
                <a:cs typeface="Rambla"/>
                <a:sym typeface="Rambla"/>
              </a:rPr>
              <a:t>		“this”  is used to refer to the current object</a:t>
            </a:r>
            <a:endParaRPr/>
          </a:p>
          <a:p>
            <a:pPr indent="-264160" lvl="0" marL="365760" marR="0" rtl="0" algn="just">
              <a:spcBef>
                <a:spcPts val="400"/>
              </a:spcBef>
              <a:spcAft>
                <a:spcPts val="0"/>
              </a:spcAft>
              <a:buClr>
                <a:schemeClr val="dk1"/>
              </a:buClr>
              <a:buFont typeface="Noto Sans Symbols"/>
              <a:buNone/>
            </a:pPr>
            <a:r>
              <a:t/>
            </a:r>
            <a:endParaRPr b="1" i="0" sz="20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dk1"/>
              </a:buClr>
              <a:buSzPts val="1360"/>
              <a:buFont typeface="Noto Sans Symbols"/>
              <a:buChar char="●"/>
            </a:pPr>
            <a:r>
              <a:rPr b="0" i="0" lang="en-US" sz="2000" u="none" cap="none" strike="noStrike">
                <a:solidFill>
                  <a:schemeClr val="dk1"/>
                </a:solidFill>
                <a:latin typeface="Rambla"/>
                <a:ea typeface="Rambla"/>
                <a:cs typeface="Rambla"/>
                <a:sym typeface="Rambla"/>
              </a:rPr>
              <a:t>The “with” Keyword</a:t>
            </a:r>
            <a:endParaRPr/>
          </a:p>
          <a:p>
            <a:pPr indent="-264160" lvl="0" marL="365760" marR="0" rtl="0" algn="just">
              <a:spcBef>
                <a:spcPts val="400"/>
              </a:spcBef>
              <a:spcAft>
                <a:spcPts val="0"/>
              </a:spcAft>
              <a:buClr>
                <a:schemeClr val="dk1"/>
              </a:buClr>
              <a:buFont typeface="Noto Sans Symbols"/>
              <a:buNone/>
            </a:pPr>
            <a:r>
              <a:rPr b="0" i="0" lang="en-US" sz="2000" u="none" cap="none" strike="noStrike">
                <a:solidFill>
                  <a:schemeClr val="dk1"/>
                </a:solidFill>
                <a:latin typeface="Rambla"/>
                <a:ea typeface="Rambla"/>
                <a:cs typeface="Rambla"/>
                <a:sym typeface="Rambla"/>
              </a:rPr>
              <a:t>	You can use it to make JavaScript programming easier-or at least easier to type</a:t>
            </a:r>
            <a:endParaRPr/>
          </a:p>
          <a:p>
            <a:pPr indent="-264160" lvl="0" marL="365760" marR="0" rtl="0" algn="just">
              <a:spcBef>
                <a:spcPts val="400"/>
              </a:spcBef>
              <a:spcAft>
                <a:spcPts val="0"/>
              </a:spcAft>
              <a:buClr>
                <a:schemeClr val="dk1"/>
              </a:buClr>
              <a:buFont typeface="Noto Sans Symbols"/>
              <a:buNone/>
            </a:pPr>
            <a:r>
              <a:t/>
            </a:r>
            <a:endParaRPr b="0" i="0" sz="20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dk1"/>
              </a:buClr>
              <a:buFont typeface="Noto Sans Symbols"/>
              <a:buNone/>
            </a:pPr>
            <a:r>
              <a:rPr b="0" i="0" lang="en-US" sz="2000" u="none" cap="none" strike="noStrike">
                <a:solidFill>
                  <a:schemeClr val="dk1"/>
                </a:solidFill>
                <a:latin typeface="Rambla"/>
                <a:ea typeface="Rambla"/>
                <a:cs typeface="Rambla"/>
                <a:sym typeface="Rambla"/>
              </a:rPr>
              <a:t>	The with keyword specifies an object and it is followed by a set of statements enclosed in braces</a:t>
            </a:r>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Arrays</a:t>
            </a:r>
            <a:endParaRPr b="1" i="0" sz="3000" u="none" cap="none" strike="noStrike">
              <a:solidFill>
                <a:schemeClr val="dk1"/>
              </a:solidFill>
              <a:latin typeface="Rambla"/>
              <a:ea typeface="Rambla"/>
              <a:cs typeface="Rambla"/>
              <a:sym typeface="Rambla"/>
            </a:endParaRPr>
          </a:p>
        </p:txBody>
      </p:sp>
      <p:sp>
        <p:nvSpPr>
          <p:cNvPr id="417" name="Shape 417"/>
          <p:cNvSpPr txBox="1"/>
          <p:nvPr>
            <p:ph idx="2" type="body"/>
          </p:nvPr>
        </p:nvSpPr>
        <p:spPr>
          <a:xfrm>
            <a:off x="533400" y="990600"/>
            <a:ext cx="8240713" cy="53340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Arrays need to be created using  new keyword</a:t>
            </a:r>
            <a:endParaRPr/>
          </a:p>
          <a:p>
            <a:pPr indent="-264160" lvl="0" marL="365760" marR="0" rtl="0" algn="just">
              <a:spcBef>
                <a:spcPts val="400"/>
              </a:spcBef>
              <a:spcAft>
                <a:spcPts val="0"/>
              </a:spcAft>
              <a:buClr>
                <a:srgbClr val="0070C0"/>
              </a:buClr>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Once you define the array, you can access its elements by using brackets to indicate the index </a:t>
            </a:r>
            <a:endParaRPr/>
          </a:p>
          <a:p>
            <a:pPr indent="-264160" lvl="0" marL="365760" marR="0" rtl="0" algn="just">
              <a:spcBef>
                <a:spcPts val="400"/>
              </a:spcBef>
              <a:spcAft>
                <a:spcPts val="0"/>
              </a:spcAft>
              <a:buClr>
                <a:srgbClr val="0070C0"/>
              </a:buClr>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For example, the statement to create an array called scores with 20 values is as follows: scores= new Array(20)</a:t>
            </a:r>
            <a:endParaRPr/>
          </a:p>
          <a:p>
            <a:pPr indent="-264160" lvl="0" marL="365760" marR="0" rtl="0" algn="l">
              <a:spcBef>
                <a:spcPts val="400"/>
              </a:spcBef>
              <a:spcAft>
                <a:spcPts val="0"/>
              </a:spcAft>
              <a:buClr>
                <a:srgbClr val="0070C0"/>
              </a:buClr>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0070C0"/>
              </a:buClr>
              <a:buSzPts val="1632"/>
              <a:buFont typeface="Noto Sans Symbols"/>
              <a:buChar char="●"/>
            </a:pPr>
            <a:r>
              <a:rPr b="0" i="0" lang="en-US" sz="2400" u="none" cap="none" strike="noStrike">
                <a:solidFill>
                  <a:schemeClr val="dk1"/>
                </a:solidFill>
                <a:latin typeface="Rambla"/>
                <a:ea typeface="Rambla"/>
                <a:cs typeface="Rambla"/>
                <a:sym typeface="Rambla"/>
              </a:rPr>
              <a:t>Array Object Methods :</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	-	join()</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	-	reverse()</a:t>
            </a:r>
            <a:endParaRPr/>
          </a:p>
          <a:p>
            <a:pPr indent="-264160" lvl="0" marL="365760" marR="0" rtl="0" algn="l">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	-	sort()</a:t>
            </a:r>
            <a:endParaRPr b="0" i="0" sz="1600" u="none" cap="none" strike="noStrike">
              <a:solidFill>
                <a:schemeClr val="dk1"/>
              </a:solidFill>
              <a:latin typeface="Rambla"/>
              <a:ea typeface="Rambla"/>
              <a:cs typeface="Rambla"/>
              <a:sym typeface="Rambl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idx="1" type="body"/>
          </p:nvPr>
        </p:nvSpPr>
        <p:spPr>
          <a:xfrm>
            <a:off x="304800" y="145140"/>
            <a:ext cx="83851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Events</a:t>
            </a:r>
            <a:endParaRPr b="1" i="0" sz="3000" u="none" cap="none" strike="noStrike">
              <a:solidFill>
                <a:schemeClr val="dk1"/>
              </a:solidFill>
              <a:latin typeface="Rambla"/>
              <a:ea typeface="Rambla"/>
              <a:cs typeface="Rambla"/>
              <a:sym typeface="Rambla"/>
            </a:endParaRPr>
          </a:p>
        </p:txBody>
      </p:sp>
      <p:sp>
        <p:nvSpPr>
          <p:cNvPr id="424" name="Shape 424"/>
          <p:cNvSpPr txBox="1"/>
          <p:nvPr>
            <p:ph idx="2" type="body"/>
          </p:nvPr>
        </p:nvSpPr>
        <p:spPr>
          <a:xfrm>
            <a:off x="457200" y="1066800"/>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Events refer to things that happen to the browser and is used to trigger portions of program.</a:t>
            </a:r>
            <a:endParaRPr/>
          </a:p>
          <a:p>
            <a:pPr indent="-160528" lvl="0" marL="365760" marR="0" rtl="0" algn="just">
              <a:spcBef>
                <a:spcPts val="400"/>
              </a:spcBef>
              <a:spcAft>
                <a:spcPts val="0"/>
              </a:spcAft>
              <a:buClr>
                <a:srgbClr val="0070C0"/>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Events pertain to the web page containing the script.</a:t>
            </a:r>
            <a:endParaRPr/>
          </a:p>
          <a:p>
            <a:pPr indent="-264160" lvl="0" marL="365760" marR="0" rtl="0" algn="l">
              <a:spcBef>
                <a:spcPts val="400"/>
              </a:spcBef>
              <a:spcAft>
                <a:spcPts val="0"/>
              </a:spcAft>
              <a:buClr>
                <a:srgbClr val="0070C0"/>
              </a:buClr>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idx="1" type="body"/>
          </p:nvPr>
        </p:nvSpPr>
        <p:spPr>
          <a:xfrm>
            <a:off x="152400" y="145140"/>
            <a:ext cx="85375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Events: Event Handlers</a:t>
            </a:r>
            <a:endParaRPr b="1" i="0" sz="3000" u="none" cap="none" strike="noStrike">
              <a:solidFill>
                <a:schemeClr val="dk1"/>
              </a:solidFill>
              <a:latin typeface="Arial"/>
              <a:ea typeface="Arial"/>
              <a:cs typeface="Arial"/>
              <a:sym typeface="Arial"/>
            </a:endParaRPr>
          </a:p>
        </p:txBody>
      </p:sp>
      <p:sp>
        <p:nvSpPr>
          <p:cNvPr id="431" name="Shape 431"/>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chemeClr val="dk1"/>
              </a:buClr>
              <a:buFont typeface="Noto Sans Symbols"/>
              <a:buNone/>
            </a:pPr>
            <a:r>
              <a:rPr b="0" i="0" lang="en-US" sz="2400" u="none" cap="none" strike="noStrike">
                <a:solidFill>
                  <a:schemeClr val="dk1"/>
                </a:solidFill>
                <a:latin typeface="Arial"/>
                <a:ea typeface="Arial"/>
                <a:cs typeface="Arial"/>
                <a:sym typeface="Arial"/>
              </a:rPr>
              <a:t>Embedded in </a:t>
            </a:r>
            <a:r>
              <a:rPr b="1" i="0" lang="en-US" sz="2400" u="none" cap="none" strike="noStrike">
                <a:solidFill>
                  <a:schemeClr val="dk1"/>
                </a:solidFill>
                <a:latin typeface="Arial"/>
                <a:ea typeface="Arial"/>
                <a:cs typeface="Arial"/>
                <a:sym typeface="Arial"/>
              </a:rPr>
              <a:t>html</a:t>
            </a:r>
            <a:r>
              <a:rPr b="0" i="0" lang="en-US" sz="2400" u="none" cap="none" strike="noStrike">
                <a:solidFill>
                  <a:schemeClr val="dk1"/>
                </a:solidFill>
                <a:latin typeface="Arial"/>
                <a:ea typeface="Arial"/>
                <a:cs typeface="Arial"/>
                <a:sym typeface="Arial"/>
              </a:rPr>
              <a:t> tags, typically as part of forms, but are also included as a part of some anchors and links</a:t>
            </a:r>
            <a:endParaRPr/>
          </a:p>
          <a:p>
            <a:pPr indent="-264160" lvl="0" marL="365760" marR="0" rtl="0" algn="just">
              <a:spcBef>
                <a:spcPts val="400"/>
              </a:spcBef>
              <a:spcAft>
                <a:spcPts val="0"/>
              </a:spcAft>
              <a:buClr>
                <a:schemeClr val="dk1"/>
              </a:buClr>
              <a:buFont typeface="Noto Sans Symbols"/>
              <a:buNone/>
            </a:pPr>
            <a:r>
              <a:t/>
            </a:r>
            <a:endParaRPr b="0" i="0" sz="2400" u="none" cap="none" strike="noStrike">
              <a:solidFill>
                <a:schemeClr val="dk1"/>
              </a:solidFill>
              <a:latin typeface="Arial"/>
              <a:ea typeface="Arial"/>
              <a:cs typeface="Arial"/>
              <a:sym typeface="Arial"/>
            </a:endParaRPr>
          </a:p>
          <a:p>
            <a:pPr indent="-264160" lvl="0" marL="365760" marR="0" rtl="0" algn="just">
              <a:spcBef>
                <a:spcPts val="400"/>
              </a:spcBef>
              <a:spcAft>
                <a:spcPts val="0"/>
              </a:spcAft>
              <a:buClr>
                <a:schemeClr val="dk1"/>
              </a:buClr>
              <a:buFont typeface="Noto Sans Symbols"/>
              <a:buNone/>
            </a:pPr>
            <a:r>
              <a:rPr b="0" i="0" lang="en-US" sz="2400" u="none" cap="none" strike="noStrike">
                <a:solidFill>
                  <a:schemeClr val="dk1"/>
                </a:solidFill>
                <a:latin typeface="Arial"/>
                <a:ea typeface="Arial"/>
                <a:cs typeface="Arial"/>
                <a:sym typeface="Arial"/>
              </a:rPr>
              <a:t>Virtually anything a user can do to interact with a page is covered with the event handlers, from moving the mouse to leaving the current page</a:t>
            </a:r>
            <a:endParaRPr/>
          </a:p>
          <a:p>
            <a:pPr indent="-160528" lvl="0" marL="365760" marR="0" rtl="0" algn="l">
              <a:spcBef>
                <a:spcPts val="400"/>
              </a:spcBef>
              <a:spcAft>
                <a:spcPts val="0"/>
              </a:spcAft>
              <a:buClr>
                <a:srgbClr val="0070C0"/>
              </a:buClr>
              <a:buSzPts val="1632"/>
              <a:buFont typeface="Noto Sans Symbols"/>
              <a:buNone/>
            </a:pPr>
            <a:r>
              <a:t/>
            </a:r>
            <a:endParaRPr b="0" i="0" sz="2400" u="none" cap="none" strike="noStrike">
              <a:solidFill>
                <a:schemeClr val="dk1"/>
              </a:solidFill>
              <a:latin typeface="Arial"/>
              <a:ea typeface="Arial"/>
              <a:cs typeface="Arial"/>
              <a:sym typeface="Arial"/>
            </a:endParaRPr>
          </a:p>
          <a:p>
            <a:pPr indent="-160528" lvl="0" marL="365760" marR="0" rtl="0" algn="l">
              <a:spcBef>
                <a:spcPts val="400"/>
              </a:spcBef>
              <a:spcAft>
                <a:spcPts val="0"/>
              </a:spcAft>
              <a:buClr>
                <a:srgbClr val="0070C0"/>
              </a:buClr>
              <a:buSzPts val="1632"/>
              <a:buFont typeface="Noto Sans Symbols"/>
              <a:buNone/>
            </a:pPr>
            <a:r>
              <a:t/>
            </a:r>
            <a:endParaRPr b="0" i="0" sz="2400" u="none" cap="none" strike="noStrike">
              <a:solidFill>
                <a:schemeClr val="dk1"/>
              </a:solidFill>
              <a:latin typeface="Rambla"/>
              <a:ea typeface="Rambla"/>
              <a:cs typeface="Rambla"/>
              <a:sym typeface="Rambl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idx="1" type="body"/>
          </p:nvPr>
        </p:nvSpPr>
        <p:spPr>
          <a:xfrm>
            <a:off x="228600" y="145140"/>
            <a:ext cx="8461376"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Time Outs</a:t>
            </a:r>
            <a:endParaRPr b="1" i="0" sz="3400" u="none" cap="none" strike="noStrike">
              <a:solidFill>
                <a:schemeClr val="dk1"/>
              </a:solidFill>
              <a:latin typeface="Rambla"/>
              <a:ea typeface="Rambla"/>
              <a:cs typeface="Rambla"/>
              <a:sym typeface="Rambla"/>
            </a:endParaRPr>
          </a:p>
        </p:txBody>
      </p:sp>
      <p:sp>
        <p:nvSpPr>
          <p:cNvPr id="438" name="Shape 438"/>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Time outs refer to Statements that will be executed after a certain amount of time elapses.</a:t>
            </a:r>
            <a:endParaRPr/>
          </a:p>
          <a:p>
            <a:pPr indent="-264160" lvl="0" marL="365760" marR="0" rtl="0" algn="just">
              <a:spcBef>
                <a:spcPts val="400"/>
              </a:spcBef>
              <a:spcAft>
                <a:spcPts val="0"/>
              </a:spcAft>
              <a:buClr>
                <a:srgbClr val="0070C0"/>
              </a:buClr>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Handy for periodically updating a Web Page or for delaying the display of a message or execution of a function.</a:t>
            </a:r>
            <a:endParaRPr/>
          </a:p>
          <a:p>
            <a:pPr indent="-160528" lvl="0" marL="365760" marR="0" rtl="0" algn="just">
              <a:spcBef>
                <a:spcPts val="400"/>
              </a:spcBef>
              <a:spcAft>
                <a:spcPts val="0"/>
              </a:spcAft>
              <a:buClr>
                <a:srgbClr val="0070C0"/>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160528" lvl="0" marL="365760" marR="0" rtl="0" algn="just">
              <a:spcBef>
                <a:spcPts val="400"/>
              </a:spcBef>
              <a:spcAft>
                <a:spcPts val="0"/>
              </a:spcAft>
              <a:buClr>
                <a:srgbClr val="0070C0"/>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186435" lvl="0" marL="365760" marR="0" rtl="0" algn="l">
              <a:spcBef>
                <a:spcPts val="400"/>
              </a:spcBef>
              <a:spcAft>
                <a:spcPts val="0"/>
              </a:spcAft>
              <a:buClr>
                <a:srgbClr val="0070C0"/>
              </a:buClr>
              <a:buSzPts val="1224"/>
              <a:buFont typeface="Noto Sans Symbols"/>
              <a:buNone/>
            </a:pPr>
            <a:r>
              <a:t/>
            </a:r>
            <a:endParaRPr b="0" i="0" sz="1800" u="none" cap="none" strike="noStrike">
              <a:solidFill>
                <a:schemeClr val="dk1"/>
              </a:solidFill>
              <a:latin typeface="Rambla"/>
              <a:ea typeface="Rambla"/>
              <a:cs typeface="Rambla"/>
              <a:sym typeface="Rambl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idx="1" type="body"/>
          </p:nvPr>
        </p:nvSpPr>
        <p:spPr>
          <a:xfrm>
            <a:off x="228600" y="145140"/>
            <a:ext cx="84613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Creating Windows</a:t>
            </a:r>
            <a:endParaRPr b="1" i="0" sz="3000" u="none" cap="none" strike="noStrike">
              <a:solidFill>
                <a:schemeClr val="dk1"/>
              </a:solidFill>
              <a:latin typeface="Rambla"/>
              <a:ea typeface="Rambla"/>
              <a:cs typeface="Rambla"/>
              <a:sym typeface="Rambla"/>
            </a:endParaRPr>
          </a:p>
        </p:txBody>
      </p:sp>
      <p:sp>
        <p:nvSpPr>
          <p:cNvPr id="445" name="Shape 445"/>
          <p:cNvSpPr txBox="1"/>
          <p:nvPr>
            <p:ph idx="2" type="body"/>
          </p:nvPr>
        </p:nvSpPr>
        <p:spPr>
          <a:xfrm>
            <a:off x="381000" y="1066800"/>
            <a:ext cx="8534400" cy="4473575"/>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Opening new browser windows is a great feature of JavaScript.</a:t>
            </a:r>
            <a:endParaRPr/>
          </a:p>
          <a:p>
            <a:pPr indent="-160528" lvl="0" marL="365760" marR="0" rtl="0" algn="just">
              <a:spcBef>
                <a:spcPts val="400"/>
              </a:spcBef>
              <a:spcAft>
                <a:spcPts val="0"/>
              </a:spcAft>
              <a:buClr>
                <a:srgbClr val="0070C0"/>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You can either load a new document (for example a HTML-document) to the new window or you can create new documents (on-the-fly).</a:t>
            </a:r>
            <a:endParaRPr/>
          </a:p>
          <a:p>
            <a:pPr indent="-186435" lvl="0" marL="365760" marR="0" rtl="0" algn="just">
              <a:spcBef>
                <a:spcPts val="400"/>
              </a:spcBef>
              <a:spcAft>
                <a:spcPts val="0"/>
              </a:spcAft>
              <a:buClr>
                <a:srgbClr val="0070C0"/>
              </a:buClr>
              <a:buSzPts val="1224"/>
              <a:buFont typeface="Noto Sans Symbols"/>
              <a:buNone/>
            </a:pPr>
            <a:r>
              <a:t/>
            </a:r>
            <a:endParaRPr b="0" i="0" sz="1800" u="none" cap="none" strike="noStrike">
              <a:solidFill>
                <a:schemeClr val="dk1"/>
              </a:solidFill>
              <a:latin typeface="Rambla"/>
              <a:ea typeface="Rambla"/>
              <a:cs typeface="Rambla"/>
              <a:sym typeface="Rambla"/>
            </a:endParaRPr>
          </a:p>
          <a:p>
            <a:pPr indent="-186435" lvl="0" marL="365760" marR="0" rtl="0" algn="l">
              <a:spcBef>
                <a:spcPts val="400"/>
              </a:spcBef>
              <a:spcAft>
                <a:spcPts val="0"/>
              </a:spcAft>
              <a:buClr>
                <a:srgbClr val="0070C0"/>
              </a:buClr>
              <a:buSzPts val="1224"/>
              <a:buFont typeface="Noto Sans Symbols"/>
              <a:buNone/>
            </a:pPr>
            <a:r>
              <a:t/>
            </a:r>
            <a:endParaRPr b="0" i="0" sz="1800" u="none" cap="none" strike="noStrike">
              <a:solidFill>
                <a:schemeClr val="dk1"/>
              </a:solidFill>
              <a:latin typeface="Rambla"/>
              <a:ea typeface="Rambla"/>
              <a:cs typeface="Rambla"/>
              <a:sym typeface="Rambl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idx="1" type="body"/>
          </p:nvPr>
        </p:nvSpPr>
        <p:spPr>
          <a:xfrm>
            <a:off x="381000" y="990600"/>
            <a:ext cx="8229600" cy="5486400"/>
          </a:xfrm>
          <a:prstGeom prst="rect">
            <a:avLst/>
          </a:prstGeom>
          <a:noFill/>
          <a:ln>
            <a:noFill/>
          </a:ln>
        </p:spPr>
        <p:txBody>
          <a:bodyPr anchorCtr="0" anchor="t" bIns="45700" lIns="91425" spcFirstLastPara="1" rIns="91425" wrap="square" tIns="45700">
            <a:noAutofit/>
          </a:bodyPr>
          <a:lstStyle/>
          <a:p>
            <a:pPr indent="-264160" lvl="0" marL="365760" marR="0" rtl="0" algn="just">
              <a:lnSpc>
                <a:spcPct val="80000"/>
              </a:lnSpc>
              <a:spcBef>
                <a:spcPts val="0"/>
              </a:spcBef>
              <a:spcAft>
                <a:spcPts val="0"/>
              </a:spcAft>
              <a:buClr>
                <a:schemeClr val="accent1"/>
              </a:buClr>
              <a:buSzPts val="1510"/>
              <a:buFont typeface="Noto Sans Symbols"/>
              <a:buChar char="●"/>
            </a:pPr>
            <a:r>
              <a:rPr b="0" i="0" lang="en-US" sz="2035" u="none" cap="none" strike="noStrike">
                <a:solidFill>
                  <a:schemeClr val="dk1"/>
                </a:solidFill>
                <a:latin typeface="Rambla"/>
                <a:ea typeface="Rambla"/>
                <a:cs typeface="Rambla"/>
                <a:sym typeface="Rambla"/>
              </a:rPr>
              <a:t>The following example demonstrates how you can define a function that is going to ensure that the text box cannot remain empty </a:t>
            </a:r>
            <a:r>
              <a:rPr b="0" i="0" lang="en-US" sz="2220" u="none" cap="none" strike="noStrike">
                <a:solidFill>
                  <a:schemeClr val="dk1"/>
                </a:solidFill>
                <a:latin typeface="Rambla"/>
                <a:ea typeface="Rambla"/>
                <a:cs typeface="Rambla"/>
                <a:sym typeface="Rambla"/>
              </a:rPr>
              <a:t>:</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Courier New"/>
              <a:ea typeface="Courier New"/>
              <a:cs typeface="Courier New"/>
              <a:sym typeface="Courier New"/>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&lt;html&gt;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&lt;head&gt;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&lt;title&gt;Handling Form Data&lt;/title&gt;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&lt;script&gt;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function chkfrm(){</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var x=document.card.name.value;</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if(x.length==0){</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alert("Please Enter Name \n");</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return false;</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a:t>
            </a:r>
            <a:endParaRPr/>
          </a:p>
          <a:p>
            <a:pPr indent="-264160" lvl="0" marL="365760" marR="0" rtl="0" algn="l">
              <a:lnSpc>
                <a:spcPct val="80000"/>
              </a:lnSpc>
              <a:spcBef>
                <a:spcPts val="400"/>
              </a:spcBef>
              <a:spcAft>
                <a:spcPts val="0"/>
              </a:spcAft>
              <a:buClr>
                <a:schemeClr val="accent1"/>
              </a:buClr>
              <a:buFont typeface="Noto Sans Symbols"/>
              <a:buNone/>
            </a:pPr>
            <a:r>
              <a:rPr b="1" i="0" lang="en-US" sz="2497" u="none" cap="none" strike="noStrike">
                <a:solidFill>
                  <a:schemeClr val="dk1"/>
                </a:solidFill>
                <a:latin typeface="Rambla"/>
                <a:ea typeface="Rambla"/>
                <a:cs typeface="Rambla"/>
                <a:sym typeface="Rambla"/>
              </a:rPr>
              <a:t>																Contd</a:t>
            </a:r>
            <a:r>
              <a:rPr b="0" i="0" lang="en-US" sz="2497" u="none" cap="none" strike="noStrike">
                <a:solidFill>
                  <a:schemeClr val="dk1"/>
                </a:solidFill>
                <a:latin typeface="Rambla"/>
                <a:ea typeface="Rambla"/>
                <a:cs typeface="Rambla"/>
                <a:sym typeface="Rambla"/>
              </a:rPr>
              <a:t>..</a:t>
            </a:r>
            <a:endParaRPr/>
          </a:p>
        </p:txBody>
      </p:sp>
      <p:sp>
        <p:nvSpPr>
          <p:cNvPr id="452" name="Shape 452"/>
          <p:cNvSpPr/>
          <p:nvPr/>
        </p:nvSpPr>
        <p:spPr>
          <a:xfrm>
            <a:off x="152400" y="152400"/>
            <a:ext cx="8839200" cy="6409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Javascript Validation Example 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838200"/>
            <a:ext cx="8077200" cy="56388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else{</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return true;</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&lt;/script&gt;&lt;/head&gt;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&lt;body&gt;	</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&lt;form name ="card" method=post action="Hello" onsubmit="return chkfrm();"&gt;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&lt;center&gt;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&lt;B&gt; Enter Your Name : &lt;/B&gt;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&lt;p&gt;&lt;input type="text" name="name" &gt;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&lt;p&gt;&lt;input type="submit" value="submit"&gt;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&lt;/center&gt;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&lt;/form&gt;&lt;/body&gt;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&lt;/html&gt;</a:t>
            </a:r>
            <a:endParaRPr/>
          </a:p>
        </p:txBody>
      </p:sp>
      <p:sp>
        <p:nvSpPr>
          <p:cNvPr id="459" name="Shape 459"/>
          <p:cNvSpPr/>
          <p:nvPr/>
        </p:nvSpPr>
        <p:spPr>
          <a:xfrm>
            <a:off x="304800" y="0"/>
            <a:ext cx="88392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Javascript Validation Example 1 (Contd.).</a:t>
            </a:r>
            <a:endParaRPr b="1" sz="3000">
              <a:solidFill>
                <a:schemeClr val="dk1"/>
              </a:solidFill>
              <a:latin typeface="Rambla"/>
              <a:ea typeface="Rambla"/>
              <a:cs typeface="Rambla"/>
              <a:sym typeface="Rambl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idx="1" type="body"/>
          </p:nvPr>
        </p:nvSpPr>
        <p:spPr>
          <a:xfrm>
            <a:off x="381000" y="990600"/>
            <a:ext cx="8229600" cy="53340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chemeClr val="accent1"/>
              </a:buClr>
              <a:buSzPts val="1496"/>
              <a:buFont typeface="Noto Sans Symbols"/>
              <a:buChar char="●"/>
            </a:pPr>
            <a:r>
              <a:rPr b="0" i="0" lang="en-US" sz="2200" u="none" cap="none" strike="noStrike">
                <a:solidFill>
                  <a:schemeClr val="dk1"/>
                </a:solidFill>
                <a:latin typeface="Rambla"/>
                <a:ea typeface="Rambla"/>
                <a:cs typeface="Rambla"/>
                <a:sym typeface="Rambla"/>
              </a:rPr>
              <a:t>The following example demonstrates how you can define a function that is going to ensure that exactly 10 digits are entered in the text box :</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&lt;html&gt;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&lt;head&gt;&lt;script&gt;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function chkfrm(){</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var flag=0;</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var x=document.card.mob.value;</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if(x.length!=10){</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if(!isNaN(x))</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alert("You are expected to enter 10 digits");</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else</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flag = flag + 1;							        </a:t>
            </a:r>
            <a:r>
              <a:rPr b="1" i="0" lang="en-US" sz="2700" u="none" cap="none" strike="noStrike">
                <a:solidFill>
                  <a:schemeClr val="dk1"/>
                </a:solidFill>
                <a:latin typeface="Rambla"/>
                <a:ea typeface="Rambla"/>
                <a:cs typeface="Rambla"/>
                <a:sym typeface="Rambla"/>
              </a:rPr>
              <a:t>Contd</a:t>
            </a:r>
            <a:r>
              <a:rPr b="0" i="0" lang="en-US" sz="2700" u="none" cap="none" strike="noStrike">
                <a:solidFill>
                  <a:schemeClr val="dk1"/>
                </a:solidFill>
                <a:latin typeface="Rambla"/>
                <a:ea typeface="Rambla"/>
                <a:cs typeface="Rambla"/>
                <a:sym typeface="Rambla"/>
              </a:rPr>
              <a:t>..</a:t>
            </a:r>
            <a:endParaRPr b="0" i="0" sz="2700" u="none" cap="none" strike="noStrike">
              <a:solidFill>
                <a:schemeClr val="dk1"/>
              </a:solidFill>
              <a:latin typeface="Rambla"/>
              <a:ea typeface="Rambla"/>
              <a:cs typeface="Rambla"/>
              <a:sym typeface="Rambla"/>
            </a:endParaRPr>
          </a:p>
          <a:p>
            <a:pPr indent="-264160" lvl="0" marL="365760" marR="0" rtl="0" algn="r">
              <a:spcBef>
                <a:spcPts val="400"/>
              </a:spcBef>
              <a:spcAft>
                <a:spcPts val="0"/>
              </a:spcAft>
              <a:buClr>
                <a:schemeClr val="accent1"/>
              </a:buClr>
              <a:buFont typeface="Arial"/>
              <a:buNone/>
            </a:pPr>
            <a:r>
              <a:rPr b="0" i="0" lang="en-US" sz="2700" u="none" cap="none" strike="noStrike">
                <a:solidFill>
                  <a:schemeClr val="dk1"/>
                </a:solidFill>
                <a:latin typeface="Rambla"/>
                <a:ea typeface="Rambla"/>
                <a:cs typeface="Rambla"/>
                <a:sym typeface="Rambla"/>
              </a:rPr>
              <a:t>            </a:t>
            </a:r>
            <a:endParaRPr/>
          </a:p>
        </p:txBody>
      </p:sp>
      <p:sp>
        <p:nvSpPr>
          <p:cNvPr id="466" name="Shape 466"/>
          <p:cNvSpPr/>
          <p:nvPr/>
        </p:nvSpPr>
        <p:spPr>
          <a:xfrm>
            <a:off x="304800" y="0"/>
            <a:ext cx="88392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Javascript Validation Example 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idx="1" type="body"/>
          </p:nvPr>
        </p:nvSpPr>
        <p:spPr>
          <a:xfrm>
            <a:off x="381000" y="838200"/>
            <a:ext cx="8229600" cy="57912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if(isNaN(x))</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alert("Only digits nothing else");</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else</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flag =  flag+1; </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if(flag==2)</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return true;</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else</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return false;       }</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&lt;/script&gt;&lt;/head&gt;&lt;body&gt;	</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&lt;form name ="card" method=post onsubmit="return chkfrm();"&gt;</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&lt;center&gt;&lt;B&gt; Enter Your Mobile No(exactly 10 digits) : &lt;/B&gt;</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&lt;p&gt;&lt;input type="text" name=“mob" &gt;</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&lt;p&gt;&lt;input type="submit" value="submit"&gt;&lt;/center&gt;</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	&lt;/form&gt;&lt;/body&gt;</a:t>
            </a:r>
            <a:endParaRPr/>
          </a:p>
          <a:p>
            <a:pPr indent="-264160" lvl="0" marL="365760" marR="0" rtl="0" algn="l">
              <a:spcBef>
                <a:spcPts val="400"/>
              </a:spcBef>
              <a:spcAft>
                <a:spcPts val="0"/>
              </a:spcAft>
              <a:buClr>
                <a:schemeClr val="accent1"/>
              </a:buClr>
              <a:buFont typeface="Noto Sans Symbols"/>
              <a:buNone/>
            </a:pPr>
            <a:r>
              <a:rPr b="0" i="0" lang="en-US" sz="1900" u="none" cap="none" strike="noStrike">
                <a:solidFill>
                  <a:schemeClr val="dk1"/>
                </a:solidFill>
                <a:latin typeface="Courier New"/>
                <a:ea typeface="Courier New"/>
                <a:cs typeface="Courier New"/>
                <a:sym typeface="Courier New"/>
              </a:rPr>
              <a:t>&lt;/html&gt;</a:t>
            </a:r>
            <a:endParaRPr b="0" i="0" sz="1900" u="none" cap="none" strike="noStrike">
              <a:solidFill>
                <a:schemeClr val="dk2"/>
              </a:solidFill>
              <a:latin typeface="Courier New"/>
              <a:ea typeface="Courier New"/>
              <a:cs typeface="Courier New"/>
              <a:sym typeface="Courier New"/>
            </a:endParaRPr>
          </a:p>
        </p:txBody>
      </p:sp>
      <p:sp>
        <p:nvSpPr>
          <p:cNvPr id="473" name="Shape 473"/>
          <p:cNvSpPr/>
          <p:nvPr/>
        </p:nvSpPr>
        <p:spPr>
          <a:xfrm>
            <a:off x="304800" y="0"/>
            <a:ext cx="88392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Javascript Validation Example 2 (Contd.).</a:t>
            </a:r>
            <a:endParaRPr b="1" sz="3000">
              <a:solidFill>
                <a:schemeClr val="dk1"/>
              </a:solidFill>
              <a:latin typeface="Rambla"/>
              <a:ea typeface="Rambla"/>
              <a:cs typeface="Rambla"/>
              <a:sym typeface="Ramb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body"/>
          </p:nvPr>
        </p:nvSpPr>
        <p:spPr>
          <a:xfrm>
            <a:off x="228600" y="145140"/>
            <a:ext cx="84613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Rambla"/>
                <a:ea typeface="Rambla"/>
                <a:cs typeface="Rambla"/>
                <a:sym typeface="Rambla"/>
              </a:rPr>
              <a:t>Introduction to JavaScript</a:t>
            </a:r>
            <a:endParaRPr b="1" i="0" sz="3000" u="none" cap="none" strike="noStrike">
              <a:solidFill>
                <a:schemeClr val="dk1"/>
              </a:solidFill>
              <a:latin typeface="Rambla"/>
              <a:ea typeface="Rambla"/>
              <a:cs typeface="Rambla"/>
              <a:sym typeface="Rambla"/>
            </a:endParaRPr>
          </a:p>
        </p:txBody>
      </p:sp>
      <p:sp>
        <p:nvSpPr>
          <p:cNvPr id="152" name="Shape 152"/>
          <p:cNvSpPr txBox="1"/>
          <p:nvPr>
            <p:ph idx="2" type="body"/>
          </p:nvPr>
        </p:nvSpPr>
        <p:spPr>
          <a:xfrm>
            <a:off x="533400" y="990600"/>
            <a:ext cx="8240713" cy="4473575"/>
          </a:xfrm>
          <a:prstGeom prst="rect">
            <a:avLst/>
          </a:prstGeom>
          <a:noFill/>
          <a:ln>
            <a:noFill/>
          </a:ln>
        </p:spPr>
        <p:txBody>
          <a:bodyPr anchorCtr="0" anchor="t" bIns="45700" lIns="91425" spcFirstLastPara="1" rIns="91425" wrap="square" tIns="45700">
            <a:noAutofit/>
          </a:bodyPr>
          <a:lstStyle/>
          <a:p>
            <a:pPr indent="-381000" lvl="0" marL="381000" marR="0" rtl="0" algn="just">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JavaScript is an easy to use object scripting language. It is designed for creating live online applications. Code is included as part of a HTML Document</a:t>
            </a:r>
            <a:endParaRPr/>
          </a:p>
          <a:p>
            <a:pPr indent="-381000" lvl="0" marL="381000" marR="0" rtl="0" algn="just">
              <a:spcBef>
                <a:spcPts val="400"/>
              </a:spcBef>
              <a:spcAft>
                <a:spcPts val="0"/>
              </a:spcAft>
              <a:buClr>
                <a:srgbClr val="0070C0"/>
              </a:buClr>
              <a:buFont typeface="Noto Sans Symbols"/>
              <a:buNone/>
            </a:pPr>
            <a:r>
              <a:t/>
            </a:r>
            <a:endParaRPr b="0" i="0" sz="2400" u="none" cap="none" strike="noStrike">
              <a:solidFill>
                <a:schemeClr val="dk1"/>
              </a:solidFill>
              <a:latin typeface="Rambla"/>
              <a:ea typeface="Rambla"/>
              <a:cs typeface="Rambla"/>
              <a:sym typeface="Rambla"/>
            </a:endParaRPr>
          </a:p>
          <a:p>
            <a:pPr indent="-381000" lvl="0" marL="381000" marR="0" rtl="0" algn="just">
              <a:spcBef>
                <a:spcPts val="40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 Scripts are run by the Web  browser.</a:t>
            </a:r>
            <a:endParaRPr/>
          </a:p>
          <a:p>
            <a:pPr indent="-160528" lvl="0" marL="365760" marR="0" rtl="0" algn="just">
              <a:spcBef>
                <a:spcPts val="400"/>
              </a:spcBef>
              <a:spcAft>
                <a:spcPts val="0"/>
              </a:spcAft>
              <a:buClr>
                <a:srgbClr val="0070C0"/>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186435" lvl="0" marL="365760" marR="0" rtl="0" algn="just">
              <a:spcBef>
                <a:spcPts val="400"/>
              </a:spcBef>
              <a:spcAft>
                <a:spcPts val="0"/>
              </a:spcAft>
              <a:buClr>
                <a:srgbClr val="0070C0"/>
              </a:buClr>
              <a:buSzPts val="1224"/>
              <a:buFont typeface="Noto Sans Symbols"/>
              <a:buNone/>
            </a:pPr>
            <a:r>
              <a:t/>
            </a:r>
            <a:endParaRPr b="0" i="0" sz="1800" u="none" cap="none" strike="noStrike">
              <a:solidFill>
                <a:schemeClr val="dk1"/>
              </a:solidFill>
              <a:latin typeface="Rambla"/>
              <a:ea typeface="Rambla"/>
              <a:cs typeface="Rambla"/>
              <a:sym typeface="Rambla"/>
            </a:endParaRPr>
          </a:p>
          <a:p>
            <a:pPr indent="-186435" lvl="0" marL="365760" marR="0" rtl="0" algn="just">
              <a:spcBef>
                <a:spcPts val="400"/>
              </a:spcBef>
              <a:spcAft>
                <a:spcPts val="0"/>
              </a:spcAft>
              <a:buClr>
                <a:srgbClr val="0070C0"/>
              </a:buClr>
              <a:buSzPts val="1224"/>
              <a:buFont typeface="Noto Sans Symbols"/>
              <a:buNone/>
            </a:pPr>
            <a:r>
              <a:t/>
            </a:r>
            <a:endParaRPr b="0" i="0" sz="1800" u="none" cap="none" strike="noStrike">
              <a:solidFill>
                <a:schemeClr val="dk1"/>
              </a:solidFill>
              <a:latin typeface="Rambla"/>
              <a:ea typeface="Rambla"/>
              <a:cs typeface="Rambla"/>
              <a:sym typeface="Rambl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idx="1" type="body"/>
          </p:nvPr>
        </p:nvSpPr>
        <p:spPr>
          <a:xfrm>
            <a:off x="381000" y="990600"/>
            <a:ext cx="8229600" cy="56388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n-US" sz="2700" u="none" cap="none" strike="noStrike">
                <a:solidFill>
                  <a:schemeClr val="dk1"/>
                </a:solidFill>
                <a:latin typeface="Rambla"/>
                <a:ea typeface="Rambla"/>
                <a:cs typeface="Rambla"/>
                <a:sym typeface="Rambla"/>
              </a:rPr>
              <a:t>The following example demonstrates how you can define a function that is going to ensure that only alphabets(lower as well as upper case) and space(keycode=32) can be entered in the text box :</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function ValidateAlpha(){</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var keyCode = window.event.keyCode;</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a:t>
            </a:r>
            <a:r>
              <a:rPr b="1" i="0" lang="en-US" sz="2700" u="none" cap="none" strike="noStrike">
                <a:solidFill>
                  <a:schemeClr val="dk1"/>
                </a:solidFill>
                <a:latin typeface="Courier New"/>
                <a:ea typeface="Courier New"/>
                <a:cs typeface="Courier New"/>
                <a:sym typeface="Courier New"/>
              </a:rPr>
              <a:t>if ((keyCode &lt; 65 || keyCode &gt; 90) &amp;&amp; (keyCode &lt; 97 || keyCode &gt; 123) &amp;&amp; keyCode != 32){</a:t>
            </a:r>
            <a:endParaRPr/>
          </a:p>
          <a:p>
            <a:pPr indent="-264160" lvl="0" marL="365760" marR="0" rtl="0" algn="l">
              <a:spcBef>
                <a:spcPts val="400"/>
              </a:spcBef>
              <a:spcAft>
                <a:spcPts val="0"/>
              </a:spcAft>
              <a:buClr>
                <a:schemeClr val="accent1"/>
              </a:buClr>
              <a:buFont typeface="Noto Sans Symbols"/>
              <a:buNone/>
            </a:pPr>
            <a:r>
              <a:t/>
            </a:r>
            <a:endParaRPr b="1" i="0" sz="2700" u="none" cap="none" strike="noStrike">
              <a:solidFill>
                <a:schemeClr val="dk1"/>
              </a:solidFill>
              <a:latin typeface="Courier New"/>
              <a:ea typeface="Courier New"/>
              <a:cs typeface="Courier New"/>
              <a:sym typeface="Courier New"/>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window.event.returnValue = false;</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alert("Only alphabets or space..please");</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&lt;/script&gt;</a:t>
            </a:r>
            <a:endParaRPr/>
          </a:p>
          <a:p>
            <a:pPr indent="-264160" lvl="0" marL="365760" marR="0" rtl="0" algn="l">
              <a:spcBef>
                <a:spcPts val="400"/>
              </a:spcBef>
              <a:spcAft>
                <a:spcPts val="0"/>
              </a:spcAft>
              <a:buClr>
                <a:schemeClr val="accent1"/>
              </a:buClr>
              <a:buFont typeface="Noto Sans Symbols"/>
              <a:buNone/>
            </a:pPr>
            <a:r>
              <a:rPr b="1" i="0" lang="en-US" sz="2700" u="none" cap="none" strike="noStrike">
                <a:solidFill>
                  <a:schemeClr val="dk1"/>
                </a:solidFill>
                <a:latin typeface="Rambla"/>
                <a:ea typeface="Rambla"/>
                <a:cs typeface="Rambla"/>
                <a:sym typeface="Rambla"/>
              </a:rPr>
              <a:t>																Contd</a:t>
            </a:r>
            <a:r>
              <a:rPr b="0" i="0" lang="en-US" sz="2700" u="none" cap="none" strike="noStrike">
                <a:solidFill>
                  <a:schemeClr val="dk1"/>
                </a:solidFill>
                <a:latin typeface="Rambla"/>
                <a:ea typeface="Rambla"/>
                <a:cs typeface="Rambla"/>
                <a:sym typeface="Rambla"/>
              </a:rPr>
              <a:t>..</a:t>
            </a:r>
            <a:endParaRPr/>
          </a:p>
        </p:txBody>
      </p:sp>
      <p:sp>
        <p:nvSpPr>
          <p:cNvPr id="480" name="Shape 480"/>
          <p:cNvSpPr/>
          <p:nvPr/>
        </p:nvSpPr>
        <p:spPr>
          <a:xfrm>
            <a:off x="304800" y="0"/>
            <a:ext cx="88392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Javascript Validation Example 3</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idx="1" type="body"/>
          </p:nvPr>
        </p:nvSpPr>
        <p:spPr>
          <a:xfrm>
            <a:off x="381000" y="990600"/>
            <a:ext cx="8229600" cy="5867400"/>
          </a:xfrm>
          <a:prstGeom prst="rect">
            <a:avLst/>
          </a:prstGeom>
          <a:noFill/>
          <a:ln>
            <a:noFill/>
          </a:ln>
        </p:spPr>
        <p:txBody>
          <a:bodyPr anchorCtr="0" anchor="t" bIns="45700" lIns="91425" spcFirstLastPara="1" rIns="91425" wrap="square" tIns="45700">
            <a:noAutofit/>
          </a:bodyPr>
          <a:lstStyle/>
          <a:p>
            <a:pPr indent="-147573" lvl="0" marL="365760" marR="0" rtl="0" algn="l">
              <a:spcBef>
                <a:spcPts val="0"/>
              </a:spcBef>
              <a:spcAft>
                <a:spcPts val="0"/>
              </a:spcAft>
              <a:buClr>
                <a:schemeClr val="accent1"/>
              </a:buClr>
              <a:buSzPts val="1836"/>
              <a:buFont typeface="Noto Sans Symbols"/>
              <a:buNone/>
            </a:pPr>
            <a:r>
              <a:t/>
            </a:r>
            <a:endParaRPr b="0" i="0" sz="2700" u="none" cap="none" strike="noStrike">
              <a:solidFill>
                <a:schemeClr val="dk1"/>
              </a:solidFill>
              <a:latin typeface="Courier New"/>
              <a:ea typeface="Courier New"/>
              <a:cs typeface="Courier New"/>
              <a:sym typeface="Courier New"/>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&lt;form method=“post” action=“xyz” &gt;</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Enter your Name : </a:t>
            </a:r>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&lt;input type="text" id="txtBox"  onKeyPress="ValidateAlpha();" /&gt;</a:t>
            </a:r>
            <a:endParaRPr b="1" i="0" sz="2700" u="none" cap="none" strike="noStrike">
              <a:solidFill>
                <a:schemeClr val="dk1"/>
              </a:solidFill>
              <a:latin typeface="Courier New"/>
              <a:ea typeface="Courier New"/>
              <a:cs typeface="Courier New"/>
              <a:sym typeface="Courier New"/>
            </a:endParaRPr>
          </a:p>
          <a:p>
            <a:pPr indent="-264160" lvl="0" marL="365760" marR="0" rtl="0" algn="l">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&lt;/form&gt;</a:t>
            </a:r>
            <a:endParaRPr/>
          </a:p>
        </p:txBody>
      </p:sp>
      <p:sp>
        <p:nvSpPr>
          <p:cNvPr id="487" name="Shape 487"/>
          <p:cNvSpPr/>
          <p:nvPr/>
        </p:nvSpPr>
        <p:spPr>
          <a:xfrm>
            <a:off x="304800" y="0"/>
            <a:ext cx="88392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Javascript Validation Example 3(Contd.).</a:t>
            </a:r>
            <a:endParaRPr b="1" sz="3000">
              <a:solidFill>
                <a:schemeClr val="dk1"/>
              </a:solidFill>
              <a:latin typeface="Rambla"/>
              <a:ea typeface="Rambla"/>
              <a:cs typeface="Rambla"/>
              <a:sym typeface="Rambl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idx="1" type="body"/>
          </p:nvPr>
        </p:nvSpPr>
        <p:spPr>
          <a:xfrm>
            <a:off x="381000" y="1066800"/>
            <a:ext cx="8229600" cy="52578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chemeClr val="accent1"/>
              </a:buClr>
              <a:buSzPts val="1384"/>
              <a:buFont typeface="Noto Sans Symbols"/>
              <a:buChar char="●"/>
            </a:pPr>
            <a:r>
              <a:rPr b="0" i="0" lang="en-US" sz="2035" u="none" cap="none" strike="noStrike">
                <a:solidFill>
                  <a:schemeClr val="dk1"/>
                </a:solidFill>
                <a:latin typeface="Rambla"/>
                <a:ea typeface="Rambla"/>
                <a:cs typeface="Rambla"/>
                <a:sym typeface="Rambla"/>
              </a:rPr>
              <a:t>The most difficult part of creating user interface for a web application is user validation</a:t>
            </a:r>
            <a:endParaRPr/>
          </a:p>
          <a:p>
            <a:pPr indent="-176288" lvl="0" marL="365760" marR="0" rtl="0" algn="just">
              <a:spcBef>
                <a:spcPts val="400"/>
              </a:spcBef>
              <a:spcAft>
                <a:spcPts val="0"/>
              </a:spcAft>
              <a:buClr>
                <a:schemeClr val="accent1"/>
              </a:buClr>
              <a:buSzPts val="1384"/>
              <a:buFont typeface="Noto Sans Symbols"/>
              <a:buNone/>
            </a:pPr>
            <a:r>
              <a:t/>
            </a:r>
            <a:endParaRPr b="0" i="0" sz="2035"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accent1"/>
              </a:buClr>
              <a:buSzPts val="1384"/>
              <a:buFont typeface="Noto Sans Symbols"/>
              <a:buChar char="●"/>
            </a:pPr>
            <a:r>
              <a:rPr b="0" i="0" lang="en-US" sz="2035" u="none" cap="none" strike="noStrike">
                <a:solidFill>
                  <a:schemeClr val="dk1"/>
                </a:solidFill>
                <a:latin typeface="Rambla"/>
                <a:ea typeface="Rambla"/>
                <a:cs typeface="Rambla"/>
                <a:sym typeface="Rambla"/>
              </a:rPr>
              <a:t>Developing user interfaces that will be accessed by different browsers is much more painful, due to lack of useful validation functions in Javascript</a:t>
            </a:r>
            <a:endParaRPr/>
          </a:p>
          <a:p>
            <a:pPr indent="-176288" lvl="0" marL="365760" marR="0" rtl="0" algn="just">
              <a:spcBef>
                <a:spcPts val="400"/>
              </a:spcBef>
              <a:spcAft>
                <a:spcPts val="0"/>
              </a:spcAft>
              <a:buClr>
                <a:schemeClr val="accent1"/>
              </a:buClr>
              <a:buSzPts val="1384"/>
              <a:buFont typeface="Noto Sans Symbols"/>
              <a:buNone/>
            </a:pPr>
            <a:r>
              <a:t/>
            </a:r>
            <a:endParaRPr b="0" i="0" sz="2035"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accent1"/>
              </a:buClr>
              <a:buSzPts val="1384"/>
              <a:buFont typeface="Noto Sans Symbols"/>
              <a:buChar char="●"/>
            </a:pPr>
            <a:r>
              <a:rPr b="0" i="0" lang="en-US" sz="2035" u="none" cap="none" strike="noStrike">
                <a:solidFill>
                  <a:schemeClr val="dk1"/>
                </a:solidFill>
                <a:latin typeface="Rambla"/>
                <a:ea typeface="Rambla"/>
                <a:cs typeface="Rambla"/>
                <a:sym typeface="Rambla"/>
              </a:rPr>
              <a:t>Luckily, Javascript (version 1.2 and above) has incorporated regular expressions, using which we can perform validations easily</a:t>
            </a:r>
            <a:endParaRPr/>
          </a:p>
          <a:p>
            <a:pPr indent="-176288" lvl="0" marL="365760" marR="0" rtl="0" algn="just">
              <a:spcBef>
                <a:spcPts val="400"/>
              </a:spcBef>
              <a:spcAft>
                <a:spcPts val="0"/>
              </a:spcAft>
              <a:buClr>
                <a:schemeClr val="accent1"/>
              </a:buClr>
              <a:buSzPts val="1384"/>
              <a:buFont typeface="Noto Sans Symbols"/>
              <a:buNone/>
            </a:pPr>
            <a:r>
              <a:t/>
            </a:r>
            <a:endParaRPr b="0" i="0" sz="2035"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accent1"/>
              </a:buClr>
              <a:buSzPts val="1384"/>
              <a:buFont typeface="Noto Sans Symbols"/>
              <a:buChar char="●"/>
            </a:pPr>
            <a:r>
              <a:rPr b="0" i="0" lang="en-US" sz="2035" u="none" cap="none" strike="noStrike">
                <a:solidFill>
                  <a:schemeClr val="dk1"/>
                </a:solidFill>
                <a:latin typeface="Rambla"/>
                <a:ea typeface="Rambla"/>
                <a:cs typeface="Rambla"/>
                <a:sym typeface="Rambla"/>
              </a:rPr>
              <a:t>Regular expression are tools for performing pattern matching</a:t>
            </a:r>
            <a:endParaRPr/>
          </a:p>
          <a:p>
            <a:pPr indent="-176288" lvl="0" marL="365760" marR="0" rtl="0" algn="just">
              <a:spcBef>
                <a:spcPts val="400"/>
              </a:spcBef>
              <a:spcAft>
                <a:spcPts val="0"/>
              </a:spcAft>
              <a:buClr>
                <a:schemeClr val="accent1"/>
              </a:buClr>
              <a:buSzPts val="1384"/>
              <a:buFont typeface="Noto Sans Symbols"/>
              <a:buNone/>
            </a:pPr>
            <a:r>
              <a:t/>
            </a:r>
            <a:endParaRPr b="0" i="0" sz="2035"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accent1"/>
              </a:buClr>
              <a:buSzPts val="1384"/>
              <a:buFont typeface="Noto Sans Symbols"/>
              <a:buChar char="●"/>
            </a:pPr>
            <a:r>
              <a:rPr b="0" i="0" lang="en-US" sz="2035" u="none" cap="none" strike="noStrike">
                <a:solidFill>
                  <a:schemeClr val="dk1"/>
                </a:solidFill>
                <a:latin typeface="Rambla"/>
                <a:ea typeface="Rambla"/>
                <a:cs typeface="Rambla"/>
                <a:sym typeface="Rambla"/>
              </a:rPr>
              <a:t>We can perform complex task that requires lengthy procedures with just few lines using regular expressions</a:t>
            </a:r>
            <a:endParaRPr/>
          </a:p>
          <a:p>
            <a:pPr indent="-381000" lvl="0" marL="381000" marR="0" rtl="0" algn="l">
              <a:spcBef>
                <a:spcPts val="400"/>
              </a:spcBef>
              <a:spcAft>
                <a:spcPts val="0"/>
              </a:spcAft>
              <a:buClr>
                <a:schemeClr val="accent1"/>
              </a:buClr>
              <a:buFont typeface="Noto Sans Symbols"/>
              <a:buNone/>
            </a:pPr>
            <a:r>
              <a:t/>
            </a:r>
            <a:endParaRPr b="0" i="0" sz="2497" u="none" cap="none" strike="noStrike">
              <a:solidFill>
                <a:schemeClr val="dk1"/>
              </a:solidFill>
              <a:latin typeface="Rambla"/>
              <a:ea typeface="Rambla"/>
              <a:cs typeface="Rambla"/>
              <a:sym typeface="Rambla"/>
            </a:endParaRPr>
          </a:p>
          <a:p>
            <a:pPr indent="-156339" lvl="0" marL="365760" marR="0" rtl="0" algn="l">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381000" lvl="0" marL="381000" marR="0" rtl="0" algn="l">
              <a:spcBef>
                <a:spcPts val="400"/>
              </a:spcBef>
              <a:spcAft>
                <a:spcPts val="0"/>
              </a:spcAft>
              <a:buClr>
                <a:schemeClr val="accent1"/>
              </a:buClr>
              <a:buFont typeface="Noto Sans Symbols"/>
              <a:buNone/>
            </a:pPr>
            <a:r>
              <a:t/>
            </a:r>
            <a:endParaRPr b="0" i="0" sz="2497" u="none" cap="none" strike="noStrike">
              <a:solidFill>
                <a:schemeClr val="dk1"/>
              </a:solidFill>
              <a:latin typeface="Rambla"/>
              <a:ea typeface="Rambla"/>
              <a:cs typeface="Rambla"/>
              <a:sym typeface="Rambla"/>
            </a:endParaRPr>
          </a:p>
        </p:txBody>
      </p:sp>
      <p:sp>
        <p:nvSpPr>
          <p:cNvPr id="494" name="Shape 494"/>
          <p:cNvSpPr/>
          <p:nvPr/>
        </p:nvSpPr>
        <p:spPr>
          <a:xfrm>
            <a:off x="304800" y="0"/>
            <a:ext cx="88392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Regular Expression in Javascript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Shape 500"/>
          <p:cNvSpPr txBox="1"/>
          <p:nvPr>
            <p:ph idx="1" type="body"/>
          </p:nvPr>
        </p:nvSpPr>
        <p:spPr>
          <a:xfrm>
            <a:off x="381000" y="990600"/>
            <a:ext cx="8229600" cy="54864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Regular expressions are implemented in Javascript in the following way:</a:t>
            </a:r>
            <a:endParaRPr/>
          </a:p>
          <a:p>
            <a:pPr indent="-212343" lvl="0" marL="365760" marR="0" rtl="0" algn="just">
              <a:spcBef>
                <a:spcPts val="400"/>
              </a:spcBef>
              <a:spcAft>
                <a:spcPts val="0"/>
              </a:spcAft>
              <a:buClr>
                <a:schemeClr val="accent1"/>
              </a:buClr>
              <a:buSzPts val="816"/>
              <a:buFont typeface="Noto Sans Symbols"/>
              <a:buNone/>
            </a:pPr>
            <a:r>
              <a:t/>
            </a:r>
            <a:endParaRPr b="0" i="0" sz="12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var  regexp = /pattern/</a:t>
            </a:r>
            <a:endParaRPr/>
          </a:p>
          <a:p>
            <a:pPr indent="-203707" lvl="0" marL="365760" marR="0" rtl="0" algn="just">
              <a:spcBef>
                <a:spcPts val="400"/>
              </a:spcBef>
              <a:spcAft>
                <a:spcPts val="0"/>
              </a:spcAft>
              <a:buClr>
                <a:schemeClr val="accent1"/>
              </a:buClr>
              <a:buSzPts val="952"/>
              <a:buFont typeface="Noto Sans Symbols"/>
              <a:buNone/>
            </a:pPr>
            <a:r>
              <a:t/>
            </a:r>
            <a:endParaRPr b="0" i="0" sz="1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To use regular expressions to validate a String you need to define a pattern String that defines the search criteria</a:t>
            </a:r>
            <a:endParaRPr/>
          </a:p>
          <a:p>
            <a:pPr indent="-203707" lvl="0" marL="365760" marR="0" rtl="0" algn="just">
              <a:spcBef>
                <a:spcPts val="400"/>
              </a:spcBef>
              <a:spcAft>
                <a:spcPts val="0"/>
              </a:spcAft>
              <a:buClr>
                <a:schemeClr val="accent1"/>
              </a:buClr>
              <a:buSzPts val="952"/>
              <a:buFont typeface="Noto Sans Symbols"/>
              <a:buNone/>
            </a:pPr>
            <a:r>
              <a:t/>
            </a:r>
            <a:endParaRPr b="0" i="0" sz="14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Use a relevant String method to denote actions like search or test</a:t>
            </a:r>
            <a:endParaRPr/>
          </a:p>
          <a:p>
            <a:pPr indent="-195071" lvl="0" marL="365760" marR="0" rtl="0" algn="just">
              <a:spcBef>
                <a:spcPts val="400"/>
              </a:spcBef>
              <a:spcAft>
                <a:spcPts val="0"/>
              </a:spcAft>
              <a:buClr>
                <a:schemeClr val="accent1"/>
              </a:buClr>
              <a:buSzPts val="1088"/>
              <a:buFont typeface="Noto Sans Symbols"/>
              <a:buNone/>
            </a:pPr>
            <a:r>
              <a:t/>
            </a:r>
            <a:endParaRPr b="0" i="0" sz="1600" u="none" cap="none" strike="noStrike">
              <a:solidFill>
                <a:schemeClr val="dk1"/>
              </a:solidFill>
              <a:latin typeface="Rambla"/>
              <a:ea typeface="Rambla"/>
              <a:cs typeface="Rambla"/>
              <a:sym typeface="Rambla"/>
            </a:endParaRPr>
          </a:p>
          <a:p>
            <a:pPr indent="-264160" lvl="0" marL="365760" marR="0" rtl="0" algn="just">
              <a:spcBef>
                <a:spcPts val="40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Patterns are defined using String literal characters or meta characters</a:t>
            </a:r>
            <a:endParaRPr/>
          </a:p>
          <a:p>
            <a:pPr indent="-160528"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381000" lvl="0" marL="381000" marR="0" rtl="0" algn="l">
              <a:spcBef>
                <a:spcPts val="400"/>
              </a:spcBef>
              <a:spcAft>
                <a:spcPts val="0"/>
              </a:spcAft>
              <a:buClr>
                <a:schemeClr val="accent1"/>
              </a:buClr>
              <a:buFont typeface="Noto Sans Symbols"/>
              <a:buNone/>
            </a:pPr>
            <a:r>
              <a:t/>
            </a:r>
            <a:endParaRPr b="0" i="0" sz="2700" u="none" cap="none" strike="noStrike">
              <a:solidFill>
                <a:schemeClr val="dk1"/>
              </a:solidFill>
              <a:latin typeface="Rambla"/>
              <a:ea typeface="Rambla"/>
              <a:cs typeface="Rambla"/>
              <a:sym typeface="Rambla"/>
            </a:endParaRPr>
          </a:p>
        </p:txBody>
      </p:sp>
      <p:sp>
        <p:nvSpPr>
          <p:cNvPr id="501" name="Shape 501"/>
          <p:cNvSpPr/>
          <p:nvPr/>
        </p:nvSpPr>
        <p:spPr>
          <a:xfrm>
            <a:off x="304800" y="0"/>
            <a:ext cx="88392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Use of Patterns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n-US" sz="2700" u="none" cap="none" strike="noStrike">
                <a:solidFill>
                  <a:schemeClr val="dk1"/>
                </a:solidFill>
                <a:latin typeface="Rambla"/>
                <a:ea typeface="Rambla"/>
                <a:cs typeface="Rambla"/>
                <a:sym typeface="Rambla"/>
              </a:rPr>
              <a:t>Metacharacters are characters with special meaning</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p:txBody>
      </p:sp>
      <p:sp>
        <p:nvSpPr>
          <p:cNvPr id="508" name="Shape 508"/>
          <p:cNvSpPr txBox="1"/>
          <p:nvPr>
            <p:ph type="title"/>
          </p:nvPr>
        </p:nvSpPr>
        <p:spPr>
          <a:xfrm>
            <a:off x="152400" y="152400"/>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Rambla"/>
              <a:buNone/>
            </a:pPr>
            <a:r>
              <a:rPr b="1" i="0" lang="en-US" sz="4100" u="none" cap="none" strike="noStrike">
                <a:solidFill>
                  <a:schemeClr val="dk1"/>
                </a:solidFill>
                <a:latin typeface="Rambla"/>
                <a:ea typeface="Rambla"/>
                <a:cs typeface="Rambla"/>
                <a:sym typeface="Rambla"/>
              </a:rPr>
              <a:t>Metacharacters </a:t>
            </a:r>
            <a:endParaRPr/>
          </a:p>
        </p:txBody>
      </p:sp>
      <p:graphicFrame>
        <p:nvGraphicFramePr>
          <p:cNvPr id="509" name="Shape 509"/>
          <p:cNvGraphicFramePr/>
          <p:nvPr/>
        </p:nvGraphicFramePr>
        <p:xfrm>
          <a:off x="685800" y="2133599"/>
          <a:ext cx="3000000" cy="3000000"/>
        </p:xfrm>
        <a:graphic>
          <a:graphicData uri="http://schemas.openxmlformats.org/drawingml/2006/table">
            <a:tbl>
              <a:tblPr>
                <a:noFill/>
                <a:tableStyleId>{B0FD2265-2B45-4D2E-B3A9-6B150A991E3F}</a:tableStyleId>
              </a:tblPr>
              <a:tblGrid>
                <a:gridCol w="1981200"/>
                <a:gridCol w="5791200"/>
              </a:tblGrid>
              <a:tr h="436125">
                <a:tc>
                  <a:txBody>
                    <a:bodyPr>
                      <a:no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Metacharacter</a:t>
                      </a:r>
                      <a:endParaRPr b="1" i="0" sz="2000" u="none" cap="none" strike="noStrike">
                        <a:solidFill>
                          <a:schemeClr val="dk1"/>
                        </a:solidFill>
                        <a:latin typeface="Arial"/>
                        <a:ea typeface="Arial"/>
                        <a:cs typeface="Arial"/>
                        <a:sym typeface="Arial"/>
                      </a:endParaRPr>
                    </a:p>
                  </a:txBody>
                  <a:tcPr marT="6300" marB="0" marR="6300" marL="6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DDDC"/>
                    </a:solidFill>
                  </a:tcPr>
                </a:tc>
                <a:tc>
                  <a:txBody>
                    <a:bodyPr>
                      <a:no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 What it means</a:t>
                      </a:r>
                      <a:endParaRPr/>
                    </a:p>
                  </a:txBody>
                  <a:tcPr marT="6300" marB="0" marR="6300" marL="63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DDDC"/>
                    </a:solidFill>
                  </a:tcPr>
                </a:tc>
              </a:tr>
              <a:tr h="39022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\d</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 digit</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39022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\D</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 non-digit character</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39022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\w</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 word character</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39022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\W</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 non-word character</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39022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 whitespace character</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39022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 non-whitespace character</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39022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\b</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 match at the beginning or end of a word</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672000">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\B</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 match not at the beginning or end of a word </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ph idx="1" type="body"/>
          </p:nvPr>
        </p:nvSpPr>
        <p:spPr>
          <a:xfrm>
            <a:off x="762000" y="990600"/>
            <a:ext cx="7543800" cy="5486400"/>
          </a:xfrm>
          <a:prstGeom prst="rect">
            <a:avLst/>
          </a:prstGeom>
          <a:noFill/>
          <a:ln>
            <a:noFill/>
          </a:ln>
        </p:spPr>
        <p:txBody>
          <a:bodyPr anchorCtr="0" anchor="t" bIns="45700" lIns="91425" spcFirstLastPara="1" rIns="91425" wrap="square" tIns="45700">
            <a:noAutofit/>
          </a:bodyPr>
          <a:lstStyle/>
          <a:p>
            <a:pPr indent="-264160" lvl="0" marL="365760" marR="0" rtl="0" algn="just">
              <a:lnSpc>
                <a:spcPct val="80000"/>
              </a:lnSpc>
              <a:spcBef>
                <a:spcPts val="0"/>
              </a:spcBef>
              <a:spcAft>
                <a:spcPts val="0"/>
              </a:spcAft>
              <a:buClr>
                <a:schemeClr val="accent1"/>
              </a:buClr>
              <a:buSzPts val="1698"/>
              <a:buFont typeface="Noto Sans Symbols"/>
              <a:buChar char="●"/>
            </a:pPr>
            <a:r>
              <a:rPr b="0" i="0" lang="en-US" sz="2497" u="none" cap="none" strike="noStrike">
                <a:solidFill>
                  <a:schemeClr val="dk1"/>
                </a:solidFill>
                <a:latin typeface="Rambla"/>
                <a:ea typeface="Rambla"/>
                <a:cs typeface="Rambla"/>
                <a:sym typeface="Rambla"/>
              </a:rPr>
              <a:t>The following example demonstrates how to use patterns that will check whether the key pressed is a digit or not :</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Courier New"/>
              <a:ea typeface="Courier New"/>
              <a:cs typeface="Courier New"/>
              <a:sym typeface="Courier New"/>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&lt;html&gt;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&lt;body&gt;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function onlyNumbers(e){</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var keynum</a:t>
            </a:r>
            <a:endParaRPr b="0" i="0" sz="2497" u="none" cap="none" strike="noStrike">
              <a:solidFill>
                <a:schemeClr val="dk1"/>
              </a:solidFill>
              <a:latin typeface="Courier New"/>
              <a:ea typeface="Courier New"/>
              <a:cs typeface="Courier New"/>
              <a:sym typeface="Courier New"/>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var keychar</a:t>
            </a:r>
            <a:endParaRPr b="0" i="0" sz="2497" u="none" cap="none" strike="noStrike">
              <a:solidFill>
                <a:schemeClr val="dk1"/>
              </a:solidFill>
              <a:latin typeface="Courier New"/>
              <a:ea typeface="Courier New"/>
              <a:cs typeface="Courier New"/>
              <a:sym typeface="Courier New"/>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var numcheck</a:t>
            </a:r>
            <a:endParaRPr b="0" i="0" sz="2497" u="none" cap="none" strike="noStrike">
              <a:solidFill>
                <a:schemeClr val="dk1"/>
              </a:solidFill>
              <a:latin typeface="Courier New"/>
              <a:ea typeface="Courier New"/>
              <a:cs typeface="Courier New"/>
              <a:sym typeface="Courier New"/>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if(window.event) {</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keynum = e.keyCode</a:t>
            </a:r>
            <a:endParaRPr b="0" i="0" sz="2497" u="none" cap="none" strike="noStrike">
              <a:solidFill>
                <a:schemeClr val="dk1"/>
              </a:solidFill>
              <a:latin typeface="Courier New"/>
              <a:ea typeface="Courier New"/>
              <a:cs typeface="Courier New"/>
              <a:sym typeface="Courier New"/>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a:t>
            </a:r>
            <a:endParaRPr/>
          </a:p>
          <a:p>
            <a:pPr indent="-264160" lvl="0" marL="365760" marR="0" rtl="0" algn="r">
              <a:lnSpc>
                <a:spcPct val="80000"/>
              </a:lnSpc>
              <a:spcBef>
                <a:spcPts val="400"/>
              </a:spcBef>
              <a:spcAft>
                <a:spcPts val="0"/>
              </a:spcAft>
              <a:buClr>
                <a:schemeClr val="accent1"/>
              </a:buClr>
              <a:buFont typeface="Arial"/>
              <a:buNone/>
            </a:pPr>
            <a:r>
              <a:rPr b="0" i="0" lang="en-US" sz="2497" u="none" cap="none" strike="noStrike">
                <a:solidFill>
                  <a:schemeClr val="dk1"/>
                </a:solidFill>
                <a:latin typeface="Rambla"/>
                <a:ea typeface="Rambla"/>
                <a:cs typeface="Rambla"/>
                <a:sym typeface="Rambla"/>
              </a:rPr>
              <a:t>Contd..</a:t>
            </a:r>
            <a:endParaRPr/>
          </a:p>
        </p:txBody>
      </p:sp>
      <p:sp>
        <p:nvSpPr>
          <p:cNvPr id="516" name="Shape 516"/>
          <p:cNvSpPr/>
          <p:nvPr/>
        </p:nvSpPr>
        <p:spPr>
          <a:xfrm>
            <a:off x="381000" y="0"/>
            <a:ext cx="87630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Example 1</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idx="1" type="body"/>
          </p:nvPr>
        </p:nvSpPr>
        <p:spPr>
          <a:xfrm>
            <a:off x="381000" y="990600"/>
            <a:ext cx="8229600" cy="5486400"/>
          </a:xfrm>
          <a:prstGeom prst="rect">
            <a:avLst/>
          </a:prstGeom>
          <a:noFill/>
          <a:ln>
            <a:noFill/>
          </a:ln>
        </p:spPr>
        <p:txBody>
          <a:bodyPr anchorCtr="0" anchor="t" bIns="45700" lIns="91425" spcFirstLastPara="1" rIns="91425" wrap="square" tIns="45700">
            <a:noAutofit/>
          </a:bodyPr>
          <a:lstStyle/>
          <a:p>
            <a:pPr indent="-147573" lvl="0" marL="365760" marR="0" rtl="0" algn="l">
              <a:lnSpc>
                <a:spcPct val="90000"/>
              </a:lnSpc>
              <a:spcBef>
                <a:spcPts val="0"/>
              </a:spcBef>
              <a:spcAft>
                <a:spcPts val="0"/>
              </a:spcAft>
              <a:buClr>
                <a:schemeClr val="accent1"/>
              </a:buClr>
              <a:buSzPts val="1836"/>
              <a:buFont typeface="Noto Sans Symbols"/>
              <a:buNone/>
            </a:pPr>
            <a:r>
              <a:t/>
            </a:r>
            <a:endParaRPr b="0" i="0" sz="2700" u="none" cap="none" strike="noStrike">
              <a:solidFill>
                <a:schemeClr val="dk1"/>
              </a:solidFill>
              <a:latin typeface="Courier New"/>
              <a:ea typeface="Courier New"/>
              <a:cs typeface="Courier New"/>
              <a:sym typeface="Courier New"/>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keychar = String.fromCharCode(keynum)</a:t>
            </a:r>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numcheck = /\d/</a:t>
            </a:r>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	return numcheck.test(keychar)</a:t>
            </a:r>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a:t>
            </a:r>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&lt;/script&gt;</a:t>
            </a:r>
            <a:endParaRPr/>
          </a:p>
          <a:p>
            <a:pPr indent="-264160" lvl="0" marL="365760" marR="0" rtl="0" algn="l">
              <a:lnSpc>
                <a:spcPct val="90000"/>
              </a:lnSpc>
              <a:spcBef>
                <a:spcPts val="400"/>
              </a:spcBef>
              <a:spcAft>
                <a:spcPts val="0"/>
              </a:spcAft>
              <a:buClr>
                <a:schemeClr val="accent1"/>
              </a:buClr>
              <a:buFont typeface="Noto Sans Symbols"/>
              <a:buNone/>
            </a:pPr>
            <a:r>
              <a:t/>
            </a:r>
            <a:endParaRPr b="0" i="0" sz="2700" u="none" cap="none" strike="noStrike">
              <a:solidFill>
                <a:schemeClr val="dk1"/>
              </a:solidFill>
              <a:latin typeface="Courier New"/>
              <a:ea typeface="Courier New"/>
              <a:cs typeface="Courier New"/>
              <a:sym typeface="Courier New"/>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&lt;form&gt;</a:t>
            </a:r>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&lt;input type="text" onkeypress="return onlyNumbers(event)" /&gt;</a:t>
            </a:r>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&lt;/form&gt;</a:t>
            </a:r>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&lt;/body&gt;</a:t>
            </a:r>
            <a:endParaRPr/>
          </a:p>
          <a:p>
            <a:pPr indent="-264160" lvl="0" marL="365760" marR="0" rtl="0" algn="l">
              <a:lnSpc>
                <a:spcPct val="90000"/>
              </a:lnSpc>
              <a:spcBef>
                <a:spcPts val="400"/>
              </a:spcBef>
              <a:spcAft>
                <a:spcPts val="0"/>
              </a:spcAft>
              <a:buClr>
                <a:schemeClr val="accent1"/>
              </a:buClr>
              <a:buFont typeface="Noto Sans Symbols"/>
              <a:buNone/>
            </a:pPr>
            <a:r>
              <a:rPr b="0" i="0" lang="en-US" sz="2700" u="none" cap="none" strike="noStrike">
                <a:solidFill>
                  <a:schemeClr val="dk1"/>
                </a:solidFill>
                <a:latin typeface="Courier New"/>
                <a:ea typeface="Courier New"/>
                <a:cs typeface="Courier New"/>
                <a:sym typeface="Courier New"/>
              </a:rPr>
              <a:t>&lt;/html&gt; </a:t>
            </a:r>
            <a:endParaRPr/>
          </a:p>
          <a:p>
            <a:pPr indent="-147573" lvl="0" marL="365760" marR="0" rtl="0" algn="l">
              <a:lnSpc>
                <a:spcPct val="90000"/>
              </a:lnSpc>
              <a:spcBef>
                <a:spcPts val="400"/>
              </a:spcBef>
              <a:spcAft>
                <a:spcPts val="0"/>
              </a:spcAft>
              <a:buClr>
                <a:schemeClr val="accent1"/>
              </a:buClr>
              <a:buSzPts val="1836"/>
              <a:buFont typeface="Noto Sans Symbols"/>
              <a:buNone/>
            </a:pPr>
            <a:r>
              <a:t/>
            </a:r>
            <a:endParaRPr b="0" i="0" sz="2700" u="none" cap="none" strike="noStrike">
              <a:solidFill>
                <a:schemeClr val="dk1"/>
              </a:solidFill>
              <a:latin typeface="Courier New"/>
              <a:ea typeface="Courier New"/>
              <a:cs typeface="Courier New"/>
              <a:sym typeface="Courier New"/>
            </a:endParaRPr>
          </a:p>
          <a:p>
            <a:pPr indent="-381000" lvl="0" marL="381000" marR="0" rtl="0" algn="l">
              <a:lnSpc>
                <a:spcPct val="90000"/>
              </a:lnSpc>
              <a:spcBef>
                <a:spcPts val="400"/>
              </a:spcBef>
              <a:spcAft>
                <a:spcPts val="0"/>
              </a:spcAft>
              <a:buClr>
                <a:schemeClr val="accent1"/>
              </a:buClr>
              <a:buFont typeface="Noto Sans Symbols"/>
              <a:buNone/>
            </a:pPr>
            <a:r>
              <a:t/>
            </a:r>
            <a:endParaRPr b="0" i="0" sz="2700" u="none" cap="none" strike="noStrike">
              <a:solidFill>
                <a:schemeClr val="dk1"/>
              </a:solidFill>
              <a:latin typeface="Courier New"/>
              <a:ea typeface="Courier New"/>
              <a:cs typeface="Courier New"/>
              <a:sym typeface="Courier New"/>
            </a:endParaRPr>
          </a:p>
        </p:txBody>
      </p:sp>
      <p:sp>
        <p:nvSpPr>
          <p:cNvPr id="523" name="Shape 523"/>
          <p:cNvSpPr/>
          <p:nvPr/>
        </p:nvSpPr>
        <p:spPr>
          <a:xfrm>
            <a:off x="381000" y="0"/>
            <a:ext cx="87630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Example 1 (Contd.).</a:t>
            </a:r>
            <a:endParaRPr b="1" sz="3000">
              <a:solidFill>
                <a:schemeClr val="dk1"/>
              </a:solidFill>
              <a:latin typeface="Rambla"/>
              <a:ea typeface="Rambla"/>
              <a:cs typeface="Rambla"/>
              <a:sym typeface="Rambl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n-US" sz="2700" u="none" cap="none" strike="noStrike">
                <a:solidFill>
                  <a:schemeClr val="dk1"/>
                </a:solidFill>
                <a:latin typeface="Rambla"/>
                <a:ea typeface="Rambla"/>
                <a:cs typeface="Rambla"/>
                <a:sym typeface="Rambla"/>
              </a:rPr>
              <a:t>Brackets are used to find a range of characters</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p:txBody>
      </p:sp>
      <p:sp>
        <p:nvSpPr>
          <p:cNvPr id="530" name="Shape 530"/>
          <p:cNvSpPr txBox="1"/>
          <p:nvPr>
            <p:ph type="title"/>
          </p:nvPr>
        </p:nvSpPr>
        <p:spPr>
          <a:xfrm>
            <a:off x="381000" y="0"/>
            <a:ext cx="8229600" cy="5540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Rambla"/>
              <a:buNone/>
            </a:pPr>
            <a:r>
              <a:rPr b="1" i="0" lang="en-US" sz="3690" u="none" cap="none" strike="noStrike">
                <a:solidFill>
                  <a:schemeClr val="dk1"/>
                </a:solidFill>
                <a:latin typeface="Rambla"/>
                <a:ea typeface="Rambla"/>
                <a:cs typeface="Rambla"/>
                <a:sym typeface="Rambla"/>
              </a:rPr>
              <a:t>Brackets </a:t>
            </a:r>
            <a:endParaRPr/>
          </a:p>
        </p:txBody>
      </p:sp>
      <p:graphicFrame>
        <p:nvGraphicFramePr>
          <p:cNvPr id="531" name="Shape 531"/>
          <p:cNvGraphicFramePr/>
          <p:nvPr/>
        </p:nvGraphicFramePr>
        <p:xfrm>
          <a:off x="609600" y="1905000"/>
          <a:ext cx="3000000" cy="3000000"/>
        </p:xfrm>
        <a:graphic>
          <a:graphicData uri="http://schemas.openxmlformats.org/drawingml/2006/table">
            <a:tbl>
              <a:tblPr>
                <a:noFill/>
                <a:tableStyleId>{B0FD2265-2B45-4D2E-B3A9-6B150A991E3F}</a:tableStyleId>
              </a:tblPr>
              <a:tblGrid>
                <a:gridCol w="2743200"/>
                <a:gridCol w="5410200"/>
              </a:tblGrid>
              <a:tr h="496100">
                <a:tc>
                  <a:txBody>
                    <a:bodyPr>
                      <a:no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Expression</a:t>
                      </a:r>
                      <a:endParaRPr/>
                    </a:p>
                  </a:txBody>
                  <a:tcPr marT="6300" marB="0" marR="6300" marL="6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DDDC"/>
                    </a:solidFill>
                  </a:tcPr>
                </a:tc>
                <a:tc>
                  <a:txBody>
                    <a:bodyPr>
                      <a:no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 What it means</a:t>
                      </a:r>
                      <a:endParaRPr/>
                    </a:p>
                  </a:txBody>
                  <a:tcPr marT="6300" marB="0" marR="6300" marL="63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DDDC"/>
                    </a:solidFill>
                  </a:tcPr>
                </a:tc>
              </a:tr>
              <a:tr h="44387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[xyz]</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any character between the brackets</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44387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[^xyz]</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any character not between the brackets</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44387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[A-Z]</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any character from uppercase A to uppercase Z</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44387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[a-z]</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any character from lowercase a to       lowercase z</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44387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[A-z]</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any character from uppercase A to lowercase z</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44387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[0-9]</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any digit from 0 to 9</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574425">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[Bandra|Andheri|Borivli]</a:t>
                      </a:r>
                      <a:endParaRPr/>
                    </a:p>
                  </a:txBody>
                  <a:tcPr marT="6300" marB="0" marR="6300" marL="6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Find any of the alternatives specified</a:t>
                      </a:r>
                      <a:endParaRPr/>
                    </a:p>
                  </a:txBody>
                  <a:tcPr marT="6300" marB="0" marR="6300" marL="63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BEEF3"/>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Shape 537"/>
          <p:cNvSpPr txBox="1"/>
          <p:nvPr>
            <p:ph idx="1" type="body"/>
          </p:nvPr>
        </p:nvSpPr>
        <p:spPr>
          <a:xfrm>
            <a:off x="609600" y="990600"/>
            <a:ext cx="7848600" cy="5486400"/>
          </a:xfrm>
          <a:prstGeom prst="rect">
            <a:avLst/>
          </a:prstGeom>
          <a:noFill/>
          <a:ln>
            <a:noFill/>
          </a:ln>
        </p:spPr>
        <p:txBody>
          <a:bodyPr anchorCtr="0" anchor="t" bIns="45700" lIns="91425" spcFirstLastPara="1" rIns="91425" wrap="square" tIns="45700">
            <a:noAutofit/>
          </a:bodyPr>
          <a:lstStyle/>
          <a:p>
            <a:pPr indent="-264160" lvl="0" marL="365760" marR="0" rtl="0" algn="just">
              <a:lnSpc>
                <a:spcPct val="90000"/>
              </a:lnSpc>
              <a:spcBef>
                <a:spcPts val="0"/>
              </a:spcBef>
              <a:spcAft>
                <a:spcPts val="0"/>
              </a:spcAft>
              <a:buClr>
                <a:schemeClr val="accent1"/>
              </a:buClr>
              <a:buSzPts val="1561"/>
              <a:buFont typeface="Noto Sans Symbols"/>
              <a:buChar char="●"/>
            </a:pPr>
            <a:r>
              <a:rPr b="0" i="0" lang="en-US" sz="2295" u="none" cap="none" strike="noStrike">
                <a:solidFill>
                  <a:schemeClr val="dk1"/>
                </a:solidFill>
                <a:latin typeface="Rambla"/>
                <a:ea typeface="Rambla"/>
                <a:cs typeface="Rambla"/>
                <a:sym typeface="Rambla"/>
              </a:rPr>
              <a:t>The following example demonstrates how to use patterns that will check whether the key pressed is an alphabet(Lower case or upper case):</a:t>
            </a:r>
            <a:endParaRPr/>
          </a:p>
          <a:p>
            <a:pPr indent="-165061" lvl="0" marL="365760" marR="0" rtl="0" algn="l">
              <a:lnSpc>
                <a:spcPct val="90000"/>
              </a:lnSpc>
              <a:spcBef>
                <a:spcPts val="400"/>
              </a:spcBef>
              <a:spcAft>
                <a:spcPts val="0"/>
              </a:spcAft>
              <a:buClr>
                <a:schemeClr val="accent1"/>
              </a:buClr>
              <a:buSzPts val="1561"/>
              <a:buFont typeface="Noto Sans Symbols"/>
              <a:buNone/>
            </a:pPr>
            <a:r>
              <a:t/>
            </a:r>
            <a:endParaRPr b="0" i="0" sz="2295" u="none" cap="none" strike="noStrike">
              <a:solidFill>
                <a:schemeClr val="dk1"/>
              </a:solidFill>
              <a:latin typeface="Courier New"/>
              <a:ea typeface="Courier New"/>
              <a:cs typeface="Courier New"/>
              <a:sym typeface="Courier New"/>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&lt;html&gt;</a:t>
            </a:r>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&lt;body&gt;</a:t>
            </a:r>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&lt;script language="javascript"&gt;</a:t>
            </a:r>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function onlyCharacters(e){</a:t>
            </a:r>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	var keynum</a:t>
            </a:r>
            <a:endParaRPr b="0" i="0" sz="2295" u="none" cap="none" strike="noStrike">
              <a:solidFill>
                <a:schemeClr val="dk1"/>
              </a:solidFill>
              <a:latin typeface="Courier New"/>
              <a:ea typeface="Courier New"/>
              <a:cs typeface="Courier New"/>
              <a:sym typeface="Courier New"/>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	var keychar</a:t>
            </a:r>
            <a:endParaRPr b="0" i="0" sz="2295" u="none" cap="none" strike="noStrike">
              <a:solidFill>
                <a:schemeClr val="dk1"/>
              </a:solidFill>
              <a:latin typeface="Courier New"/>
              <a:ea typeface="Courier New"/>
              <a:cs typeface="Courier New"/>
              <a:sym typeface="Courier New"/>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	var charcheck</a:t>
            </a:r>
            <a:endParaRPr b="0" i="0" sz="2295" u="none" cap="none" strike="noStrike">
              <a:solidFill>
                <a:schemeClr val="dk1"/>
              </a:solidFill>
              <a:latin typeface="Courier New"/>
              <a:ea typeface="Courier New"/>
              <a:cs typeface="Courier New"/>
              <a:sym typeface="Courier New"/>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	if(window.event) {</a:t>
            </a:r>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		keynum = e.keyCode</a:t>
            </a:r>
            <a:endParaRPr b="0" i="0" sz="2295" u="none" cap="none" strike="noStrike">
              <a:solidFill>
                <a:schemeClr val="dk1"/>
              </a:solidFill>
              <a:latin typeface="Courier New"/>
              <a:ea typeface="Courier New"/>
              <a:cs typeface="Courier New"/>
              <a:sym typeface="Courier New"/>
            </a:endParaRPr>
          </a:p>
          <a:p>
            <a:pPr indent="-264160" lvl="0" marL="365760" marR="0" rtl="0" algn="l">
              <a:lnSpc>
                <a:spcPct val="90000"/>
              </a:lnSpc>
              <a:spcBef>
                <a:spcPts val="400"/>
              </a:spcBef>
              <a:spcAft>
                <a:spcPts val="0"/>
              </a:spcAft>
              <a:buClr>
                <a:schemeClr val="accent1"/>
              </a:buClr>
              <a:buFont typeface="Noto Sans Symbols"/>
              <a:buNone/>
            </a:pPr>
            <a:r>
              <a:rPr b="0" i="0" lang="en-US" sz="2295" u="none" cap="none" strike="noStrike">
                <a:solidFill>
                  <a:schemeClr val="dk1"/>
                </a:solidFill>
                <a:latin typeface="Courier New"/>
                <a:ea typeface="Courier New"/>
                <a:cs typeface="Courier New"/>
                <a:sym typeface="Courier New"/>
              </a:rPr>
              <a:t>	}</a:t>
            </a:r>
            <a:endParaRPr/>
          </a:p>
          <a:p>
            <a:pPr indent="-264160" lvl="0" marL="365760" marR="0" rtl="0" algn="r">
              <a:lnSpc>
                <a:spcPct val="90000"/>
              </a:lnSpc>
              <a:spcBef>
                <a:spcPts val="400"/>
              </a:spcBef>
              <a:spcAft>
                <a:spcPts val="0"/>
              </a:spcAft>
              <a:buClr>
                <a:schemeClr val="accent1"/>
              </a:buClr>
              <a:buFont typeface="Arial"/>
              <a:buNone/>
            </a:pPr>
            <a:r>
              <a:rPr b="0" i="0" lang="en-US" sz="2295" u="none" cap="none" strike="noStrike">
                <a:solidFill>
                  <a:schemeClr val="dk1"/>
                </a:solidFill>
                <a:latin typeface="Rambla"/>
                <a:ea typeface="Rambla"/>
                <a:cs typeface="Rambla"/>
                <a:sym typeface="Rambla"/>
              </a:rPr>
              <a:t>Contd..</a:t>
            </a:r>
            <a:endParaRPr/>
          </a:p>
        </p:txBody>
      </p:sp>
      <p:sp>
        <p:nvSpPr>
          <p:cNvPr id="538" name="Shape 538"/>
          <p:cNvSpPr/>
          <p:nvPr/>
        </p:nvSpPr>
        <p:spPr>
          <a:xfrm>
            <a:off x="381000" y="0"/>
            <a:ext cx="87630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Example 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idx="1" type="body"/>
          </p:nvPr>
        </p:nvSpPr>
        <p:spPr>
          <a:xfrm>
            <a:off x="990600" y="990600"/>
            <a:ext cx="7239000" cy="5486400"/>
          </a:xfrm>
          <a:prstGeom prst="rect">
            <a:avLst/>
          </a:prstGeom>
          <a:noFill/>
          <a:ln>
            <a:noFill/>
          </a:ln>
        </p:spPr>
        <p:txBody>
          <a:bodyPr anchorCtr="0" anchor="t" bIns="45700" lIns="91425" spcFirstLastPara="1" rIns="91425" wrap="square" tIns="45700">
            <a:noAutofit/>
          </a:bodyPr>
          <a:lstStyle/>
          <a:p>
            <a:pPr indent="-224218" lvl="0" marL="365760" marR="0" rtl="0" algn="l">
              <a:lnSpc>
                <a:spcPct val="80000"/>
              </a:lnSpc>
              <a:spcBef>
                <a:spcPts val="0"/>
              </a:spcBef>
              <a:spcAft>
                <a:spcPts val="0"/>
              </a:spcAft>
              <a:buClr>
                <a:schemeClr val="accent1"/>
              </a:buClr>
              <a:buSzPts val="629"/>
              <a:buFont typeface="Noto Sans Symbols"/>
              <a:buNone/>
            </a:pPr>
            <a:r>
              <a:t/>
            </a:r>
            <a:endParaRPr b="0" i="0" sz="925" u="none" cap="none" strike="noStrike">
              <a:solidFill>
                <a:schemeClr val="dk1"/>
              </a:solidFill>
              <a:latin typeface="Courier New"/>
              <a:ea typeface="Courier New"/>
              <a:cs typeface="Courier New"/>
              <a:sym typeface="Courier New"/>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keychar = String.fromCharCode(keynum)</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charcheck = /[A-Za-z]/</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	return charcheck.test(keychar)</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&lt;/script&gt;</a:t>
            </a:r>
            <a:endParaRPr/>
          </a:p>
          <a:p>
            <a:pPr indent="-264160" lvl="0" marL="365760" marR="0" rtl="0" algn="l">
              <a:lnSpc>
                <a:spcPct val="80000"/>
              </a:lnSpc>
              <a:spcBef>
                <a:spcPts val="400"/>
              </a:spcBef>
              <a:spcAft>
                <a:spcPts val="0"/>
              </a:spcAft>
              <a:buClr>
                <a:schemeClr val="accent1"/>
              </a:buClr>
              <a:buFont typeface="Noto Sans Symbols"/>
              <a:buNone/>
            </a:pPr>
            <a:r>
              <a:t/>
            </a:r>
            <a:endParaRPr b="0" i="0" sz="2497" u="none" cap="none" strike="noStrike">
              <a:solidFill>
                <a:schemeClr val="dk1"/>
              </a:solidFill>
              <a:latin typeface="Courier New"/>
              <a:ea typeface="Courier New"/>
              <a:cs typeface="Courier New"/>
              <a:sym typeface="Courier New"/>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&lt;form&gt;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&lt;input type="text" onkeypress="return onlyCharacters(event)" /&gt;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&lt;/form&gt;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&lt;/body&gt;</a:t>
            </a:r>
            <a:endParaRPr/>
          </a:p>
          <a:p>
            <a:pPr indent="-264160" lvl="0" marL="365760" marR="0" rtl="0" algn="l">
              <a:lnSpc>
                <a:spcPct val="80000"/>
              </a:lnSpc>
              <a:spcBef>
                <a:spcPts val="400"/>
              </a:spcBef>
              <a:spcAft>
                <a:spcPts val="0"/>
              </a:spcAft>
              <a:buClr>
                <a:schemeClr val="accent1"/>
              </a:buClr>
              <a:buFont typeface="Noto Sans Symbols"/>
              <a:buNone/>
            </a:pPr>
            <a:r>
              <a:rPr b="0" i="0" lang="en-US" sz="2497" u="none" cap="none" strike="noStrike">
                <a:solidFill>
                  <a:schemeClr val="dk1"/>
                </a:solidFill>
                <a:latin typeface="Courier New"/>
                <a:ea typeface="Courier New"/>
                <a:cs typeface="Courier New"/>
                <a:sym typeface="Courier New"/>
              </a:rPr>
              <a:t>&lt;/html&gt;</a:t>
            </a:r>
            <a:endParaRPr/>
          </a:p>
        </p:txBody>
      </p:sp>
      <p:sp>
        <p:nvSpPr>
          <p:cNvPr id="545" name="Shape 545"/>
          <p:cNvSpPr/>
          <p:nvPr/>
        </p:nvSpPr>
        <p:spPr>
          <a:xfrm>
            <a:off x="228600" y="0"/>
            <a:ext cx="89154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Rambla"/>
                <a:ea typeface="Rambla"/>
                <a:cs typeface="Rambla"/>
                <a:sym typeface="Rambla"/>
              </a:rPr>
              <a:t>Example 2 (Contd.).</a:t>
            </a:r>
            <a:endParaRPr b="1" sz="3000">
              <a:solidFill>
                <a:schemeClr val="dk1"/>
              </a:solidFill>
              <a:latin typeface="Rambla"/>
              <a:ea typeface="Rambla"/>
              <a:cs typeface="Rambla"/>
              <a:sym typeface="Ramb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152400" y="145140"/>
            <a:ext cx="8839200" cy="523220"/>
          </a:xfrm>
          <a:prstGeom prst="rect">
            <a:avLst/>
          </a:prstGeom>
          <a:noFill/>
          <a:ln>
            <a:noFill/>
          </a:ln>
        </p:spPr>
        <p:txBody>
          <a:bodyPr anchorCtr="0" anchor="t" bIns="45700" lIns="91425" spcFirstLastPara="1" rIns="91425" wrap="square" tIns="45700">
            <a:noAutofit/>
          </a:bodyPr>
          <a:lstStyle/>
          <a:p>
            <a:pPr indent="-381000" lvl="0" marL="381000" marR="0" rtl="0" algn="l">
              <a:spcBef>
                <a:spcPts val="0"/>
              </a:spcBef>
              <a:spcAft>
                <a:spcPts val="0"/>
              </a:spcAft>
              <a:buClr>
                <a:schemeClr val="accent1"/>
              </a:buClr>
              <a:buFont typeface="Noto Sans Symbols"/>
              <a:buNone/>
            </a:pPr>
            <a:r>
              <a:rPr b="1" i="0" lang="en-US" sz="2800" u="none" cap="none" strike="noStrike">
                <a:solidFill>
                  <a:schemeClr val="dk1"/>
                </a:solidFill>
                <a:latin typeface="Arial"/>
                <a:ea typeface="Arial"/>
                <a:cs typeface="Arial"/>
                <a:sym typeface="Arial"/>
              </a:rPr>
              <a:t>Introduction to JavaScript: JavaScript Versus Java</a:t>
            </a:r>
            <a:endParaRPr b="1" i="0" sz="2800" u="none" cap="none" strike="noStrike">
              <a:solidFill>
                <a:schemeClr val="dk1"/>
              </a:solidFill>
              <a:latin typeface="Rambla"/>
              <a:ea typeface="Rambla"/>
              <a:cs typeface="Rambla"/>
              <a:sym typeface="Rambla"/>
            </a:endParaRPr>
          </a:p>
        </p:txBody>
      </p:sp>
      <p:sp>
        <p:nvSpPr>
          <p:cNvPr id="159" name="Shape 159"/>
          <p:cNvSpPr txBox="1"/>
          <p:nvPr>
            <p:ph idx="2" type="body"/>
          </p:nvPr>
        </p:nvSpPr>
        <p:spPr>
          <a:xfrm>
            <a:off x="457200" y="1219200"/>
            <a:ext cx="8240713" cy="4473575"/>
          </a:xfrm>
          <a:prstGeom prst="rect">
            <a:avLst/>
          </a:prstGeom>
          <a:noFill/>
          <a:ln>
            <a:noFill/>
          </a:ln>
        </p:spPr>
        <p:txBody>
          <a:bodyPr anchorCtr="0" anchor="t" bIns="45700" lIns="91425" spcFirstLastPara="1" rIns="91425" wrap="square" tIns="45700">
            <a:noAutofit/>
          </a:bodyPr>
          <a:lstStyle/>
          <a:p>
            <a:pPr indent="-381000" lvl="0" marL="381000" marR="0" rtl="0" algn="l">
              <a:spcBef>
                <a:spcPts val="0"/>
              </a:spcBef>
              <a:spcAft>
                <a:spcPts val="0"/>
              </a:spcAft>
              <a:buClr>
                <a:srgbClr val="993300"/>
              </a:buClr>
              <a:buFont typeface="Noto Sans Symbols"/>
              <a:buNone/>
            </a:pPr>
            <a:r>
              <a:rPr b="0" i="0" lang="en-US" sz="2400" u="none" cap="none" strike="noStrike">
                <a:solidFill>
                  <a:schemeClr val="dk1"/>
                </a:solidFill>
                <a:latin typeface="Rambla"/>
                <a:ea typeface="Rambla"/>
                <a:cs typeface="Rambla"/>
                <a:sym typeface="Rambla"/>
              </a:rPr>
              <a:t>JavaScript can be combined directly with HTML</a:t>
            </a:r>
            <a:endParaRPr/>
          </a:p>
          <a:p>
            <a:pPr indent="-381000" lvl="0" marL="381000" marR="0" rtl="0" algn="just">
              <a:spcBef>
                <a:spcPts val="400"/>
              </a:spcBef>
              <a:spcAft>
                <a:spcPts val="0"/>
              </a:spcAft>
              <a:buClr>
                <a:srgbClr val="993300"/>
              </a:buClr>
              <a:buFont typeface="Noto Sans Symbols"/>
              <a:buNone/>
            </a:pPr>
            <a:r>
              <a:rPr b="0" i="0" lang="en-US" sz="2400" u="none" cap="none" strike="noStrike">
                <a:solidFill>
                  <a:schemeClr val="dk1"/>
                </a:solidFill>
                <a:latin typeface="Rambla"/>
                <a:ea typeface="Rambla"/>
                <a:cs typeface="Rambla"/>
                <a:sym typeface="Rambla"/>
              </a:rPr>
              <a:t>The JavaScript language structure is simpler than that of Java</a:t>
            </a:r>
            <a:endParaRPr/>
          </a:p>
          <a:p>
            <a:pPr indent="-381000" lvl="0" marL="381000" marR="0" rtl="0" algn="l">
              <a:spcBef>
                <a:spcPts val="400"/>
              </a:spcBef>
              <a:spcAft>
                <a:spcPts val="0"/>
              </a:spcAft>
              <a:buClr>
                <a:srgbClr val="993300"/>
              </a:buClr>
              <a:buFont typeface="Noto Sans Symbols"/>
              <a:buNone/>
            </a:pPr>
            <a:r>
              <a:rPr b="0" i="0" lang="en-US" sz="2400" u="none" cap="none" strike="noStrike">
                <a:solidFill>
                  <a:schemeClr val="dk1"/>
                </a:solidFill>
                <a:latin typeface="Rambla"/>
                <a:ea typeface="Rambla"/>
                <a:cs typeface="Rambla"/>
                <a:sym typeface="Rambla"/>
              </a:rPr>
              <a:t>JavaScript is a purely interpreted language</a:t>
            </a:r>
            <a:endParaRPr/>
          </a:p>
          <a:p>
            <a:pPr indent="-381000" lvl="0" marL="381000" marR="0" rtl="0" algn="just">
              <a:spcBef>
                <a:spcPts val="400"/>
              </a:spcBef>
              <a:spcAft>
                <a:spcPts val="0"/>
              </a:spcAft>
              <a:buClr>
                <a:srgbClr val="993300"/>
              </a:buClr>
              <a:buFont typeface="Noto Sans Symbols"/>
              <a:buNone/>
            </a:pPr>
            <a:r>
              <a:rPr b="0" i="0" lang="en-US" sz="2400" u="none" cap="none" strike="noStrike">
                <a:solidFill>
                  <a:schemeClr val="dk1"/>
                </a:solidFill>
                <a:latin typeface="Rambla"/>
                <a:ea typeface="Rambla"/>
                <a:cs typeface="Rambla"/>
                <a:sym typeface="Rambla"/>
              </a:rPr>
              <a:t>The JavaScript interpreter is built into a Web browser</a:t>
            </a:r>
            <a:endParaRPr/>
          </a:p>
          <a:p>
            <a:pPr indent="-294640" lvl="0" marL="38100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0070C0"/>
              </a:buClr>
              <a:buFont typeface="Noto Sans Symbols"/>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idx="1" type="body"/>
          </p:nvPr>
        </p:nvSpPr>
        <p:spPr>
          <a:xfrm>
            <a:off x="228600" y="26894"/>
            <a:ext cx="91440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Quiz</a:t>
            </a:r>
            <a:endParaRPr b="1" i="0" sz="3400" u="none" cap="none" strike="noStrike">
              <a:solidFill>
                <a:schemeClr val="dk1"/>
              </a:solidFill>
              <a:latin typeface="Rambla"/>
              <a:ea typeface="Rambla"/>
              <a:cs typeface="Rambla"/>
              <a:sym typeface="Rambla"/>
            </a:endParaRPr>
          </a:p>
        </p:txBody>
      </p:sp>
      <p:sp>
        <p:nvSpPr>
          <p:cNvPr id="552" name="Shape 552"/>
          <p:cNvSpPr txBox="1"/>
          <p:nvPr>
            <p:ph idx="2" type="body"/>
          </p:nvPr>
        </p:nvSpPr>
        <p:spPr>
          <a:xfrm>
            <a:off x="457200" y="914400"/>
            <a:ext cx="8240713" cy="55626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What happens when you move the mouse pointer on the image displayed?</a:t>
            </a:r>
            <a:endParaRPr/>
          </a:p>
          <a:p>
            <a:pPr indent="-264160" lvl="0" marL="365760" marR="0" rtl="0" algn="l">
              <a:spcBef>
                <a:spcPts val="400"/>
              </a:spcBef>
              <a:spcAft>
                <a:spcPts val="0"/>
              </a:spcAft>
              <a:buClr>
                <a:srgbClr val="0070C0"/>
              </a:buClr>
              <a:buFont typeface="Noto Sans Symbols"/>
              <a:buNone/>
            </a:pPr>
            <a:r>
              <a:t/>
            </a:r>
            <a:endParaRPr b="0" i="0" sz="1000" u="none" cap="none" strike="noStrike">
              <a:solidFill>
                <a:schemeClr val="dk1"/>
              </a:solidFill>
              <a:latin typeface="Courier New"/>
              <a:ea typeface="Courier New"/>
              <a:cs typeface="Courier New"/>
              <a:sym typeface="Courier New"/>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&lt;html&gt;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&lt;body bgcolor="pink"&gt;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&lt;img name=ash src="ash2.bmp" onmousemove=vh() onmouseout=hv()&gt;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&lt;script&gt;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function vh()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document.ash.src="ash3.bmp";</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function hv(){</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document.ash.src="ash2.bmp";</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&lt;/script&gt;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&lt;/body&gt;&lt;/html&gt;</a:t>
            </a:r>
            <a:endParaRPr/>
          </a:p>
          <a:p>
            <a:pPr indent="-264160" lvl="0" marL="365760" marR="0" rtl="0" algn="l">
              <a:spcBef>
                <a:spcPts val="400"/>
              </a:spcBef>
              <a:spcAft>
                <a:spcPts val="0"/>
              </a:spcAft>
              <a:buClr>
                <a:srgbClr val="0070C0"/>
              </a:buClr>
              <a:buFont typeface="Noto Sans Symbols"/>
              <a:buNone/>
            </a:pPr>
            <a:r>
              <a:t/>
            </a:r>
            <a:endParaRPr b="0" i="0" sz="2000" u="none" cap="none" strike="noStrike">
              <a:solidFill>
                <a:srgbClr val="595959"/>
              </a:solidFill>
              <a:latin typeface="Rambla"/>
              <a:ea typeface="Rambla"/>
              <a:cs typeface="Rambla"/>
              <a:sym typeface="Rambla"/>
            </a:endParaRPr>
          </a:p>
          <a:p>
            <a:pPr indent="-264160" lvl="0" marL="365760" marR="0" rtl="0" algn="l">
              <a:spcBef>
                <a:spcPts val="400"/>
              </a:spcBef>
              <a:spcAft>
                <a:spcPts val="0"/>
              </a:spcAft>
              <a:buClr>
                <a:srgbClr val="0070C0"/>
              </a:buClr>
              <a:buFont typeface="Noto Sans Symbols"/>
              <a:buNone/>
            </a:pPr>
            <a:r>
              <a:t/>
            </a:r>
            <a:endParaRPr b="0" i="0" sz="2000" u="none" cap="none" strike="noStrike">
              <a:solidFill>
                <a:srgbClr val="595959"/>
              </a:solidFill>
              <a:latin typeface="Rambla"/>
              <a:ea typeface="Rambla"/>
              <a:cs typeface="Rambla"/>
              <a:sym typeface="Rambl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idx="1" type="body"/>
          </p:nvPr>
        </p:nvSpPr>
        <p:spPr>
          <a:xfrm>
            <a:off x="152400" y="152400"/>
            <a:ext cx="9144000" cy="61555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400" u="none" cap="none" strike="noStrike">
                <a:solidFill>
                  <a:schemeClr val="dk1"/>
                </a:solidFill>
                <a:latin typeface="Rambla"/>
                <a:ea typeface="Rambla"/>
                <a:cs typeface="Rambla"/>
                <a:sym typeface="Rambla"/>
              </a:rPr>
              <a:t>Quiz (Contd.).</a:t>
            </a:r>
            <a:endParaRPr b="1" i="0" sz="3400" u="none" cap="none" strike="noStrike">
              <a:solidFill>
                <a:schemeClr val="dk1"/>
              </a:solidFill>
              <a:latin typeface="Rambla"/>
              <a:ea typeface="Rambla"/>
              <a:cs typeface="Rambla"/>
              <a:sym typeface="Rambla"/>
            </a:endParaRPr>
          </a:p>
        </p:txBody>
      </p:sp>
      <p:sp>
        <p:nvSpPr>
          <p:cNvPr id="559" name="Shape 559"/>
          <p:cNvSpPr txBox="1"/>
          <p:nvPr>
            <p:ph idx="2" type="body"/>
          </p:nvPr>
        </p:nvSpPr>
        <p:spPr>
          <a:xfrm>
            <a:off x="457200" y="990600"/>
            <a:ext cx="8382000" cy="5638800"/>
          </a:xfrm>
          <a:prstGeom prst="rect">
            <a:avLst/>
          </a:prstGeom>
          <a:noFill/>
          <a:ln>
            <a:noFill/>
          </a:ln>
        </p:spPr>
        <p:txBody>
          <a:bodyPr anchorCtr="0" anchor="t" bIns="45700" lIns="91425" spcFirstLastPara="1" rIns="91425" wrap="square" tIns="45700">
            <a:noAutofit/>
          </a:bodyPr>
          <a:lstStyle/>
          <a:p>
            <a:pPr indent="-264160" lvl="0" marL="365760" marR="0" rtl="0" algn="just">
              <a:spcBef>
                <a:spcPts val="0"/>
              </a:spcBef>
              <a:spcAft>
                <a:spcPts val="0"/>
              </a:spcAft>
              <a:buClr>
                <a:srgbClr val="0070C0"/>
              </a:buClr>
              <a:buFont typeface="Noto Sans Symbols"/>
              <a:buNone/>
            </a:pPr>
            <a:r>
              <a:rPr b="0" i="0" lang="en-US" sz="1800" u="none" cap="none" strike="noStrike">
                <a:solidFill>
                  <a:schemeClr val="dk1"/>
                </a:solidFill>
                <a:latin typeface="Rambla"/>
                <a:ea typeface="Rambla"/>
                <a:cs typeface="Rambla"/>
                <a:sym typeface="Rambla"/>
              </a:rPr>
              <a:t>What happens when you move the mouse pointer on the image displayed? What happens when you move the mouse pointer out of the image?</a:t>
            </a:r>
            <a:endParaRPr/>
          </a:p>
          <a:p>
            <a:pPr indent="-264160" lvl="0" marL="365760" marR="0" rtl="0" algn="l">
              <a:spcBef>
                <a:spcPts val="400"/>
              </a:spcBef>
              <a:spcAft>
                <a:spcPts val="0"/>
              </a:spcAft>
              <a:buClr>
                <a:srgbClr val="0070C0"/>
              </a:buClr>
              <a:buFont typeface="Noto Sans Symbols"/>
              <a:buNone/>
            </a:pPr>
            <a:r>
              <a:t/>
            </a:r>
            <a:endParaRPr b="0" i="0" sz="1000" u="none" cap="none" strike="noStrike">
              <a:solidFill>
                <a:schemeClr val="dk1"/>
              </a:solidFill>
              <a:latin typeface="Courier New"/>
              <a:ea typeface="Courier New"/>
              <a:cs typeface="Courier New"/>
              <a:sym typeface="Courier New"/>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&lt;html&gt;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&lt;img name=ash src="ash2.bmp" onmousemove=vh() onmouseout=hv()&gt;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&lt;script&gt;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function vh(){</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document.ash.height=document.ash.height+1;</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document.ash.width=document.ash.width+1;</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function hv(){</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document.ash.height=document.ash.height-100;</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document.ash.width=document.ash.width-100;</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&lt;/script&gt;&lt;/body&gt;&lt;/html&gt;</a:t>
            </a:r>
            <a:endParaRPr/>
          </a:p>
          <a:p>
            <a:pPr indent="-264160" lvl="0" marL="365760" marR="0" rtl="0" algn="l">
              <a:spcBef>
                <a:spcPts val="400"/>
              </a:spcBef>
              <a:spcAft>
                <a:spcPts val="0"/>
              </a:spcAft>
              <a:buClr>
                <a:srgbClr val="0070C0"/>
              </a:buClr>
              <a:buFont typeface="Noto Sans Symbols"/>
              <a:buNone/>
            </a:pPr>
            <a:r>
              <a:t/>
            </a:r>
            <a:endParaRPr b="0" i="0" sz="2000" u="none" cap="none" strike="noStrike">
              <a:solidFill>
                <a:srgbClr val="595959"/>
              </a:solidFill>
              <a:latin typeface="Rambla"/>
              <a:ea typeface="Rambla"/>
              <a:cs typeface="Rambla"/>
              <a:sym typeface="Rambl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Shape 565"/>
          <p:cNvSpPr txBox="1"/>
          <p:nvPr>
            <p:ph idx="1" type="body"/>
          </p:nvPr>
        </p:nvSpPr>
        <p:spPr>
          <a:xfrm>
            <a:off x="-152400" y="228600"/>
            <a:ext cx="2587624" cy="553998"/>
          </a:xfrm>
          <a:prstGeom prst="rect">
            <a:avLst/>
          </a:prstGeom>
          <a:noFill/>
          <a:ln>
            <a:noFill/>
          </a:ln>
        </p:spPr>
        <p:txBody>
          <a:bodyPr anchorCtr="0" anchor="t" bIns="45700" lIns="91425" spcFirstLastPara="1" rIns="91425" wrap="square" tIns="45700">
            <a:noAutofit/>
          </a:bodyPr>
          <a:lstStyle/>
          <a:p>
            <a:pPr indent="-240791" lvl="1" marL="621792" marR="0" rtl="0" algn="l">
              <a:spcBef>
                <a:spcPts val="0"/>
              </a:spcBef>
              <a:spcAft>
                <a:spcPts val="0"/>
              </a:spcAft>
              <a:buClr>
                <a:schemeClr val="accent1"/>
              </a:buClr>
              <a:buFont typeface="Verdana"/>
              <a:buNone/>
            </a:pPr>
            <a:r>
              <a:rPr b="1" i="0" lang="en-US" sz="3000" u="none" cap="none" strike="noStrike">
                <a:solidFill>
                  <a:schemeClr val="dk1"/>
                </a:solidFill>
                <a:latin typeface="Rambla"/>
                <a:ea typeface="Rambla"/>
                <a:cs typeface="Rambla"/>
                <a:sym typeface="Rambla"/>
              </a:rPr>
              <a:t>Summary</a:t>
            </a:r>
            <a:endParaRPr b="0" i="0" sz="3000" u="none" cap="none" strike="noStrike">
              <a:solidFill>
                <a:schemeClr val="dk1"/>
              </a:solidFill>
              <a:latin typeface="Rambla"/>
              <a:ea typeface="Rambla"/>
              <a:cs typeface="Rambla"/>
              <a:sym typeface="Rambla"/>
            </a:endParaRPr>
          </a:p>
        </p:txBody>
      </p:sp>
      <p:sp>
        <p:nvSpPr>
          <p:cNvPr id="566" name="Shape 566"/>
          <p:cNvSpPr txBox="1"/>
          <p:nvPr>
            <p:ph idx="2" type="body"/>
          </p:nvPr>
        </p:nvSpPr>
        <p:spPr>
          <a:xfrm>
            <a:off x="457200" y="1066800"/>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just">
              <a:lnSpc>
                <a:spcPct val="90000"/>
              </a:lnSpc>
              <a:spcBef>
                <a:spcPts val="0"/>
              </a:spcBef>
              <a:spcAft>
                <a:spcPts val="0"/>
              </a:spcAft>
              <a:buClr>
                <a:srgbClr val="0070C0"/>
              </a:buClr>
              <a:buFont typeface="Noto Sans Symbols"/>
              <a:buNone/>
            </a:pPr>
            <a:r>
              <a:rPr b="0" i="0" lang="en-US" sz="2400" u="none" cap="none" strike="noStrike">
                <a:solidFill>
                  <a:schemeClr val="dk1"/>
                </a:solidFill>
                <a:latin typeface="Rambla"/>
                <a:ea typeface="Rambla"/>
                <a:cs typeface="Rambla"/>
                <a:sym typeface="Rambla"/>
              </a:rPr>
              <a:t>In this module, you were able to:</a:t>
            </a:r>
            <a:endParaRPr/>
          </a:p>
          <a:p>
            <a:pPr indent="-264160" lvl="0" marL="365760" marR="0" rtl="0" algn="just">
              <a:lnSpc>
                <a:spcPct val="90000"/>
              </a:lnSpc>
              <a:spcBef>
                <a:spcPts val="400"/>
              </a:spcBef>
              <a:spcAft>
                <a:spcPts val="0"/>
              </a:spcAft>
              <a:buClr>
                <a:srgbClr val="0070C0"/>
              </a:buClr>
              <a:buSzPts val="1632"/>
              <a:buFont typeface="Noto Sans Symbols"/>
              <a:buChar char="●"/>
            </a:pPr>
            <a:r>
              <a:rPr b="0" i="0" lang="en-US" sz="2400" u="none" cap="none" strike="noStrike">
                <a:solidFill>
                  <a:schemeClr val="dk1"/>
                </a:solidFill>
                <a:latin typeface="Rambla"/>
                <a:ea typeface="Rambla"/>
                <a:cs typeface="Rambla"/>
                <a:sym typeface="Rambla"/>
              </a:rPr>
              <a:t>Write JavaScript code using all the basic elements of JavaScript Programs</a:t>
            </a:r>
            <a:endParaRPr/>
          </a:p>
          <a:p>
            <a:pPr indent="-264160" lvl="0" marL="365760" marR="0" rtl="0" algn="just">
              <a:lnSpc>
                <a:spcPct val="90000"/>
              </a:lnSpc>
              <a:spcBef>
                <a:spcPts val="400"/>
              </a:spcBef>
              <a:spcAft>
                <a:spcPts val="0"/>
              </a:spcAft>
              <a:buClr>
                <a:srgbClr val="0070C0"/>
              </a:buClr>
              <a:buSzPts val="1632"/>
              <a:buFont typeface="Noto Sans Symbols"/>
              <a:buChar char="●"/>
            </a:pPr>
            <a:r>
              <a:rPr b="0" i="0" lang="en-US" sz="2400" u="none" cap="none" strike="noStrike">
                <a:solidFill>
                  <a:schemeClr val="dk1"/>
                </a:solidFill>
                <a:latin typeface="Rambla"/>
                <a:ea typeface="Rambla"/>
                <a:cs typeface="Rambla"/>
                <a:sym typeface="Rambla"/>
              </a:rPr>
              <a:t>Create Windows &amp; Dialog Boxes</a:t>
            </a:r>
            <a:endParaRPr/>
          </a:p>
          <a:p>
            <a:pPr indent="-264160" lvl="0" marL="365760" marR="0" rtl="0" algn="just">
              <a:lnSpc>
                <a:spcPct val="90000"/>
              </a:lnSpc>
              <a:spcBef>
                <a:spcPts val="400"/>
              </a:spcBef>
              <a:spcAft>
                <a:spcPts val="0"/>
              </a:spcAft>
              <a:buClr>
                <a:srgbClr val="0070C0"/>
              </a:buClr>
              <a:buSzPts val="1632"/>
              <a:buFont typeface="Noto Sans Symbols"/>
              <a:buChar char="●"/>
            </a:pPr>
            <a:r>
              <a:rPr b="0" i="0" lang="en-US" sz="2400" u="none" cap="none" strike="noStrike">
                <a:solidFill>
                  <a:schemeClr val="dk1"/>
                </a:solidFill>
                <a:latin typeface="Rambla"/>
                <a:ea typeface="Rambla"/>
                <a:cs typeface="Rambla"/>
                <a:sym typeface="Rambla"/>
              </a:rPr>
              <a:t>Use the JavaScript’s in-built objects in a web page </a:t>
            </a:r>
            <a:endParaRPr/>
          </a:p>
          <a:p>
            <a:pPr indent="-264160" lvl="0" marL="365760" marR="0" rtl="0" algn="just">
              <a:lnSpc>
                <a:spcPct val="90000"/>
              </a:lnSpc>
              <a:spcBef>
                <a:spcPts val="400"/>
              </a:spcBef>
              <a:spcAft>
                <a:spcPts val="0"/>
              </a:spcAft>
              <a:buClr>
                <a:srgbClr val="0070C0"/>
              </a:buClr>
              <a:buSzPts val="1632"/>
              <a:buFont typeface="Noto Sans Symbols"/>
              <a:buChar char="●"/>
            </a:pPr>
            <a:r>
              <a:rPr b="0" i="0" lang="en-US" sz="2400" u="none" cap="none" strike="noStrike">
                <a:solidFill>
                  <a:schemeClr val="dk1"/>
                </a:solidFill>
                <a:latin typeface="Rambla"/>
                <a:ea typeface="Rambla"/>
                <a:cs typeface="Rambla"/>
                <a:sym typeface="Rambla"/>
              </a:rPr>
              <a:t>Write code that does Event Handling in HTML pages</a:t>
            </a:r>
            <a:endParaRPr/>
          </a:p>
          <a:p>
            <a:pPr indent="-264160" lvl="0" marL="365760" marR="0" rtl="0" algn="just">
              <a:lnSpc>
                <a:spcPct val="90000"/>
              </a:lnSpc>
              <a:spcBef>
                <a:spcPts val="400"/>
              </a:spcBef>
              <a:spcAft>
                <a:spcPts val="0"/>
              </a:spcAft>
              <a:buClr>
                <a:srgbClr val="0070C0"/>
              </a:buClr>
              <a:buSzPts val="1632"/>
              <a:buFont typeface="Noto Sans Symbols"/>
              <a:buChar char="●"/>
            </a:pPr>
            <a:r>
              <a:rPr b="0" i="0" lang="en-US" sz="2400" u="none" cap="none" strike="noStrike">
                <a:solidFill>
                  <a:schemeClr val="dk1"/>
                </a:solidFill>
                <a:latin typeface="Rambla"/>
                <a:ea typeface="Rambla"/>
                <a:cs typeface="Rambla"/>
                <a:sym typeface="Rambla"/>
              </a:rPr>
              <a:t>Manipulate HTML Forms through JavaScript dynamically</a:t>
            </a:r>
            <a:endParaRPr/>
          </a:p>
          <a:p>
            <a:pPr indent="-264160" lvl="0" marL="365760" marR="0" rtl="0" algn="just">
              <a:lnSpc>
                <a:spcPct val="90000"/>
              </a:lnSpc>
              <a:spcBef>
                <a:spcPts val="400"/>
              </a:spcBef>
              <a:spcAft>
                <a:spcPts val="0"/>
              </a:spcAft>
              <a:buClr>
                <a:srgbClr val="0070C0"/>
              </a:buClr>
              <a:buSzPts val="1632"/>
              <a:buFont typeface="Noto Sans Symbols"/>
              <a:buChar char="●"/>
            </a:pPr>
            <a:r>
              <a:rPr b="0" i="0" lang="en-US" sz="2400" u="none" cap="none" strike="noStrike">
                <a:solidFill>
                  <a:schemeClr val="dk1"/>
                </a:solidFill>
                <a:latin typeface="Rambla"/>
                <a:ea typeface="Rambla"/>
                <a:cs typeface="Rambla"/>
                <a:sym typeface="Rambla"/>
              </a:rPr>
              <a:t>Validate user inputs through javascript functions</a:t>
            </a:r>
            <a:endParaRPr/>
          </a:p>
          <a:p>
            <a:pPr indent="-264160" lvl="0" marL="365760" marR="0" rtl="0" algn="just">
              <a:lnSpc>
                <a:spcPct val="90000"/>
              </a:lnSpc>
              <a:spcBef>
                <a:spcPts val="400"/>
              </a:spcBef>
              <a:spcAft>
                <a:spcPts val="0"/>
              </a:spcAft>
              <a:buClr>
                <a:srgbClr val="0070C0"/>
              </a:buClr>
              <a:buSzPts val="1632"/>
              <a:buFont typeface="Noto Sans Symbols"/>
              <a:buChar char="●"/>
            </a:pPr>
            <a:r>
              <a:rPr b="0" i="0" lang="en-US" sz="2400" u="none" cap="none" strike="noStrike">
                <a:solidFill>
                  <a:schemeClr val="dk1"/>
                </a:solidFill>
                <a:latin typeface="Rambla"/>
                <a:ea typeface="Rambla"/>
                <a:cs typeface="Rambla"/>
                <a:sym typeface="Rambla"/>
              </a:rPr>
              <a:t>Understand the use of regular expressions</a:t>
            </a:r>
            <a:endParaRPr/>
          </a:p>
          <a:p>
            <a:pPr indent="-264160" lvl="0" marL="365760" marR="0" rtl="0" algn="just">
              <a:lnSpc>
                <a:spcPct val="90000"/>
              </a:lnSpc>
              <a:spcBef>
                <a:spcPts val="400"/>
              </a:spcBef>
              <a:spcAft>
                <a:spcPts val="0"/>
              </a:spcAft>
              <a:buClr>
                <a:srgbClr val="0070C0"/>
              </a:buClr>
              <a:buSzPts val="1632"/>
              <a:buFont typeface="Noto Sans Symbols"/>
              <a:buChar char="●"/>
            </a:pPr>
            <a:r>
              <a:rPr b="0" i="0" lang="en-US" sz="2400" u="none" cap="none" strike="noStrike">
                <a:solidFill>
                  <a:schemeClr val="dk1"/>
                </a:solidFill>
                <a:latin typeface="Rambla"/>
                <a:ea typeface="Rambla"/>
                <a:cs typeface="Rambla"/>
                <a:sym typeface="Rambla"/>
              </a:rPr>
              <a:t>Validate user inputs using regular expressions</a:t>
            </a:r>
            <a:endParaRPr/>
          </a:p>
          <a:p>
            <a:pPr indent="-160528" lvl="0" marL="365760" marR="0" rtl="0" algn="just">
              <a:lnSpc>
                <a:spcPct val="90000"/>
              </a:lnSpc>
              <a:spcBef>
                <a:spcPts val="400"/>
              </a:spcBef>
              <a:spcAft>
                <a:spcPts val="0"/>
              </a:spcAft>
              <a:buClr>
                <a:srgbClr val="0070C0"/>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94741" lvl="1" marL="621792" marR="0" rtl="0" algn="l">
              <a:lnSpc>
                <a:spcPct val="90000"/>
              </a:lnSpc>
              <a:spcBef>
                <a:spcPts val="324"/>
              </a:spcBef>
              <a:spcAft>
                <a:spcPts val="0"/>
              </a:spcAft>
              <a:buClr>
                <a:srgbClr val="0070C0"/>
              </a:buClr>
              <a:buSzPts val="2300"/>
              <a:buFont typeface="Arial"/>
              <a:buNone/>
            </a:pPr>
            <a:r>
              <a:t/>
            </a:r>
            <a:endParaRPr b="0" i="0" sz="2300" u="none" cap="none" strike="noStrike">
              <a:solidFill>
                <a:schemeClr val="dk1"/>
              </a:solidFill>
              <a:latin typeface="Rambla"/>
              <a:ea typeface="Rambla"/>
              <a:cs typeface="Rambla"/>
              <a:sym typeface="Rambla"/>
            </a:endParaRPr>
          </a:p>
          <a:p>
            <a:pPr indent="-169164" lvl="0" marL="365760" marR="0" rtl="0" algn="l">
              <a:lnSpc>
                <a:spcPct val="90000"/>
              </a:lnSpc>
              <a:spcBef>
                <a:spcPts val="400"/>
              </a:spcBef>
              <a:spcAft>
                <a:spcPts val="0"/>
              </a:spcAft>
              <a:buClr>
                <a:srgbClr val="0070C0"/>
              </a:buClr>
              <a:buSzPts val="1496"/>
              <a:buFont typeface="Noto Sans Symbols"/>
              <a:buNone/>
            </a:pPr>
            <a:r>
              <a:t/>
            </a:r>
            <a:endParaRPr b="0" i="0" sz="2200" u="none" cap="none" strike="noStrike">
              <a:solidFill>
                <a:schemeClr val="dk1"/>
              </a:solidFill>
              <a:latin typeface="Rambla"/>
              <a:ea typeface="Rambla"/>
              <a:cs typeface="Rambla"/>
              <a:sym typeface="Ramb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152400" y="145140"/>
            <a:ext cx="8991600" cy="52322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2800" u="none" cap="none" strike="noStrike">
                <a:solidFill>
                  <a:schemeClr val="dk1"/>
                </a:solidFill>
                <a:latin typeface="Rambla"/>
                <a:ea typeface="Rambla"/>
                <a:cs typeface="Rambla"/>
                <a:sym typeface="Rambla"/>
              </a:rPr>
              <a:t>Introduction to JavaScript: Using the SCRIPT Tag</a:t>
            </a:r>
            <a:endParaRPr b="1" i="0" sz="2800" u="none" cap="none" strike="noStrike">
              <a:solidFill>
                <a:schemeClr val="dk1"/>
              </a:solidFill>
              <a:latin typeface="Rambla"/>
              <a:ea typeface="Rambla"/>
              <a:cs typeface="Rambla"/>
              <a:sym typeface="Rambla"/>
            </a:endParaRPr>
          </a:p>
        </p:txBody>
      </p:sp>
      <p:sp>
        <p:nvSpPr>
          <p:cNvPr id="166" name="Shape 166"/>
          <p:cNvSpPr txBox="1"/>
          <p:nvPr>
            <p:ph idx="2" type="body"/>
          </p:nvPr>
        </p:nvSpPr>
        <p:spPr>
          <a:xfrm>
            <a:off x="457200" y="1143000"/>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&lt;HTML&gt;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&lt;HEAD&gt;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&lt;TITLE&gt;Login Page &lt;/TITLE&gt; </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&lt;/HEAD&gt;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&lt;BODY&gt;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HTML Text goes here.</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&lt;SCRIPT LANGUAGE</a:t>
            </a:r>
            <a:r>
              <a:rPr b="0" i="0" lang="en-US" sz="2000" u="none" cap="none" strike="noStrike">
                <a:solidFill>
                  <a:schemeClr val="dk1"/>
                </a:solidFill>
                <a:latin typeface="Courier New"/>
                <a:ea typeface="Courier New"/>
                <a:cs typeface="Courier New"/>
                <a:sym typeface="Courier New"/>
              </a:rPr>
              <a:t>="JavaScript"&gt;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document.write(“WelCome To green Bank")</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&lt;/SCRIPT&gt;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     &lt;/BODY&gt;</a:t>
            </a:r>
            <a:endParaRPr/>
          </a:p>
          <a:p>
            <a:pPr indent="-264160" lvl="0" marL="365760" marR="0" rtl="0" algn="l">
              <a:spcBef>
                <a:spcPts val="400"/>
              </a:spcBef>
              <a:spcAft>
                <a:spcPts val="0"/>
              </a:spcAft>
              <a:buClr>
                <a:srgbClr val="0070C0"/>
              </a:buClr>
              <a:buFont typeface="Noto Sans Symbols"/>
              <a:buNone/>
            </a:pPr>
            <a:r>
              <a:rPr b="0" i="0" lang="en-US" sz="2000" u="none" cap="none" strike="noStrike">
                <a:solidFill>
                  <a:schemeClr val="dk1"/>
                </a:solidFill>
                <a:latin typeface="Courier New"/>
                <a:ea typeface="Courier New"/>
                <a:cs typeface="Courier New"/>
                <a:sym typeface="Courier New"/>
              </a:rPr>
              <a:t>&lt;/HTML&gt;</a:t>
            </a:r>
            <a:endParaRPr/>
          </a:p>
          <a:p>
            <a:pPr indent="-264160" lvl="0" marL="365760" marR="0" rtl="0" algn="l">
              <a:spcBef>
                <a:spcPts val="400"/>
              </a:spcBef>
              <a:spcAft>
                <a:spcPts val="0"/>
              </a:spcAft>
              <a:buClr>
                <a:srgbClr val="0070C0"/>
              </a:buClr>
              <a:buFont typeface="Noto Sans Symbols"/>
              <a:buNone/>
            </a:pPr>
            <a:r>
              <a:t/>
            </a:r>
            <a:endParaRPr b="0" i="0" sz="2000" u="none" cap="none" strike="noStrike">
              <a:solidFill>
                <a:schemeClr val="dk1"/>
              </a:solidFill>
              <a:latin typeface="Courier New"/>
              <a:ea typeface="Courier New"/>
              <a:cs typeface="Courier New"/>
              <a:sym typeface="Courier New"/>
            </a:endParaRPr>
          </a:p>
          <a:p>
            <a:pPr indent="-264160" lvl="0" marL="365760" marR="0" rtl="0" algn="l">
              <a:spcBef>
                <a:spcPts val="400"/>
              </a:spcBef>
              <a:spcAft>
                <a:spcPts val="0"/>
              </a:spcAft>
              <a:buClr>
                <a:srgbClr val="0070C0"/>
              </a:buClr>
              <a:buFont typeface="Noto Sans Symbols"/>
              <a:buNone/>
            </a:pPr>
            <a:r>
              <a:t/>
            </a:r>
            <a:endParaRPr b="0" i="0" sz="2000" u="none" cap="none" strike="noStrike">
              <a:solidFill>
                <a:schemeClr val="dk1"/>
              </a:solidFill>
              <a:latin typeface="Courier New"/>
              <a:ea typeface="Courier New"/>
              <a:cs typeface="Courier New"/>
              <a:sym typeface="Courier New"/>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Courier New"/>
              <a:ea typeface="Courier New"/>
              <a:cs typeface="Courier New"/>
              <a:sym typeface="Courier New"/>
            </a:endParaRPr>
          </a:p>
          <a:p>
            <a:pPr indent="-177799" lvl="0" marL="365760" marR="0" rtl="0" algn="l">
              <a:spcBef>
                <a:spcPts val="400"/>
              </a:spcBef>
              <a:spcAft>
                <a:spcPts val="0"/>
              </a:spcAft>
              <a:buClr>
                <a:srgbClr val="0070C0"/>
              </a:buClr>
              <a:buSzPts val="1360"/>
              <a:buFont typeface="Noto Sans Symbols"/>
              <a:buNone/>
            </a:pPr>
            <a:r>
              <a:t/>
            </a:r>
            <a:endParaRPr b="0"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228600" y="145140"/>
            <a:ext cx="8461376" cy="553998"/>
          </a:xfrm>
          <a:prstGeom prst="rect">
            <a:avLst/>
          </a:prstGeom>
          <a:noFill/>
          <a:ln>
            <a:noFill/>
          </a:ln>
        </p:spPr>
        <p:txBody>
          <a:bodyPr anchorCtr="0" anchor="t" bIns="45700" lIns="91425" spcFirstLastPara="1" rIns="91425" wrap="square" tIns="45700">
            <a:noAutofit/>
          </a:bodyPr>
          <a:lstStyle/>
          <a:p>
            <a:pPr indent="-381000" lvl="0" marL="381000" marR="0" rtl="0" algn="l">
              <a:spcBef>
                <a:spcPts val="0"/>
              </a:spcBef>
              <a:spcAft>
                <a:spcPts val="0"/>
              </a:spcAft>
              <a:buClr>
                <a:schemeClr val="accent1"/>
              </a:buClr>
              <a:buFont typeface="Noto Sans Symbols"/>
              <a:buNone/>
            </a:pPr>
            <a:r>
              <a:rPr b="1" i="0" lang="en-US" sz="3000" u="none" cap="none" strike="noStrike">
                <a:solidFill>
                  <a:schemeClr val="dk1"/>
                </a:solidFill>
                <a:latin typeface="Rambla"/>
                <a:ea typeface="Rambla"/>
                <a:cs typeface="Rambla"/>
                <a:sym typeface="Rambla"/>
              </a:rPr>
              <a:t>Elements of JavaScript Program</a:t>
            </a:r>
            <a:endParaRPr b="1" i="0" sz="3000" u="none" cap="none" strike="noStrike">
              <a:solidFill>
                <a:schemeClr val="dk1"/>
              </a:solidFill>
              <a:latin typeface="Rambla"/>
              <a:ea typeface="Rambla"/>
              <a:cs typeface="Rambla"/>
              <a:sym typeface="Rambla"/>
            </a:endParaRPr>
          </a:p>
        </p:txBody>
      </p:sp>
      <p:sp>
        <p:nvSpPr>
          <p:cNvPr id="173" name="Shape 173"/>
          <p:cNvSpPr txBox="1"/>
          <p:nvPr>
            <p:ph idx="2" type="body"/>
          </p:nvPr>
        </p:nvSpPr>
        <p:spPr>
          <a:xfrm>
            <a:off x="457200" y="1143000"/>
            <a:ext cx="8240713" cy="4473575"/>
          </a:xfrm>
          <a:prstGeom prst="rect">
            <a:avLst/>
          </a:prstGeom>
          <a:noFill/>
          <a:ln>
            <a:noFill/>
          </a:ln>
        </p:spPr>
        <p:txBody>
          <a:bodyPr anchorCtr="0" anchor="t" bIns="45700" lIns="91425" spcFirstLastPara="1" rIns="91425" wrap="square" tIns="45700">
            <a:noAutofit/>
          </a:bodyPr>
          <a:lstStyle/>
          <a:p>
            <a:pPr indent="-381000" lvl="0" marL="381000" marR="0" rtl="0" algn="just">
              <a:spcBef>
                <a:spcPts val="0"/>
              </a:spcBef>
              <a:spcAft>
                <a:spcPts val="0"/>
              </a:spcAft>
              <a:buClr>
                <a:schemeClr val="dk1"/>
              </a:buClr>
              <a:buSzPts val="1904"/>
              <a:buFont typeface="Arial"/>
              <a:buChar char="•"/>
            </a:pPr>
            <a:r>
              <a:rPr b="0" i="0" lang="en-US" sz="2800" u="none" cap="none" strike="noStrike">
                <a:solidFill>
                  <a:schemeClr val="dk1"/>
                </a:solidFill>
                <a:latin typeface="Rambla"/>
                <a:ea typeface="Rambla"/>
                <a:cs typeface="Rambla"/>
                <a:sym typeface="Rambla"/>
              </a:rPr>
              <a:t>Elements of JavaScript Program can be divided into five categories, as follows:</a:t>
            </a:r>
            <a:endParaRPr/>
          </a:p>
          <a:p>
            <a:pPr indent="-260096" lvl="0" marL="381000" marR="0" rtl="0" algn="just">
              <a:spcBef>
                <a:spcPts val="400"/>
              </a:spcBef>
              <a:spcAft>
                <a:spcPts val="0"/>
              </a:spcAft>
              <a:buClr>
                <a:srgbClr val="595959"/>
              </a:buClr>
              <a:buSzPts val="1904"/>
              <a:buFont typeface="Arial"/>
              <a:buNone/>
            </a:pPr>
            <a:r>
              <a:t/>
            </a:r>
            <a:endParaRPr b="0" i="0" sz="2800" u="none" cap="none" strike="noStrike">
              <a:solidFill>
                <a:schemeClr val="dk1"/>
              </a:solidFill>
              <a:latin typeface="Rambla"/>
              <a:ea typeface="Rambla"/>
              <a:cs typeface="Rambla"/>
              <a:sym typeface="Rambla"/>
            </a:endParaRPr>
          </a:p>
          <a:p>
            <a:pPr indent="-342900" lvl="1" marL="800100" marR="0" rtl="0" algn="just">
              <a:spcBef>
                <a:spcPts val="324"/>
              </a:spcBef>
              <a:spcAft>
                <a:spcPts val="0"/>
              </a:spcAft>
              <a:buClr>
                <a:schemeClr val="dk1"/>
              </a:buClr>
              <a:buSzPts val="2800"/>
              <a:buFont typeface="Arial"/>
              <a:buChar char="•"/>
            </a:pPr>
            <a:r>
              <a:rPr b="0" i="0" lang="en-US" sz="2800" u="none" cap="none" strike="noStrike">
                <a:solidFill>
                  <a:schemeClr val="dk1"/>
                </a:solidFill>
                <a:latin typeface="Rambla"/>
                <a:ea typeface="Rambla"/>
                <a:cs typeface="Rambla"/>
                <a:sym typeface="Rambla"/>
              </a:rPr>
              <a:t>Variables</a:t>
            </a:r>
            <a:endParaRPr/>
          </a:p>
          <a:p>
            <a:pPr indent="-342900" lvl="1" marL="800100" marR="0" rtl="0" algn="just">
              <a:spcBef>
                <a:spcPts val="324"/>
              </a:spcBef>
              <a:spcAft>
                <a:spcPts val="0"/>
              </a:spcAft>
              <a:buClr>
                <a:schemeClr val="dk1"/>
              </a:buClr>
              <a:buSzPts val="2800"/>
              <a:buFont typeface="Arial"/>
              <a:buChar char="•"/>
            </a:pPr>
            <a:r>
              <a:rPr b="0" i="0" lang="en-US" sz="2800" u="none" cap="none" strike="noStrike">
                <a:solidFill>
                  <a:schemeClr val="dk1"/>
                </a:solidFill>
                <a:latin typeface="Rambla"/>
                <a:ea typeface="Rambla"/>
                <a:cs typeface="Rambla"/>
                <a:sym typeface="Rambla"/>
              </a:rPr>
              <a:t>Expressions</a:t>
            </a:r>
            <a:endParaRPr/>
          </a:p>
          <a:p>
            <a:pPr indent="-342900" lvl="1" marL="800100" marR="0" rtl="0" algn="just">
              <a:spcBef>
                <a:spcPts val="324"/>
              </a:spcBef>
              <a:spcAft>
                <a:spcPts val="0"/>
              </a:spcAft>
              <a:buClr>
                <a:schemeClr val="dk1"/>
              </a:buClr>
              <a:buSzPts val="2800"/>
              <a:buFont typeface="Arial"/>
              <a:buChar char="•"/>
            </a:pPr>
            <a:r>
              <a:rPr b="0" i="0" lang="en-US" sz="2800" u="none" cap="none" strike="noStrike">
                <a:solidFill>
                  <a:schemeClr val="dk1"/>
                </a:solidFill>
                <a:latin typeface="Rambla"/>
                <a:ea typeface="Rambla"/>
                <a:cs typeface="Rambla"/>
                <a:sym typeface="Rambla"/>
              </a:rPr>
              <a:t>Control Structures</a:t>
            </a:r>
            <a:endParaRPr/>
          </a:p>
          <a:p>
            <a:pPr indent="-342900" lvl="1" marL="800100" marR="0" rtl="0" algn="just">
              <a:spcBef>
                <a:spcPts val="324"/>
              </a:spcBef>
              <a:spcAft>
                <a:spcPts val="0"/>
              </a:spcAft>
              <a:buClr>
                <a:schemeClr val="dk1"/>
              </a:buClr>
              <a:buSzPts val="2800"/>
              <a:buFont typeface="Arial"/>
              <a:buChar char="•"/>
            </a:pPr>
            <a:r>
              <a:rPr b="0" i="0" lang="en-US" sz="2800" u="none" cap="none" strike="noStrike">
                <a:solidFill>
                  <a:schemeClr val="dk1"/>
                </a:solidFill>
                <a:latin typeface="Rambla"/>
                <a:ea typeface="Rambla"/>
                <a:cs typeface="Rambla"/>
                <a:sym typeface="Rambla"/>
              </a:rPr>
              <a:t>Functions</a:t>
            </a:r>
            <a:endParaRPr/>
          </a:p>
          <a:p>
            <a:pPr indent="-342900" lvl="1" marL="800100" marR="0" rtl="0" algn="just">
              <a:spcBef>
                <a:spcPts val="324"/>
              </a:spcBef>
              <a:spcAft>
                <a:spcPts val="0"/>
              </a:spcAft>
              <a:buClr>
                <a:schemeClr val="dk1"/>
              </a:buClr>
              <a:buSzPts val="2800"/>
              <a:buFont typeface="Arial"/>
              <a:buChar char="•"/>
            </a:pPr>
            <a:r>
              <a:rPr b="0" i="0" lang="en-US" sz="2800" u="none" cap="none" strike="noStrike">
                <a:solidFill>
                  <a:schemeClr val="dk1"/>
                </a:solidFill>
                <a:latin typeface="Rambla"/>
                <a:ea typeface="Rambla"/>
                <a:cs typeface="Rambla"/>
                <a:sym typeface="Rambla"/>
              </a:rPr>
              <a:t>Objects and Arrays</a:t>
            </a:r>
            <a:endParaRPr/>
          </a:p>
          <a:p>
            <a:pPr indent="-294640" lvl="0" marL="381000" marR="0" rtl="0" algn="l">
              <a:spcBef>
                <a:spcPts val="400"/>
              </a:spcBef>
              <a:spcAft>
                <a:spcPts val="0"/>
              </a:spcAft>
              <a:buClr>
                <a:srgbClr val="595959"/>
              </a:buClr>
              <a:buSzPts val="1360"/>
              <a:buFont typeface="Arial"/>
              <a:buNone/>
            </a:pPr>
            <a:r>
              <a:t/>
            </a:r>
            <a:endParaRPr b="0" i="0" sz="2000" u="none" cap="none" strike="noStrike">
              <a:solidFill>
                <a:schemeClr val="dk1"/>
              </a:solidFill>
              <a:latin typeface="Rambla"/>
              <a:ea typeface="Rambla"/>
              <a:cs typeface="Rambla"/>
              <a:sym typeface="Rambla"/>
            </a:endParaRPr>
          </a:p>
          <a:p>
            <a:pPr indent="-177799" lvl="0" marL="365760" marR="0" rtl="0" algn="l">
              <a:spcBef>
                <a:spcPts val="400"/>
              </a:spcBef>
              <a:spcAft>
                <a:spcPts val="0"/>
              </a:spcAft>
              <a:buClr>
                <a:srgbClr val="595959"/>
              </a:buClr>
              <a:buSzPts val="1360"/>
              <a:buFont typeface="Arial"/>
              <a:buNone/>
            </a:pPr>
            <a:r>
              <a:t/>
            </a:r>
            <a:endParaRPr b="0" i="0" sz="2000" u="none" cap="none" strike="noStrike">
              <a:solidFill>
                <a:schemeClr val="dk1"/>
              </a:solidFill>
              <a:latin typeface="Rambla"/>
              <a:ea typeface="Rambla"/>
              <a:cs typeface="Rambla"/>
              <a:sym typeface="Ramb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1" type="body"/>
          </p:nvPr>
        </p:nvSpPr>
        <p:spPr>
          <a:xfrm>
            <a:off x="228600" y="145140"/>
            <a:ext cx="8461376" cy="55399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Font typeface="Noto Sans Symbols"/>
              <a:buNone/>
            </a:pPr>
            <a:r>
              <a:rPr b="1" i="0" lang="en-US" sz="3000" u="none" cap="none" strike="noStrike">
                <a:solidFill>
                  <a:schemeClr val="dk1"/>
                </a:solidFill>
                <a:latin typeface="Arial"/>
                <a:ea typeface="Arial"/>
                <a:cs typeface="Arial"/>
                <a:sym typeface="Arial"/>
              </a:rPr>
              <a:t>Elements of JavaScript Program: Variables</a:t>
            </a:r>
            <a:endParaRPr b="1" i="0" sz="3000" u="none" cap="none" strike="noStrike">
              <a:solidFill>
                <a:schemeClr val="dk1"/>
              </a:solidFill>
              <a:latin typeface="Rambla"/>
              <a:ea typeface="Rambla"/>
              <a:cs typeface="Rambla"/>
              <a:sym typeface="Rambla"/>
            </a:endParaRPr>
          </a:p>
        </p:txBody>
      </p:sp>
      <p:sp>
        <p:nvSpPr>
          <p:cNvPr id="180" name="Shape 180"/>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rgbClr val="0070C0"/>
              </a:buClr>
              <a:buSzPts val="1904"/>
              <a:buFont typeface="Noto Sans Symbols"/>
              <a:buChar char="●"/>
            </a:pPr>
            <a:r>
              <a:rPr b="0" i="0" lang="en-US" sz="2800" u="none" cap="none" strike="noStrike">
                <a:solidFill>
                  <a:schemeClr val="dk1"/>
                </a:solidFill>
                <a:latin typeface="Rambla"/>
                <a:ea typeface="Rambla"/>
                <a:cs typeface="Rambla"/>
                <a:sym typeface="Rambla"/>
              </a:rPr>
              <a:t>Data Types </a:t>
            </a:r>
            <a:endParaRPr/>
          </a:p>
          <a:p>
            <a:pPr indent="-143255" lvl="0" marL="365760" marR="0" rtl="0" algn="l">
              <a:spcBef>
                <a:spcPts val="400"/>
              </a:spcBef>
              <a:spcAft>
                <a:spcPts val="0"/>
              </a:spcAft>
              <a:buClr>
                <a:srgbClr val="0070C0"/>
              </a:buClr>
              <a:buSzPts val="1904"/>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0070C0"/>
              </a:buClr>
              <a:buSzPts val="1904"/>
              <a:buFont typeface="Noto Sans Symbols"/>
              <a:buChar char="●"/>
            </a:pPr>
            <a:r>
              <a:rPr b="0" i="0" lang="en-US" sz="2800" u="none" cap="none" strike="noStrike">
                <a:solidFill>
                  <a:schemeClr val="dk1"/>
                </a:solidFill>
                <a:latin typeface="Rambla"/>
                <a:ea typeface="Rambla"/>
                <a:cs typeface="Rambla"/>
                <a:sym typeface="Rambla"/>
              </a:rPr>
              <a:t>Rules for variable names</a:t>
            </a:r>
            <a:endParaRPr/>
          </a:p>
          <a:p>
            <a:pPr indent="-264160" lvl="0" marL="365760" marR="0" rtl="0" algn="l">
              <a:spcBef>
                <a:spcPts val="400"/>
              </a:spcBef>
              <a:spcAft>
                <a:spcPts val="0"/>
              </a:spcAft>
              <a:buClr>
                <a:srgbClr val="0070C0"/>
              </a:buClr>
              <a:buFont typeface="Noto Sans Symbols"/>
              <a:buNone/>
            </a:pPr>
            <a:r>
              <a:t/>
            </a:r>
            <a:endParaRPr b="0" i="0" sz="28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rgbClr val="0070C0"/>
              </a:buClr>
              <a:buSzPts val="1904"/>
              <a:buFont typeface="Noto Sans Symbols"/>
              <a:buChar char="●"/>
            </a:pPr>
            <a:r>
              <a:rPr b="0" i="0" lang="en-US" sz="2800" u="none" cap="none" strike="noStrike">
                <a:solidFill>
                  <a:schemeClr val="dk1"/>
                </a:solidFill>
                <a:latin typeface="Rambla"/>
                <a:ea typeface="Rambla"/>
                <a:cs typeface="Rambla"/>
                <a:sym typeface="Rambla"/>
              </a:rPr>
              <a:t>Variable Declaration and Scope</a:t>
            </a:r>
            <a:endParaRPr/>
          </a:p>
          <a:p>
            <a:pPr indent="-143255" lvl="0" marL="365760" marR="0" rtl="0" algn="l">
              <a:spcBef>
                <a:spcPts val="400"/>
              </a:spcBef>
              <a:spcAft>
                <a:spcPts val="0"/>
              </a:spcAft>
              <a:buClr>
                <a:srgbClr val="0070C0"/>
              </a:buClr>
              <a:buSzPts val="1904"/>
              <a:buFont typeface="Noto Sans Symbols"/>
              <a:buNone/>
            </a:pPr>
            <a:r>
              <a:t/>
            </a:r>
            <a:endParaRPr b="0" i="0" sz="2800" u="none" cap="none" strike="noStrike">
              <a:solidFill>
                <a:schemeClr val="dk1"/>
              </a:solidFill>
              <a:latin typeface="Rambla"/>
              <a:ea typeface="Rambla"/>
              <a:cs typeface="Rambla"/>
              <a:sym typeface="Rambla"/>
            </a:endParaRPr>
          </a:p>
          <a:p>
            <a:pPr indent="-143255" lvl="0" marL="365760" marR="0" rtl="0" algn="l">
              <a:spcBef>
                <a:spcPts val="400"/>
              </a:spcBef>
              <a:spcAft>
                <a:spcPts val="0"/>
              </a:spcAft>
              <a:buClr>
                <a:srgbClr val="0070C0"/>
              </a:buClr>
              <a:buSzPts val="1904"/>
              <a:buFont typeface="Noto Sans Symbols"/>
              <a:buNone/>
            </a:pPr>
            <a:r>
              <a:t/>
            </a:r>
            <a:endParaRPr b="0" i="0" sz="2800" u="none" cap="none" strike="noStrike">
              <a:solidFill>
                <a:schemeClr val="dk1"/>
              </a:solidFill>
              <a:latin typeface="Rambla"/>
              <a:ea typeface="Rambla"/>
              <a:cs typeface="Rambla"/>
              <a:sym typeface="Rambl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