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6"/>
  </p:notesMasterIdLst>
  <p:handoutMasterIdLst>
    <p:handoutMasterId r:id="rId17"/>
  </p:handoutMasterIdLst>
  <p:sldIdLst>
    <p:sldId id="285" r:id="rId5"/>
    <p:sldId id="271" r:id="rId6"/>
    <p:sldId id="277" r:id="rId7"/>
    <p:sldId id="278" r:id="rId8"/>
    <p:sldId id="283" r:id="rId9"/>
    <p:sldId id="280" r:id="rId10"/>
    <p:sldId id="279" r:id="rId11"/>
    <p:sldId id="281" r:id="rId12"/>
    <p:sldId id="286" r:id="rId13"/>
    <p:sldId id="282" r:id="rId14"/>
    <p:sldId id="284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>
      <p:cViewPr varScale="1">
        <p:scale>
          <a:sx n="85" d="100"/>
          <a:sy n="85" d="100"/>
        </p:scale>
        <p:origin x="36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7/16/2022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7/16/2022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6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97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5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20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8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4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ryofapersonalshopper.blogspot.com/2011/02/top-5-tips-to-online-shopping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938F-88EB-765D-9CEC-0EF8D361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9" y="609600"/>
            <a:ext cx="5201230" cy="2819400"/>
          </a:xfrm>
        </p:spPr>
        <p:txBody>
          <a:bodyPr>
            <a:normAutofit/>
          </a:bodyPr>
          <a:lstStyle/>
          <a:p>
            <a:r>
              <a:rPr lang="en-IN" sz="80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WALMART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790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81CD-DE41-F4E0-E6D5-2240A10F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Bahnschrift Light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01D7-03F1-853C-0345-2C3718A9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200" dirty="0">
                <a:latin typeface="Bahnschrift Light Condensed" panose="020B0502040204020203" pitchFamily="34" charset="0"/>
              </a:rPr>
              <a:t>This interface will be available for the general public use through the web interface.</a:t>
            </a:r>
          </a:p>
          <a:p>
            <a:r>
              <a:rPr lang="en-IN" sz="3200" dirty="0">
                <a:latin typeface="Bahnschrift Light Condensed" panose="020B0502040204020203" pitchFamily="34" charset="0"/>
              </a:rPr>
              <a:t>Users can search for the products available in the home page.</a:t>
            </a:r>
          </a:p>
          <a:p>
            <a:r>
              <a:rPr lang="en-IN" sz="3200" dirty="0">
                <a:latin typeface="Bahnschrift Light Condensed" panose="020B0502040204020203" pitchFamily="34" charset="0"/>
              </a:rPr>
              <a:t>Only registered users could be able to keep track of the prices of the products.</a:t>
            </a:r>
          </a:p>
          <a:p>
            <a:r>
              <a:rPr lang="en-IN" sz="3200" dirty="0">
                <a:latin typeface="Bahnschrift Light Condensed" panose="020B0502040204020203" pitchFamily="34" charset="0"/>
              </a:rPr>
              <a:t>Searching of the product can be done by following ways:</a:t>
            </a:r>
            <a:br>
              <a:rPr lang="en-IN" sz="3200" dirty="0">
                <a:latin typeface="Bahnschrift Light Condensed" panose="020B0502040204020203" pitchFamily="34" charset="0"/>
              </a:rPr>
            </a:br>
            <a:r>
              <a:rPr lang="en-IN" sz="3200" dirty="0">
                <a:latin typeface="Bahnschrift Light Condensed" panose="020B0502040204020203" pitchFamily="34" charset="0"/>
              </a:rPr>
              <a:t>1. By product</a:t>
            </a:r>
            <a:br>
              <a:rPr lang="en-IN" sz="3200" dirty="0">
                <a:latin typeface="Bahnschrift Light Condensed" panose="020B0502040204020203" pitchFamily="34" charset="0"/>
              </a:rPr>
            </a:br>
            <a:r>
              <a:rPr lang="en-IN" sz="3200" dirty="0">
                <a:latin typeface="Bahnschrift Light Condensed" panose="020B0502040204020203" pitchFamily="34" charset="0"/>
              </a:rPr>
              <a:t>2. By keyword</a:t>
            </a:r>
            <a:br>
              <a:rPr lang="en-IN" sz="3200" dirty="0">
                <a:latin typeface="Bahnschrift Light Condensed" panose="020B0502040204020203" pitchFamily="34" charset="0"/>
              </a:rPr>
            </a:br>
            <a:r>
              <a:rPr lang="en-IN" sz="3200" dirty="0">
                <a:latin typeface="Bahnschrift Light Condensed" panose="020B0502040204020203" pitchFamily="34" charset="0"/>
              </a:rPr>
              <a:t>3. Upcoming products</a:t>
            </a:r>
          </a:p>
        </p:txBody>
      </p:sp>
    </p:spTree>
    <p:extLst>
      <p:ext uri="{BB962C8B-B14F-4D97-AF65-F5344CB8AC3E}">
        <p14:creationId xmlns:p14="http://schemas.microsoft.com/office/powerpoint/2010/main" val="122243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5742-E304-5B8E-3005-B6694F85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2099134"/>
            <a:ext cx="9601200" cy="2659732"/>
          </a:xfrm>
        </p:spPr>
        <p:txBody>
          <a:bodyPr anchor="ctr">
            <a:normAutofit/>
          </a:bodyPr>
          <a:lstStyle/>
          <a:p>
            <a:pPr algn="ctr"/>
            <a:r>
              <a:rPr lang="en-IN" sz="8800" i="1" dirty="0">
                <a:latin typeface="Bradley Hand ITC" panose="0307040205030203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40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Bahnschrift Light Condensed" panose="020B0502040204020203" pitchFamily="34" charset="0"/>
              </a:rPr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>
                <a:latin typeface="Bahnschrift Light Condensed" panose="020B0502040204020203" pitchFamily="34" charset="0"/>
              </a:rPr>
              <a:t>Problem Statement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Objective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Microservices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Project Overview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Architecture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Application Flow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Technology and Tools used</a:t>
            </a:r>
          </a:p>
          <a:p>
            <a:r>
              <a:rPr lang="en-US" sz="3200" dirty="0">
                <a:latin typeface="Bahnschrift Light Condensed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8E4F-2C69-D2B7-8DEC-299E5048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6000" b="1" dirty="0">
                <a:latin typeface="Bahnschrift Light Condensed" panose="020B05020402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2667-335D-F6E2-E98E-EDBAC53F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err="1">
                <a:latin typeface="Bahnschrift Light Condensed" panose="020B0502040204020203" pitchFamily="34" charset="0"/>
              </a:rPr>
              <a:t>Mr.Sharma</a:t>
            </a:r>
            <a:r>
              <a:rPr lang="en-IN" sz="3200" dirty="0">
                <a:latin typeface="Bahnschrift Light Condensed" panose="020B0502040204020203" pitchFamily="34" charset="0"/>
              </a:rPr>
              <a:t> is organizing a party in his house, for which he needs to buy a lot of goods. He wanted to check the prices of the goods in Walmart. So, he needs help in finding the prices and keep track of them.</a:t>
            </a:r>
          </a:p>
        </p:txBody>
      </p:sp>
    </p:spTree>
    <p:extLst>
      <p:ext uri="{BB962C8B-B14F-4D97-AF65-F5344CB8AC3E}">
        <p14:creationId xmlns:p14="http://schemas.microsoft.com/office/powerpoint/2010/main" val="2491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8418-56E9-4A50-6BB1-CD00AC6F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6000" b="1" dirty="0">
                <a:latin typeface="Bahnschrift Light Condensed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56F2-8BB5-0987-1140-E5F8D23C6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Bahnschrift Light Condensed" panose="020B0502040204020203" pitchFamily="34" charset="0"/>
              </a:rPr>
              <a:t>Create an application which can search in products in Walmart and also keep an eye on its prices.</a:t>
            </a:r>
          </a:p>
          <a:p>
            <a:r>
              <a:rPr lang="en-IN" sz="3200" dirty="0">
                <a:latin typeface="Bahnschrift Light Condensed" panose="020B0502040204020203" pitchFamily="34" charset="0"/>
              </a:rPr>
              <a:t>A user should be able to search for a product on home page but only logged in users can keep the products in watch list for prices.</a:t>
            </a:r>
          </a:p>
        </p:txBody>
      </p:sp>
    </p:spTree>
    <p:extLst>
      <p:ext uri="{BB962C8B-B14F-4D97-AF65-F5344CB8AC3E}">
        <p14:creationId xmlns:p14="http://schemas.microsoft.com/office/powerpoint/2010/main" val="28055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157B-AA3B-0C88-C841-4379E670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6000" b="1" dirty="0">
                <a:latin typeface="Bahnschrift Light Condensed" panose="020B0502040204020203" pitchFamily="34" charset="0"/>
              </a:rPr>
              <a:t>Microservices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7858A2-07C7-7202-DAF5-BE77475B78D5}"/>
              </a:ext>
            </a:extLst>
          </p:cNvPr>
          <p:cNvGrpSpPr/>
          <p:nvPr/>
        </p:nvGrpSpPr>
        <p:grpSpPr>
          <a:xfrm>
            <a:off x="4423804" y="1758391"/>
            <a:ext cx="3341217" cy="3341217"/>
            <a:chOff x="529275" y="367931"/>
            <a:chExt cx="3341217" cy="3341217"/>
          </a:xfrm>
        </p:grpSpPr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7C22F007-3583-E24C-9C75-04FCE1CCE928}"/>
                </a:ext>
              </a:extLst>
            </p:cNvPr>
            <p:cNvSpPr/>
            <p:nvPr/>
          </p:nvSpPr>
          <p:spPr>
            <a:xfrm>
              <a:off x="529275" y="367931"/>
              <a:ext cx="3341217" cy="3341217"/>
            </a:xfrm>
            <a:prstGeom prst="pie">
              <a:avLst>
                <a:gd name="adj1" fmla="val 90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EF8980C0-A4F2-CD72-A7F9-860EF2AAD35F}"/>
                </a:ext>
              </a:extLst>
            </p:cNvPr>
            <p:cNvSpPr txBox="1"/>
            <p:nvPr/>
          </p:nvSpPr>
          <p:spPr>
            <a:xfrm>
              <a:off x="887262" y="1024242"/>
              <a:ext cx="1133627" cy="11137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Recommendation API</a:t>
              </a:r>
              <a:endParaRPr lang="en-US" sz="11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ED49F7-B6D1-7B36-7B0A-0192C9445F26}"/>
              </a:ext>
            </a:extLst>
          </p:cNvPr>
          <p:cNvGrpSpPr/>
          <p:nvPr/>
        </p:nvGrpSpPr>
        <p:grpSpPr>
          <a:xfrm>
            <a:off x="4423804" y="1758391"/>
            <a:ext cx="3341217" cy="3341217"/>
            <a:chOff x="548921" y="367931"/>
            <a:chExt cx="3341217" cy="3341217"/>
          </a:xfrm>
        </p:grpSpPr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294826FF-77B3-9803-D21A-4F6056F5E78B}"/>
                </a:ext>
              </a:extLst>
            </p:cNvPr>
            <p:cNvSpPr/>
            <p:nvPr/>
          </p:nvSpPr>
          <p:spPr>
            <a:xfrm>
              <a:off x="548921" y="367931"/>
              <a:ext cx="3341217" cy="3341217"/>
            </a:xfrm>
            <a:prstGeom prst="pie">
              <a:avLst>
                <a:gd name="adj1" fmla="val 1800000"/>
                <a:gd name="adj2" fmla="val 90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Partial Circle 4">
              <a:extLst>
                <a:ext uri="{FF2B5EF4-FFF2-40B4-BE49-F238E27FC236}">
                  <a16:creationId xmlns:a16="http://schemas.microsoft.com/office/drawing/2014/main" id="{9E3BD581-624A-EA54-C32F-92A358743FBF}"/>
                </a:ext>
              </a:extLst>
            </p:cNvPr>
            <p:cNvSpPr txBox="1"/>
            <p:nvPr/>
          </p:nvSpPr>
          <p:spPr>
            <a:xfrm>
              <a:off x="1463778" y="2476080"/>
              <a:ext cx="1511503" cy="1034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 err="1"/>
                <a:t>Favourite</a:t>
              </a:r>
              <a:r>
                <a:rPr lang="en-US" sz="1100" b="0" i="0" kern="1200" dirty="0"/>
                <a:t> API</a:t>
              </a:r>
              <a:endParaRPr lang="en-US" sz="11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3C6F86-E62D-28A1-0BC0-C5DC0FB03D94}"/>
              </a:ext>
            </a:extLst>
          </p:cNvPr>
          <p:cNvGrpSpPr/>
          <p:nvPr/>
        </p:nvGrpSpPr>
        <p:grpSpPr>
          <a:xfrm>
            <a:off x="4582244" y="1586384"/>
            <a:ext cx="3341217" cy="3341217"/>
            <a:chOff x="701507" y="268490"/>
            <a:chExt cx="3341217" cy="3341217"/>
          </a:xfrm>
        </p:grpSpPr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48A6DBE4-468F-B9A0-F20C-2886A0DAB765}"/>
                </a:ext>
              </a:extLst>
            </p:cNvPr>
            <p:cNvSpPr/>
            <p:nvPr/>
          </p:nvSpPr>
          <p:spPr>
            <a:xfrm>
              <a:off x="701507" y="268490"/>
              <a:ext cx="3341217" cy="3341217"/>
            </a:xfrm>
            <a:prstGeom prst="pie">
              <a:avLst>
                <a:gd name="adj1" fmla="val 16200000"/>
                <a:gd name="adj2" fmla="val 18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artial Circle 4">
              <a:extLst>
                <a:ext uri="{FF2B5EF4-FFF2-40B4-BE49-F238E27FC236}">
                  <a16:creationId xmlns:a16="http://schemas.microsoft.com/office/drawing/2014/main" id="{C8F71542-0BA0-23AA-A5FA-D4B925118277}"/>
                </a:ext>
              </a:extLst>
            </p:cNvPr>
            <p:cNvSpPr txBox="1"/>
            <p:nvPr/>
          </p:nvSpPr>
          <p:spPr>
            <a:xfrm>
              <a:off x="2518095" y="885024"/>
              <a:ext cx="1133627" cy="11137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Authentication API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14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1718-7420-F5C9-DDC2-39157EEB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916496"/>
          </a:xfrm>
        </p:spPr>
        <p:txBody>
          <a:bodyPr anchor="ctr">
            <a:normAutofit fontScale="90000"/>
          </a:bodyPr>
          <a:lstStyle/>
          <a:p>
            <a:r>
              <a:rPr lang="en-IN" sz="6000" b="1" dirty="0">
                <a:latin typeface="Bahnschrift Light Condensed" panose="020B0502040204020203" pitchFamily="34" charset="0"/>
              </a:rPr>
              <a:t>Onboarding</a:t>
            </a:r>
            <a:r>
              <a:rPr lang="en-IN" sz="6000" dirty="0">
                <a:latin typeface="Bahnschrift Light Condensed" panose="020B0502040204020203" pitchFamily="34" charset="0"/>
              </a:rPr>
              <a:t> Architecture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7EFD9A-8F65-41A0-4F12-19D3251E336E}"/>
              </a:ext>
            </a:extLst>
          </p:cNvPr>
          <p:cNvSpPr/>
          <p:nvPr/>
        </p:nvSpPr>
        <p:spPr>
          <a:xfrm>
            <a:off x="635786" y="3230631"/>
            <a:ext cx="2664296" cy="144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  <a:p>
            <a:pPr algn="ctr"/>
            <a:r>
              <a:rPr lang="en-IN" dirty="0"/>
              <a:t>Angular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1C371F-9790-34B0-E7E8-022AAF99B5C7}"/>
              </a:ext>
            </a:extLst>
          </p:cNvPr>
          <p:cNvSpPr/>
          <p:nvPr/>
        </p:nvSpPr>
        <p:spPr>
          <a:xfrm>
            <a:off x="4510236" y="1589167"/>
            <a:ext cx="2376264" cy="9164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type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21695E0-6FF4-742A-682E-7DC3237C9232}"/>
              </a:ext>
            </a:extLst>
          </p:cNvPr>
          <p:cNvSpPr/>
          <p:nvPr/>
        </p:nvSpPr>
        <p:spPr>
          <a:xfrm>
            <a:off x="4510236" y="2797334"/>
            <a:ext cx="2376264" cy="9164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type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A476D3-F768-C0C7-6D64-723387773699}"/>
              </a:ext>
            </a:extLst>
          </p:cNvPr>
          <p:cNvSpPr/>
          <p:nvPr/>
        </p:nvSpPr>
        <p:spPr>
          <a:xfrm>
            <a:off x="4510236" y="4135506"/>
            <a:ext cx="2376264" cy="9164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Recommendations 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868AB0-5BDE-1CAE-1D05-028FA09E2301}"/>
              </a:ext>
            </a:extLst>
          </p:cNvPr>
          <p:cNvSpPr/>
          <p:nvPr/>
        </p:nvSpPr>
        <p:spPr>
          <a:xfrm>
            <a:off x="4510236" y="5473678"/>
            <a:ext cx="2376264" cy="9164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product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9BD961BA-DC91-A296-2F48-4F9BBA257AFF}"/>
              </a:ext>
            </a:extLst>
          </p:cNvPr>
          <p:cNvSpPr/>
          <p:nvPr/>
        </p:nvSpPr>
        <p:spPr>
          <a:xfrm>
            <a:off x="9046740" y="1589167"/>
            <a:ext cx="1368152" cy="9164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MYSQL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5C0E9C8A-9BDE-1F01-811A-ADB149D07928}"/>
              </a:ext>
            </a:extLst>
          </p:cNvPr>
          <p:cNvSpPr/>
          <p:nvPr/>
        </p:nvSpPr>
        <p:spPr>
          <a:xfrm>
            <a:off x="9042321" y="2754728"/>
            <a:ext cx="1368152" cy="9164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MYSQL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8EFF66E2-9533-000C-6961-867346EB727E}"/>
              </a:ext>
            </a:extLst>
          </p:cNvPr>
          <p:cNvSpPr/>
          <p:nvPr/>
        </p:nvSpPr>
        <p:spPr>
          <a:xfrm>
            <a:off x="9042321" y="4135506"/>
            <a:ext cx="1368152" cy="9164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MYSQL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6F3E18-E461-31E7-5B83-473F17B5847A}"/>
              </a:ext>
            </a:extLst>
          </p:cNvPr>
          <p:cNvSpPr/>
          <p:nvPr/>
        </p:nvSpPr>
        <p:spPr>
          <a:xfrm>
            <a:off x="8870976" y="5475774"/>
            <a:ext cx="1710842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External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EB6E7C-DF48-CB69-69FB-4317E7185AEF}"/>
              </a:ext>
            </a:extLst>
          </p:cNvPr>
          <p:cNvCxnSpPr/>
          <p:nvPr/>
        </p:nvCxnSpPr>
        <p:spPr>
          <a:xfrm>
            <a:off x="2061964" y="1988840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54345E-2E2A-0101-C23E-523C4E250DF7}"/>
              </a:ext>
            </a:extLst>
          </p:cNvPr>
          <p:cNvCxnSpPr>
            <a:cxnSpLocks/>
          </p:cNvCxnSpPr>
          <p:nvPr/>
        </p:nvCxnSpPr>
        <p:spPr>
          <a:xfrm>
            <a:off x="2065784" y="1989216"/>
            <a:ext cx="0" cy="11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4A088-525E-EDF2-C7AF-DD3CCF988022}"/>
              </a:ext>
            </a:extLst>
          </p:cNvPr>
          <p:cNvCxnSpPr>
            <a:cxnSpLocks/>
          </p:cNvCxnSpPr>
          <p:nvPr/>
        </p:nvCxnSpPr>
        <p:spPr>
          <a:xfrm>
            <a:off x="1953952" y="5931926"/>
            <a:ext cx="2556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214AF6-AB73-7AD0-E35B-1B62F527040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967934" y="4670791"/>
            <a:ext cx="0" cy="127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354943-AACA-1BF0-D913-D8252E930A4E}"/>
              </a:ext>
            </a:extLst>
          </p:cNvPr>
          <p:cNvCxnSpPr/>
          <p:nvPr/>
        </p:nvCxnSpPr>
        <p:spPr>
          <a:xfrm>
            <a:off x="3286100" y="3501008"/>
            <a:ext cx="1224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A6C164-8CBB-B106-02DC-EB25F903AA34}"/>
              </a:ext>
            </a:extLst>
          </p:cNvPr>
          <p:cNvCxnSpPr/>
          <p:nvPr/>
        </p:nvCxnSpPr>
        <p:spPr>
          <a:xfrm>
            <a:off x="3286100" y="4293096"/>
            <a:ext cx="1224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D032D8-35B1-C747-DEE4-EC5EAB2639A6}"/>
              </a:ext>
            </a:extLst>
          </p:cNvPr>
          <p:cNvCxnSpPr>
            <a:cxnSpLocks/>
          </p:cNvCxnSpPr>
          <p:nvPr/>
        </p:nvCxnSpPr>
        <p:spPr>
          <a:xfrm>
            <a:off x="6886500" y="1988840"/>
            <a:ext cx="2155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90561A-8470-B6FA-EA24-A780E1BC76DA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886500" y="5932974"/>
            <a:ext cx="1984476" cy="16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845A81-721F-B347-9A1C-69935CDEA43B}"/>
              </a:ext>
            </a:extLst>
          </p:cNvPr>
          <p:cNvCxnSpPr>
            <a:cxnSpLocks/>
          </p:cNvCxnSpPr>
          <p:nvPr/>
        </p:nvCxnSpPr>
        <p:spPr>
          <a:xfrm>
            <a:off x="6886500" y="4581128"/>
            <a:ext cx="2155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511031-98CB-718D-66EC-304E147057A8}"/>
              </a:ext>
            </a:extLst>
          </p:cNvPr>
          <p:cNvCxnSpPr>
            <a:cxnSpLocks/>
          </p:cNvCxnSpPr>
          <p:nvPr/>
        </p:nvCxnSpPr>
        <p:spPr>
          <a:xfrm>
            <a:off x="6886500" y="3230631"/>
            <a:ext cx="2155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C56D25-75C0-589F-0C23-4CC858D125C2}"/>
              </a:ext>
            </a:extLst>
          </p:cNvPr>
          <p:cNvSpPr txBox="1"/>
          <p:nvPr/>
        </p:nvSpPr>
        <p:spPr>
          <a:xfrm>
            <a:off x="477793" y="2080477"/>
            <a:ext cx="1375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Token </a:t>
            </a:r>
          </a:p>
          <a:p>
            <a:r>
              <a:rPr lang="en-US" dirty="0"/>
              <a:t>generated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1945B4-E9B7-3119-A2FE-25EE984A34AD}"/>
              </a:ext>
            </a:extLst>
          </p:cNvPr>
          <p:cNvSpPr txBox="1"/>
          <p:nvPr/>
        </p:nvSpPr>
        <p:spPr>
          <a:xfrm>
            <a:off x="2133973" y="1656780"/>
            <a:ext cx="188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Login/Register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154F78-01E3-D1BD-F789-1FB8C73D9175}"/>
              </a:ext>
            </a:extLst>
          </p:cNvPr>
          <p:cNvSpPr txBox="1"/>
          <p:nvPr/>
        </p:nvSpPr>
        <p:spPr>
          <a:xfrm>
            <a:off x="3232094" y="2967335"/>
            <a:ext cx="1224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Post/Get/Delete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334BDC-BAC6-D302-3279-CF9B1184D127}"/>
              </a:ext>
            </a:extLst>
          </p:cNvPr>
          <p:cNvSpPr txBox="1"/>
          <p:nvPr/>
        </p:nvSpPr>
        <p:spPr>
          <a:xfrm>
            <a:off x="3405738" y="4161042"/>
            <a:ext cx="614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Get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181A7-EC66-93DB-835A-DA0932BA77F5}"/>
              </a:ext>
            </a:extLst>
          </p:cNvPr>
          <p:cNvSpPr txBox="1"/>
          <p:nvPr/>
        </p:nvSpPr>
        <p:spPr>
          <a:xfrm>
            <a:off x="3412607" y="5166650"/>
            <a:ext cx="614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Get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FB0426-EDAA-3574-8644-61524C36551F}"/>
              </a:ext>
            </a:extLst>
          </p:cNvPr>
          <p:cNvSpPr txBox="1"/>
          <p:nvPr/>
        </p:nvSpPr>
        <p:spPr>
          <a:xfrm>
            <a:off x="7482323" y="3921976"/>
            <a:ext cx="614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Get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BCCF3A-5EA4-225B-7B0A-401D6A0FFC22}"/>
              </a:ext>
            </a:extLst>
          </p:cNvPr>
          <p:cNvSpPr txBox="1"/>
          <p:nvPr/>
        </p:nvSpPr>
        <p:spPr>
          <a:xfrm>
            <a:off x="7482322" y="5260390"/>
            <a:ext cx="614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Get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D235CF-6199-E03F-D4E1-521702108291}"/>
              </a:ext>
            </a:extLst>
          </p:cNvPr>
          <p:cNvSpPr txBox="1"/>
          <p:nvPr/>
        </p:nvSpPr>
        <p:spPr>
          <a:xfrm>
            <a:off x="7206796" y="2790038"/>
            <a:ext cx="1429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Get/Delete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B708E8-0E09-6EEC-3F5A-FDF391D0A9DE}"/>
              </a:ext>
            </a:extLst>
          </p:cNvPr>
          <p:cNvSpPr txBox="1"/>
          <p:nvPr/>
        </p:nvSpPr>
        <p:spPr>
          <a:xfrm>
            <a:off x="7292464" y="1347227"/>
            <a:ext cx="1343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dirty="0"/>
              <a:t>Post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80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C7C9-78F9-2AF6-8ADE-4B12A70A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260648"/>
            <a:ext cx="8594429" cy="1320800"/>
          </a:xfrm>
        </p:spPr>
        <p:txBody>
          <a:bodyPr anchor="ctr">
            <a:normAutofit/>
          </a:bodyPr>
          <a:lstStyle/>
          <a:p>
            <a:r>
              <a:rPr lang="en-IN" sz="6000" b="1" dirty="0">
                <a:latin typeface="Bahnschrift Light Condensed" panose="020B0502040204020203" pitchFamily="34" charset="0"/>
              </a:rPr>
              <a:t>Project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59BB8-5D43-7643-5A8A-704334A6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581448"/>
            <a:ext cx="9674315" cy="46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3B02-68C2-40BF-81E3-D3DBF0B2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28" y="723165"/>
            <a:ext cx="9598696" cy="1222731"/>
          </a:xfrm>
        </p:spPr>
        <p:txBody>
          <a:bodyPr anchor="ctr">
            <a:normAutofit/>
          </a:bodyPr>
          <a:lstStyle/>
          <a:p>
            <a:r>
              <a:rPr lang="en-IN" sz="6000" b="1" dirty="0">
                <a:latin typeface="Bahnschrift Light Condensed" panose="020B0502040204020203" pitchFamily="34" charset="0"/>
              </a:rPr>
              <a:t>Project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860DC-1518-E599-2DAE-631795D6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8" y="2204864"/>
            <a:ext cx="878402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FA6B-794E-BD40-BEC2-9850DDFB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163216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latin typeface="Bahnschrift Light Condensed" panose="020B0502040204020203" pitchFamily="34" charset="0"/>
              </a:rPr>
              <a:t>Technology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1533-62E6-801D-1691-CC4202B5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Bahnschrift Light Condensed" panose="020B0502040204020203" pitchFamily="34" charset="0"/>
              </a:rPr>
              <a:t>Gitlab</a:t>
            </a:r>
          </a:p>
          <a:p>
            <a:r>
              <a:rPr lang="en-IN" sz="3200" dirty="0">
                <a:latin typeface="Bahnschrift Light Condensed" panose="020B0502040204020203" pitchFamily="34" charset="0"/>
              </a:rPr>
              <a:t>Spring Boot</a:t>
            </a:r>
          </a:p>
          <a:p>
            <a:r>
              <a:rPr lang="en-IN" sz="3200" dirty="0">
                <a:latin typeface="Bahnschrift Light Condensed" panose="020B0502040204020203" pitchFamily="34" charset="0"/>
              </a:rPr>
              <a:t>Angular</a:t>
            </a:r>
          </a:p>
          <a:p>
            <a:r>
              <a:rPr lang="en-IN" sz="3200" dirty="0">
                <a:latin typeface="Bahnschrift Light Condensed" panose="020B0502040204020203" pitchFamily="34" charset="0"/>
              </a:rPr>
              <a:t>MongoDB/ MySQL</a:t>
            </a:r>
          </a:p>
          <a:p>
            <a:r>
              <a:rPr lang="en-IN" sz="3200" dirty="0">
                <a:latin typeface="Bahnschrift Light Condensed" panose="020B0502040204020203" pitchFamily="34" charset="0"/>
              </a:rPr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29570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256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 Condensed</vt:lpstr>
      <vt:lpstr>Bradley Hand ITC</vt:lpstr>
      <vt:lpstr>Century</vt:lpstr>
      <vt:lpstr>Trebuchet MS</vt:lpstr>
      <vt:lpstr>Wingdings 3</vt:lpstr>
      <vt:lpstr>Facet</vt:lpstr>
      <vt:lpstr>WALMART APPLICATION</vt:lpstr>
      <vt:lpstr>Outline</vt:lpstr>
      <vt:lpstr>Problem Statement</vt:lpstr>
      <vt:lpstr>Objective</vt:lpstr>
      <vt:lpstr>Microservices</vt:lpstr>
      <vt:lpstr>Onboarding Architecture</vt:lpstr>
      <vt:lpstr>Project Overview</vt:lpstr>
      <vt:lpstr>Project Flow</vt:lpstr>
      <vt:lpstr>Technology and 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APPLICATION</dc:title>
  <dc:creator>Maroju Abhinav</dc:creator>
  <cp:lastModifiedBy>Sasidharan T J</cp:lastModifiedBy>
  <cp:revision>6</cp:revision>
  <dcterms:created xsi:type="dcterms:W3CDTF">2022-07-15T05:07:28Z</dcterms:created>
  <dcterms:modified xsi:type="dcterms:W3CDTF">2022-07-16T09:32:52Z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