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0"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44E96-ABBC-4FB0-9F11-F6A6C41F2862}" v="194" dt="2024-10-14T11:54:17.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5033" autoAdjust="0"/>
  </p:normalViewPr>
  <p:slideViewPr>
    <p:cSldViewPr snapToGrid="0">
      <p:cViewPr>
        <p:scale>
          <a:sx n="77" d="100"/>
          <a:sy n="77" d="100"/>
        </p:scale>
        <p:origin x="91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a Vemula" userId="215608ed0d2b0968" providerId="LiveId" clId="{38E44E96-ABBC-4FB0-9F11-F6A6C41F2862}"/>
    <pc:docChg chg="undo custSel addSld delSld modSld sldOrd">
      <pc:chgData name="Sushma Vemula" userId="215608ed0d2b0968" providerId="LiveId" clId="{38E44E96-ABBC-4FB0-9F11-F6A6C41F2862}" dt="2024-10-14T11:55:22.788" v="781" actId="5793"/>
      <pc:docMkLst>
        <pc:docMk/>
      </pc:docMkLst>
      <pc:sldChg chg="modSp mod">
        <pc:chgData name="Sushma Vemula" userId="215608ed0d2b0968" providerId="LiveId" clId="{38E44E96-ABBC-4FB0-9F11-F6A6C41F2862}" dt="2024-10-14T11:22:40.308" v="408" actId="20577"/>
        <pc:sldMkLst>
          <pc:docMk/>
          <pc:sldMk cId="1498119559" sldId="256"/>
        </pc:sldMkLst>
        <pc:spChg chg="mod">
          <ac:chgData name="Sushma Vemula" userId="215608ed0d2b0968" providerId="LiveId" clId="{38E44E96-ABBC-4FB0-9F11-F6A6C41F2862}" dt="2024-10-14T11:22:40.308" v="408" actId="20577"/>
          <ac:spMkLst>
            <pc:docMk/>
            <pc:sldMk cId="1498119559" sldId="256"/>
            <ac:spMk id="4" creationId="{39C9A562-02C4-3C16-AC41-D2A96590D9EF}"/>
          </ac:spMkLst>
        </pc:spChg>
      </pc:sldChg>
      <pc:sldChg chg="modSp mod setBg">
        <pc:chgData name="Sushma Vemula" userId="215608ed0d2b0968" providerId="LiveId" clId="{38E44E96-ABBC-4FB0-9F11-F6A6C41F2862}" dt="2024-10-11T07:10:55.752" v="376"/>
        <pc:sldMkLst>
          <pc:docMk/>
          <pc:sldMk cId="431183846" sldId="257"/>
        </pc:sldMkLst>
        <pc:spChg chg="mod">
          <ac:chgData name="Sushma Vemula" userId="215608ed0d2b0968" providerId="LiveId" clId="{38E44E96-ABBC-4FB0-9F11-F6A6C41F2862}" dt="2024-10-11T06:59:15.008" v="141" actId="2711"/>
          <ac:spMkLst>
            <pc:docMk/>
            <pc:sldMk cId="431183846" sldId="257"/>
            <ac:spMk id="2" creationId="{8A7C600A-5CF3-9A6D-7D33-A4674A7F3724}"/>
          </ac:spMkLst>
        </pc:spChg>
      </pc:sldChg>
      <pc:sldChg chg="addSp delSp modSp new del mod">
        <pc:chgData name="Sushma Vemula" userId="215608ed0d2b0968" providerId="LiveId" clId="{38E44E96-ABBC-4FB0-9F11-F6A6C41F2862}" dt="2024-10-11T09:15:08.476" v="378" actId="2696"/>
        <pc:sldMkLst>
          <pc:docMk/>
          <pc:sldMk cId="1348731304" sldId="258"/>
        </pc:sldMkLst>
        <pc:spChg chg="mod">
          <ac:chgData name="Sushma Vemula" userId="215608ed0d2b0968" providerId="LiveId" clId="{38E44E96-ABBC-4FB0-9F11-F6A6C41F2862}" dt="2024-10-11T06:59:05.442" v="140" actId="2711"/>
          <ac:spMkLst>
            <pc:docMk/>
            <pc:sldMk cId="1348731304" sldId="258"/>
            <ac:spMk id="2" creationId="{F167EC39-26F3-DE80-9607-FB8C8723C9CA}"/>
          </ac:spMkLst>
        </pc:spChg>
        <pc:spChg chg="del mod">
          <ac:chgData name="Sushma Vemula" userId="215608ed0d2b0968" providerId="LiveId" clId="{38E44E96-ABBC-4FB0-9F11-F6A6C41F2862}" dt="2024-10-11T06:46:34.793" v="53" actId="21"/>
          <ac:spMkLst>
            <pc:docMk/>
            <pc:sldMk cId="1348731304" sldId="258"/>
            <ac:spMk id="3" creationId="{3DB0A5A6-5574-82D4-64A1-2BFE06436E45}"/>
          </ac:spMkLst>
        </pc:spChg>
        <pc:picChg chg="add mod ord modCrop">
          <ac:chgData name="Sushma Vemula" userId="215608ed0d2b0968" providerId="LiveId" clId="{38E44E96-ABBC-4FB0-9F11-F6A6C41F2862}" dt="2024-10-11T06:46:30.847" v="52" actId="14100"/>
          <ac:picMkLst>
            <pc:docMk/>
            <pc:sldMk cId="1348731304" sldId="258"/>
            <ac:picMk id="5" creationId="{0175799C-6C33-B999-CC46-CD6A52A4EAB1}"/>
          </ac:picMkLst>
        </pc:picChg>
        <pc:picChg chg="add mod">
          <ac:chgData name="Sushma Vemula" userId="215608ed0d2b0968" providerId="LiveId" clId="{38E44E96-ABBC-4FB0-9F11-F6A6C41F2862}" dt="2024-10-11T06:47:14.199" v="62" actId="14100"/>
          <ac:picMkLst>
            <pc:docMk/>
            <pc:sldMk cId="1348731304" sldId="258"/>
            <ac:picMk id="7" creationId="{3CCD2FE7-FA0B-3985-B7DE-6C71C498CD24}"/>
          </ac:picMkLst>
        </pc:picChg>
      </pc:sldChg>
      <pc:sldChg chg="modSp new add del mod ord setBg">
        <pc:chgData name="Sushma Vemula" userId="215608ed0d2b0968" providerId="LiveId" clId="{38E44E96-ABBC-4FB0-9F11-F6A6C41F2862}" dt="2024-10-11T07:10:09.930" v="217"/>
        <pc:sldMkLst>
          <pc:docMk/>
          <pc:sldMk cId="1988940221" sldId="259"/>
        </pc:sldMkLst>
        <pc:spChg chg="mod">
          <ac:chgData name="Sushma Vemula" userId="215608ed0d2b0968" providerId="LiveId" clId="{38E44E96-ABBC-4FB0-9F11-F6A6C41F2862}" dt="2024-10-11T06:58:56.030" v="139" actId="2711"/>
          <ac:spMkLst>
            <pc:docMk/>
            <pc:sldMk cId="1988940221" sldId="259"/>
            <ac:spMk id="2" creationId="{3DA88398-8731-FFD9-14F9-E2F4D42D973C}"/>
          </ac:spMkLst>
        </pc:spChg>
        <pc:spChg chg="mod">
          <ac:chgData name="Sushma Vemula" userId="215608ed0d2b0968" providerId="LiveId" clId="{38E44E96-ABBC-4FB0-9F11-F6A6C41F2862}" dt="2024-10-11T06:58:29.501" v="136" actId="2711"/>
          <ac:spMkLst>
            <pc:docMk/>
            <pc:sldMk cId="1988940221" sldId="259"/>
            <ac:spMk id="3" creationId="{6686A82F-725C-EBB7-1679-42EB0EC4C94B}"/>
          </ac:spMkLst>
        </pc:spChg>
      </pc:sldChg>
      <pc:sldChg chg="addSp delSp modSp new mod">
        <pc:chgData name="Sushma Vemula" userId="215608ed0d2b0968" providerId="LiveId" clId="{38E44E96-ABBC-4FB0-9F11-F6A6C41F2862}" dt="2024-10-14T11:55:22.788" v="781" actId="5793"/>
        <pc:sldMkLst>
          <pc:docMk/>
          <pc:sldMk cId="3857326689" sldId="260"/>
        </pc:sldMkLst>
        <pc:spChg chg="mod">
          <ac:chgData name="Sushma Vemula" userId="215608ed0d2b0968" providerId="LiveId" clId="{38E44E96-ABBC-4FB0-9F11-F6A6C41F2862}" dt="2024-10-11T07:11:18.698" v="377" actId="2711"/>
          <ac:spMkLst>
            <pc:docMk/>
            <pc:sldMk cId="3857326689" sldId="260"/>
            <ac:spMk id="2" creationId="{06624E20-2AB8-8A14-907F-636A83AAE5AB}"/>
          </ac:spMkLst>
        </pc:spChg>
        <pc:spChg chg="del mod">
          <ac:chgData name="Sushma Vemula" userId="215608ed0d2b0968" providerId="LiveId" clId="{38E44E96-ABBC-4FB0-9F11-F6A6C41F2862}" dt="2024-10-14T11:51:18.586" v="723"/>
          <ac:spMkLst>
            <pc:docMk/>
            <pc:sldMk cId="3857326689" sldId="260"/>
            <ac:spMk id="3" creationId="{54C311A4-DE0D-9A3A-551C-62B0F8F6DE51}"/>
          </ac:spMkLst>
        </pc:spChg>
        <pc:spChg chg="add del mod">
          <ac:chgData name="Sushma Vemula" userId="215608ed0d2b0968" providerId="LiveId" clId="{38E44E96-ABBC-4FB0-9F11-F6A6C41F2862}" dt="2024-10-14T11:54:17.646" v="752" actId="21"/>
          <ac:spMkLst>
            <pc:docMk/>
            <pc:sldMk cId="3857326689" sldId="260"/>
            <ac:spMk id="4" creationId="{A176AD45-F234-4C77-01EE-87DF3F7C273A}"/>
          </ac:spMkLst>
        </pc:spChg>
        <pc:spChg chg="add mod">
          <ac:chgData name="Sushma Vemula" userId="215608ed0d2b0968" providerId="LiveId" clId="{38E44E96-ABBC-4FB0-9F11-F6A6C41F2862}" dt="2024-10-14T11:55:22.788" v="781" actId="5793"/>
          <ac:spMkLst>
            <pc:docMk/>
            <pc:sldMk cId="3857326689" sldId="260"/>
            <ac:spMk id="6" creationId="{4175D2D4-0A80-50D9-DFA3-8B5441C15A2E}"/>
          </ac:spMkLst>
        </pc:spChg>
        <pc:picChg chg="add mod ord">
          <ac:chgData name="Sushma Vemula" userId="215608ed0d2b0968" providerId="LiveId" clId="{38E44E96-ABBC-4FB0-9F11-F6A6C41F2862}" dt="2024-10-14T11:53:11.579" v="749" actId="1076"/>
          <ac:picMkLst>
            <pc:docMk/>
            <pc:sldMk cId="3857326689" sldId="260"/>
            <ac:picMk id="5" creationId="{D351BD5C-4CFF-4243-28D8-53CD72600B5D}"/>
          </ac:picMkLst>
        </pc:picChg>
      </pc:sldChg>
      <pc:sldChg chg="new del">
        <pc:chgData name="Sushma Vemula" userId="215608ed0d2b0968" providerId="LiveId" clId="{38E44E96-ABBC-4FB0-9F11-F6A6C41F2862}" dt="2024-10-11T07:08:51.928" v="200" actId="680"/>
        <pc:sldMkLst>
          <pc:docMk/>
          <pc:sldMk cId="1090312431" sldId="261"/>
        </pc:sldMkLst>
      </pc:sldChg>
      <pc:sldChg chg="addSp delSp modSp new mod">
        <pc:chgData name="Sushma Vemula" userId="215608ed0d2b0968" providerId="LiveId" clId="{38E44E96-ABBC-4FB0-9F11-F6A6C41F2862}" dt="2024-10-14T11:26:06.307" v="481"/>
        <pc:sldMkLst>
          <pc:docMk/>
          <pc:sldMk cId="3080388005" sldId="261"/>
        </pc:sldMkLst>
        <pc:spChg chg="mod">
          <ac:chgData name="Sushma Vemula" userId="215608ed0d2b0968" providerId="LiveId" clId="{38E44E96-ABBC-4FB0-9F11-F6A6C41F2862}" dt="2024-10-14T11:24:35.951" v="480" actId="2711"/>
          <ac:spMkLst>
            <pc:docMk/>
            <pc:sldMk cId="3080388005" sldId="261"/>
            <ac:spMk id="2" creationId="{2015B33D-6C86-7601-E15F-5BE42CEA8C21}"/>
          </ac:spMkLst>
        </pc:spChg>
        <pc:spChg chg="del mod">
          <ac:chgData name="Sushma Vemula" userId="215608ed0d2b0968" providerId="LiveId" clId="{38E44E96-ABBC-4FB0-9F11-F6A6C41F2862}" dt="2024-10-14T11:26:06.307" v="481"/>
          <ac:spMkLst>
            <pc:docMk/>
            <pc:sldMk cId="3080388005" sldId="261"/>
            <ac:spMk id="3" creationId="{A1E5C52C-1F7F-587E-5EB6-63EBFBD25CA1}"/>
          </ac:spMkLst>
        </pc:spChg>
        <pc:picChg chg="add mod">
          <ac:chgData name="Sushma Vemula" userId="215608ed0d2b0968" providerId="LiveId" clId="{38E44E96-ABBC-4FB0-9F11-F6A6C41F2862}" dt="2024-10-14T11:26:06.307" v="481"/>
          <ac:picMkLst>
            <pc:docMk/>
            <pc:sldMk cId="3080388005" sldId="261"/>
            <ac:picMk id="5" creationId="{F9D7D4DC-EEDE-156A-886E-0B1F86270E02}"/>
          </ac:picMkLst>
        </pc:picChg>
      </pc:sldChg>
      <pc:sldChg chg="addSp delSp modSp new mod">
        <pc:chgData name="Sushma Vemula" userId="215608ed0d2b0968" providerId="LiveId" clId="{38E44E96-ABBC-4FB0-9F11-F6A6C41F2862}" dt="2024-10-14T11:29:26.062" v="538" actId="14100"/>
        <pc:sldMkLst>
          <pc:docMk/>
          <pc:sldMk cId="3428061318" sldId="262"/>
        </pc:sldMkLst>
        <pc:spChg chg="mod">
          <ac:chgData name="Sushma Vemula" userId="215608ed0d2b0968" providerId="LiveId" clId="{38E44E96-ABBC-4FB0-9F11-F6A6C41F2862}" dt="2024-10-14T11:27:00.331" v="520" actId="14100"/>
          <ac:spMkLst>
            <pc:docMk/>
            <pc:sldMk cId="3428061318" sldId="262"/>
            <ac:spMk id="2" creationId="{7E7BEA8C-B15F-803A-2868-F23B6F1D2D26}"/>
          </ac:spMkLst>
        </pc:spChg>
        <pc:spChg chg="del mod">
          <ac:chgData name="Sushma Vemula" userId="215608ed0d2b0968" providerId="LiveId" clId="{38E44E96-ABBC-4FB0-9F11-F6A6C41F2862}" dt="2024-10-14T11:28:32.071" v="525" actId="22"/>
          <ac:spMkLst>
            <pc:docMk/>
            <pc:sldMk cId="3428061318" sldId="262"/>
            <ac:spMk id="3" creationId="{02BFA341-363F-2649-E864-32736F18CE8F}"/>
          </ac:spMkLst>
        </pc:spChg>
        <pc:picChg chg="add mod ord modCrop">
          <ac:chgData name="Sushma Vemula" userId="215608ed0d2b0968" providerId="LiveId" clId="{38E44E96-ABBC-4FB0-9F11-F6A6C41F2862}" dt="2024-10-14T11:29:26.062" v="538" actId="14100"/>
          <ac:picMkLst>
            <pc:docMk/>
            <pc:sldMk cId="3428061318" sldId="262"/>
            <ac:picMk id="5" creationId="{5AA52A72-7C17-B6E5-B049-448A05B75257}"/>
          </ac:picMkLst>
        </pc:picChg>
      </pc:sldChg>
      <pc:sldChg chg="add del">
        <pc:chgData name="Sushma Vemula" userId="215608ed0d2b0968" providerId="LiveId" clId="{38E44E96-ABBC-4FB0-9F11-F6A6C41F2862}" dt="2024-10-11T07:08:51.466" v="199"/>
        <pc:sldMkLst>
          <pc:docMk/>
          <pc:sldMk cId="3479971608" sldId="262"/>
        </pc:sldMkLst>
      </pc:sldChg>
      <pc:sldChg chg="addSp delSp modSp new mod">
        <pc:chgData name="Sushma Vemula" userId="215608ed0d2b0968" providerId="LiveId" clId="{38E44E96-ABBC-4FB0-9F11-F6A6C41F2862}" dt="2024-10-14T11:39:45.100" v="573" actId="20577"/>
        <pc:sldMkLst>
          <pc:docMk/>
          <pc:sldMk cId="854189818" sldId="263"/>
        </pc:sldMkLst>
        <pc:spChg chg="mod">
          <ac:chgData name="Sushma Vemula" userId="215608ed0d2b0968" providerId="LiveId" clId="{38E44E96-ABBC-4FB0-9F11-F6A6C41F2862}" dt="2024-10-14T11:39:45.100" v="573" actId="20577"/>
          <ac:spMkLst>
            <pc:docMk/>
            <pc:sldMk cId="854189818" sldId="263"/>
            <ac:spMk id="2" creationId="{25AE8AA4-EF86-00A0-5FA6-D760812E19F3}"/>
          </ac:spMkLst>
        </pc:spChg>
        <pc:spChg chg="del mod">
          <ac:chgData name="Sushma Vemula" userId="215608ed0d2b0968" providerId="LiveId" clId="{38E44E96-ABBC-4FB0-9F11-F6A6C41F2862}" dt="2024-10-14T11:39:21.148" v="553"/>
          <ac:spMkLst>
            <pc:docMk/>
            <pc:sldMk cId="854189818" sldId="263"/>
            <ac:spMk id="3" creationId="{F4B27F4D-F0F4-473C-2379-AB6584049983}"/>
          </ac:spMkLst>
        </pc:spChg>
        <pc:picChg chg="add mod">
          <ac:chgData name="Sushma Vemula" userId="215608ed0d2b0968" providerId="LiveId" clId="{38E44E96-ABBC-4FB0-9F11-F6A6C41F2862}" dt="2024-10-14T11:39:21.148" v="553"/>
          <ac:picMkLst>
            <pc:docMk/>
            <pc:sldMk cId="854189818" sldId="263"/>
            <ac:picMk id="5" creationId="{4D57113F-D656-A44F-78C7-784D3E5801D8}"/>
          </ac:picMkLst>
        </pc:picChg>
      </pc:sldChg>
      <pc:sldChg chg="addSp delSp modSp new mod">
        <pc:chgData name="Sushma Vemula" userId="215608ed0d2b0968" providerId="LiveId" clId="{38E44E96-ABBC-4FB0-9F11-F6A6C41F2862}" dt="2024-10-14T11:40:49.329" v="604" actId="14100"/>
        <pc:sldMkLst>
          <pc:docMk/>
          <pc:sldMk cId="1851350723" sldId="264"/>
        </pc:sldMkLst>
        <pc:spChg chg="mod">
          <ac:chgData name="Sushma Vemula" userId="215608ed0d2b0968" providerId="LiveId" clId="{38E44E96-ABBC-4FB0-9F11-F6A6C41F2862}" dt="2024-10-14T11:40:12.871" v="597" actId="27636"/>
          <ac:spMkLst>
            <pc:docMk/>
            <pc:sldMk cId="1851350723" sldId="264"/>
            <ac:spMk id="2" creationId="{C9C5CCA4-4E70-9439-85F8-934F304466B4}"/>
          </ac:spMkLst>
        </pc:spChg>
        <pc:spChg chg="del mod">
          <ac:chgData name="Sushma Vemula" userId="215608ed0d2b0968" providerId="LiveId" clId="{38E44E96-ABBC-4FB0-9F11-F6A6C41F2862}" dt="2024-10-14T11:40:45.314" v="603"/>
          <ac:spMkLst>
            <pc:docMk/>
            <pc:sldMk cId="1851350723" sldId="264"/>
            <ac:spMk id="3" creationId="{03BB6F5E-BE28-E21F-202F-497CCC2A6B78}"/>
          </ac:spMkLst>
        </pc:spChg>
        <pc:picChg chg="add mod">
          <ac:chgData name="Sushma Vemula" userId="215608ed0d2b0968" providerId="LiveId" clId="{38E44E96-ABBC-4FB0-9F11-F6A6C41F2862}" dt="2024-10-14T11:40:49.329" v="604" actId="14100"/>
          <ac:picMkLst>
            <pc:docMk/>
            <pc:sldMk cId="1851350723" sldId="264"/>
            <ac:picMk id="5" creationId="{E0688BB8-0CC1-12E5-9C53-E5F8233168E4}"/>
          </ac:picMkLst>
        </pc:picChg>
      </pc:sldChg>
      <pc:sldChg chg="addSp delSp modSp new mod">
        <pc:chgData name="Sushma Vemula" userId="215608ed0d2b0968" providerId="LiveId" clId="{38E44E96-ABBC-4FB0-9F11-F6A6C41F2862}" dt="2024-10-14T11:45:53.490" v="662" actId="732"/>
        <pc:sldMkLst>
          <pc:docMk/>
          <pc:sldMk cId="844149711" sldId="265"/>
        </pc:sldMkLst>
        <pc:spChg chg="mod">
          <ac:chgData name="Sushma Vemula" userId="215608ed0d2b0968" providerId="LiveId" clId="{38E44E96-ABBC-4FB0-9F11-F6A6C41F2862}" dt="2024-10-14T11:41:26.522" v="622" actId="27636"/>
          <ac:spMkLst>
            <pc:docMk/>
            <pc:sldMk cId="844149711" sldId="265"/>
            <ac:spMk id="2" creationId="{89E084B1-2C0F-9E31-6631-F244A2066066}"/>
          </ac:spMkLst>
        </pc:spChg>
        <pc:spChg chg="add del mod">
          <ac:chgData name="Sushma Vemula" userId="215608ed0d2b0968" providerId="LiveId" clId="{38E44E96-ABBC-4FB0-9F11-F6A6C41F2862}" dt="2024-10-14T11:42:24.491" v="631"/>
          <ac:spMkLst>
            <pc:docMk/>
            <pc:sldMk cId="844149711" sldId="265"/>
            <ac:spMk id="3" creationId="{362C31F1-6044-53A2-CFE3-3890C9439392}"/>
          </ac:spMkLst>
        </pc:spChg>
        <pc:picChg chg="add mod modCrop">
          <ac:chgData name="Sushma Vemula" userId="215608ed0d2b0968" providerId="LiveId" clId="{38E44E96-ABBC-4FB0-9F11-F6A6C41F2862}" dt="2024-10-14T11:45:53.490" v="662" actId="732"/>
          <ac:picMkLst>
            <pc:docMk/>
            <pc:sldMk cId="844149711" sldId="265"/>
            <ac:picMk id="5" creationId="{5179D579-DC27-261E-4036-23D951CE3E35}"/>
          </ac:picMkLst>
        </pc:picChg>
        <pc:picChg chg="add mod modCrop">
          <ac:chgData name="Sushma Vemula" userId="215608ed0d2b0968" providerId="LiveId" clId="{38E44E96-ABBC-4FB0-9F11-F6A6C41F2862}" dt="2024-10-14T11:45:35.532" v="659" actId="14100"/>
          <ac:picMkLst>
            <pc:docMk/>
            <pc:sldMk cId="844149711" sldId="265"/>
            <ac:picMk id="7" creationId="{B18C4596-1ABA-B20A-C528-04A82F18772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9FE6-9509-915D-F5C2-2D5EF97FC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938879-F3DA-E861-9FCE-5E091FD8EE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F82506-D38C-BC3F-3533-54120C11AF50}"/>
              </a:ext>
            </a:extLst>
          </p:cNvPr>
          <p:cNvSpPr>
            <a:spLocks noGrp="1"/>
          </p:cNvSpPr>
          <p:nvPr>
            <p:ph type="dt" sz="half" idx="10"/>
          </p:nvPr>
        </p:nvSpPr>
        <p:spPr/>
        <p:txBody>
          <a:bodyPr/>
          <a:lstStyle/>
          <a:p>
            <a:fld id="{20E66C88-1C32-4123-BFCD-BD1DF74588E1}" type="datetimeFigureOut">
              <a:rPr lang="en-IN" smtClean="0"/>
              <a:t>14-10-2024</a:t>
            </a:fld>
            <a:endParaRPr lang="en-IN"/>
          </a:p>
        </p:txBody>
      </p:sp>
      <p:sp>
        <p:nvSpPr>
          <p:cNvPr id="5" name="Footer Placeholder 4">
            <a:extLst>
              <a:ext uri="{FF2B5EF4-FFF2-40B4-BE49-F238E27FC236}">
                <a16:creationId xmlns:a16="http://schemas.microsoft.com/office/drawing/2014/main" id="{D6C99DFA-0C7F-CDE9-04F4-A486BBFA56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11546A-208D-EB2A-4EDB-CACF116E410E}"/>
              </a:ext>
            </a:extLst>
          </p:cNvPr>
          <p:cNvSpPr>
            <a:spLocks noGrp="1"/>
          </p:cNvSpPr>
          <p:nvPr>
            <p:ph type="sldNum" sz="quarter" idx="12"/>
          </p:nvPr>
        </p:nvSpPr>
        <p:spPr/>
        <p:txBody>
          <a:bodyPr/>
          <a:lstStyle/>
          <a:p>
            <a:fld id="{6E4E5D7C-5361-43C0-8E42-4211BAF130C4}" type="slidenum">
              <a:rPr lang="en-IN" smtClean="0"/>
              <a:t>‹#›</a:t>
            </a:fld>
            <a:endParaRPr lang="en-IN"/>
          </a:p>
        </p:txBody>
      </p:sp>
    </p:spTree>
    <p:extLst>
      <p:ext uri="{BB962C8B-B14F-4D97-AF65-F5344CB8AC3E}">
        <p14:creationId xmlns:p14="http://schemas.microsoft.com/office/powerpoint/2010/main" val="138691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5EDF-594D-8205-5038-5D5E8FF199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3E40DB-5171-C914-0458-6DBD038C79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E49280-3D01-0283-A692-9BBA43984A20}"/>
              </a:ext>
            </a:extLst>
          </p:cNvPr>
          <p:cNvSpPr>
            <a:spLocks noGrp="1"/>
          </p:cNvSpPr>
          <p:nvPr>
            <p:ph type="dt" sz="half" idx="10"/>
          </p:nvPr>
        </p:nvSpPr>
        <p:spPr/>
        <p:txBody>
          <a:bodyPr/>
          <a:lstStyle/>
          <a:p>
            <a:fld id="{20E66C88-1C32-4123-BFCD-BD1DF74588E1}" type="datetimeFigureOut">
              <a:rPr lang="en-IN" smtClean="0"/>
              <a:t>14-10-2024</a:t>
            </a:fld>
            <a:endParaRPr lang="en-IN"/>
          </a:p>
        </p:txBody>
      </p:sp>
      <p:sp>
        <p:nvSpPr>
          <p:cNvPr id="5" name="Footer Placeholder 4">
            <a:extLst>
              <a:ext uri="{FF2B5EF4-FFF2-40B4-BE49-F238E27FC236}">
                <a16:creationId xmlns:a16="http://schemas.microsoft.com/office/drawing/2014/main" id="{1E739E08-2FA9-395A-55ED-B54D1241BF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314E3-A5AE-C8D8-667B-F08872E5431A}"/>
              </a:ext>
            </a:extLst>
          </p:cNvPr>
          <p:cNvSpPr>
            <a:spLocks noGrp="1"/>
          </p:cNvSpPr>
          <p:nvPr>
            <p:ph type="sldNum" sz="quarter" idx="12"/>
          </p:nvPr>
        </p:nvSpPr>
        <p:spPr/>
        <p:txBody>
          <a:bodyPr/>
          <a:lstStyle/>
          <a:p>
            <a:fld id="{6E4E5D7C-5361-43C0-8E42-4211BAF130C4}" type="slidenum">
              <a:rPr lang="en-IN" smtClean="0"/>
              <a:t>‹#›</a:t>
            </a:fld>
            <a:endParaRPr lang="en-IN"/>
          </a:p>
        </p:txBody>
      </p:sp>
    </p:spTree>
    <p:extLst>
      <p:ext uri="{BB962C8B-B14F-4D97-AF65-F5344CB8AC3E}">
        <p14:creationId xmlns:p14="http://schemas.microsoft.com/office/powerpoint/2010/main" val="427280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11816-A4A3-2B86-CA5B-5129D72E80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E893CF-7021-901E-ADF9-DD7684EEE3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906562-62AF-0C26-BC10-D10EA3B8B4FF}"/>
              </a:ext>
            </a:extLst>
          </p:cNvPr>
          <p:cNvSpPr>
            <a:spLocks noGrp="1"/>
          </p:cNvSpPr>
          <p:nvPr>
            <p:ph type="dt" sz="half" idx="10"/>
          </p:nvPr>
        </p:nvSpPr>
        <p:spPr/>
        <p:txBody>
          <a:bodyPr/>
          <a:lstStyle/>
          <a:p>
            <a:fld id="{20E66C88-1C32-4123-BFCD-BD1DF74588E1}" type="datetimeFigureOut">
              <a:rPr lang="en-IN" smtClean="0"/>
              <a:t>14-10-2024</a:t>
            </a:fld>
            <a:endParaRPr lang="en-IN"/>
          </a:p>
        </p:txBody>
      </p:sp>
      <p:sp>
        <p:nvSpPr>
          <p:cNvPr id="5" name="Footer Placeholder 4">
            <a:extLst>
              <a:ext uri="{FF2B5EF4-FFF2-40B4-BE49-F238E27FC236}">
                <a16:creationId xmlns:a16="http://schemas.microsoft.com/office/drawing/2014/main" id="{492E11F0-4957-08A5-DEBB-EEE4EA7199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7E447-6719-A87D-9297-09B1C6B1CA6C}"/>
              </a:ext>
            </a:extLst>
          </p:cNvPr>
          <p:cNvSpPr>
            <a:spLocks noGrp="1"/>
          </p:cNvSpPr>
          <p:nvPr>
            <p:ph type="sldNum" sz="quarter" idx="12"/>
          </p:nvPr>
        </p:nvSpPr>
        <p:spPr/>
        <p:txBody>
          <a:bodyPr/>
          <a:lstStyle/>
          <a:p>
            <a:fld id="{6E4E5D7C-5361-43C0-8E42-4211BAF130C4}" type="slidenum">
              <a:rPr lang="en-IN" smtClean="0"/>
              <a:t>‹#›</a:t>
            </a:fld>
            <a:endParaRPr lang="en-IN"/>
          </a:p>
        </p:txBody>
      </p:sp>
    </p:spTree>
    <p:extLst>
      <p:ext uri="{BB962C8B-B14F-4D97-AF65-F5344CB8AC3E}">
        <p14:creationId xmlns:p14="http://schemas.microsoft.com/office/powerpoint/2010/main" val="389223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A7E8-3C93-AD95-58FA-55968B84C8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B364AC-5D48-8627-0747-2C86FC9EA5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280E3-EA9D-DE7D-3C16-359B742BC771}"/>
              </a:ext>
            </a:extLst>
          </p:cNvPr>
          <p:cNvSpPr>
            <a:spLocks noGrp="1"/>
          </p:cNvSpPr>
          <p:nvPr>
            <p:ph type="dt" sz="half" idx="10"/>
          </p:nvPr>
        </p:nvSpPr>
        <p:spPr/>
        <p:txBody>
          <a:bodyPr/>
          <a:lstStyle/>
          <a:p>
            <a:fld id="{20E66C88-1C32-4123-BFCD-BD1DF74588E1}" type="datetimeFigureOut">
              <a:rPr lang="en-IN" smtClean="0"/>
              <a:t>14-10-2024</a:t>
            </a:fld>
            <a:endParaRPr lang="en-IN"/>
          </a:p>
        </p:txBody>
      </p:sp>
      <p:sp>
        <p:nvSpPr>
          <p:cNvPr id="5" name="Footer Placeholder 4">
            <a:extLst>
              <a:ext uri="{FF2B5EF4-FFF2-40B4-BE49-F238E27FC236}">
                <a16:creationId xmlns:a16="http://schemas.microsoft.com/office/drawing/2014/main" id="{514EEE1E-013B-A7F1-3B67-0D3D6AA61C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CAF73F-D03C-F1A3-1EE1-F91A348C2548}"/>
              </a:ext>
            </a:extLst>
          </p:cNvPr>
          <p:cNvSpPr>
            <a:spLocks noGrp="1"/>
          </p:cNvSpPr>
          <p:nvPr>
            <p:ph type="sldNum" sz="quarter" idx="12"/>
          </p:nvPr>
        </p:nvSpPr>
        <p:spPr/>
        <p:txBody>
          <a:bodyPr/>
          <a:lstStyle/>
          <a:p>
            <a:fld id="{6E4E5D7C-5361-43C0-8E42-4211BAF130C4}" type="slidenum">
              <a:rPr lang="en-IN" smtClean="0"/>
              <a:t>‹#›</a:t>
            </a:fld>
            <a:endParaRPr lang="en-IN"/>
          </a:p>
        </p:txBody>
      </p:sp>
    </p:spTree>
    <p:extLst>
      <p:ext uri="{BB962C8B-B14F-4D97-AF65-F5344CB8AC3E}">
        <p14:creationId xmlns:p14="http://schemas.microsoft.com/office/powerpoint/2010/main" val="245264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B818-2695-8DBA-7DA6-B9CE957E72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2F2639-184F-3089-E07E-1A822A6ED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2A9639-F5D5-09F0-5C1B-6FFF694ED654}"/>
              </a:ext>
            </a:extLst>
          </p:cNvPr>
          <p:cNvSpPr>
            <a:spLocks noGrp="1"/>
          </p:cNvSpPr>
          <p:nvPr>
            <p:ph type="dt" sz="half" idx="10"/>
          </p:nvPr>
        </p:nvSpPr>
        <p:spPr/>
        <p:txBody>
          <a:bodyPr/>
          <a:lstStyle/>
          <a:p>
            <a:fld id="{20E66C88-1C32-4123-BFCD-BD1DF74588E1}" type="datetimeFigureOut">
              <a:rPr lang="en-IN" smtClean="0"/>
              <a:t>14-10-2024</a:t>
            </a:fld>
            <a:endParaRPr lang="en-IN"/>
          </a:p>
        </p:txBody>
      </p:sp>
      <p:sp>
        <p:nvSpPr>
          <p:cNvPr id="5" name="Footer Placeholder 4">
            <a:extLst>
              <a:ext uri="{FF2B5EF4-FFF2-40B4-BE49-F238E27FC236}">
                <a16:creationId xmlns:a16="http://schemas.microsoft.com/office/drawing/2014/main" id="{A029E024-FEDA-5564-0105-8E60598DAC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DD194-96CA-F1EC-4E2A-36DA62C474E6}"/>
              </a:ext>
            </a:extLst>
          </p:cNvPr>
          <p:cNvSpPr>
            <a:spLocks noGrp="1"/>
          </p:cNvSpPr>
          <p:nvPr>
            <p:ph type="sldNum" sz="quarter" idx="12"/>
          </p:nvPr>
        </p:nvSpPr>
        <p:spPr/>
        <p:txBody>
          <a:bodyPr/>
          <a:lstStyle/>
          <a:p>
            <a:fld id="{6E4E5D7C-5361-43C0-8E42-4211BAF130C4}" type="slidenum">
              <a:rPr lang="en-IN" smtClean="0"/>
              <a:t>‹#›</a:t>
            </a:fld>
            <a:endParaRPr lang="en-IN"/>
          </a:p>
        </p:txBody>
      </p:sp>
    </p:spTree>
    <p:extLst>
      <p:ext uri="{BB962C8B-B14F-4D97-AF65-F5344CB8AC3E}">
        <p14:creationId xmlns:p14="http://schemas.microsoft.com/office/powerpoint/2010/main" val="1583431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E3C8-D5E6-E5AF-BE1A-C583847C71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574988-772C-67C0-55CB-FB0CBA7C94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96B5F9-9731-9B8C-BCB2-5C15EF1908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1D4C94-A620-5689-DCCE-BE605E7F0261}"/>
              </a:ext>
            </a:extLst>
          </p:cNvPr>
          <p:cNvSpPr>
            <a:spLocks noGrp="1"/>
          </p:cNvSpPr>
          <p:nvPr>
            <p:ph type="dt" sz="half" idx="10"/>
          </p:nvPr>
        </p:nvSpPr>
        <p:spPr/>
        <p:txBody>
          <a:bodyPr/>
          <a:lstStyle/>
          <a:p>
            <a:fld id="{20E66C88-1C32-4123-BFCD-BD1DF74588E1}" type="datetimeFigureOut">
              <a:rPr lang="en-IN" smtClean="0"/>
              <a:t>14-10-2024</a:t>
            </a:fld>
            <a:endParaRPr lang="en-IN"/>
          </a:p>
        </p:txBody>
      </p:sp>
      <p:sp>
        <p:nvSpPr>
          <p:cNvPr id="6" name="Footer Placeholder 5">
            <a:extLst>
              <a:ext uri="{FF2B5EF4-FFF2-40B4-BE49-F238E27FC236}">
                <a16:creationId xmlns:a16="http://schemas.microsoft.com/office/drawing/2014/main" id="{9E2BEFE8-A283-6759-8BC2-DA4C3E55D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9A24D-7E97-CB70-F527-0DC631B98D0B}"/>
              </a:ext>
            </a:extLst>
          </p:cNvPr>
          <p:cNvSpPr>
            <a:spLocks noGrp="1"/>
          </p:cNvSpPr>
          <p:nvPr>
            <p:ph type="sldNum" sz="quarter" idx="12"/>
          </p:nvPr>
        </p:nvSpPr>
        <p:spPr/>
        <p:txBody>
          <a:bodyPr/>
          <a:lstStyle/>
          <a:p>
            <a:fld id="{6E4E5D7C-5361-43C0-8E42-4211BAF130C4}" type="slidenum">
              <a:rPr lang="en-IN" smtClean="0"/>
              <a:t>‹#›</a:t>
            </a:fld>
            <a:endParaRPr lang="en-IN"/>
          </a:p>
        </p:txBody>
      </p:sp>
    </p:spTree>
    <p:extLst>
      <p:ext uri="{BB962C8B-B14F-4D97-AF65-F5344CB8AC3E}">
        <p14:creationId xmlns:p14="http://schemas.microsoft.com/office/powerpoint/2010/main" val="188388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FB57-59B2-FA3A-6A6A-F01036D897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658C29-1DC6-BCCF-95F8-AC1C1A0DD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126AA-BFF3-3791-AC4A-05835EF1B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90B184-69C4-B2FC-F750-3F9C3FD600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E6727-79F4-7445-4AA8-CDA493362A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C108CE-7182-00D5-08C8-9A2E2E80E1B1}"/>
              </a:ext>
            </a:extLst>
          </p:cNvPr>
          <p:cNvSpPr>
            <a:spLocks noGrp="1"/>
          </p:cNvSpPr>
          <p:nvPr>
            <p:ph type="dt" sz="half" idx="10"/>
          </p:nvPr>
        </p:nvSpPr>
        <p:spPr/>
        <p:txBody>
          <a:bodyPr/>
          <a:lstStyle/>
          <a:p>
            <a:fld id="{20E66C88-1C32-4123-BFCD-BD1DF74588E1}" type="datetimeFigureOut">
              <a:rPr lang="en-IN" smtClean="0"/>
              <a:t>14-10-2024</a:t>
            </a:fld>
            <a:endParaRPr lang="en-IN"/>
          </a:p>
        </p:txBody>
      </p:sp>
      <p:sp>
        <p:nvSpPr>
          <p:cNvPr id="8" name="Footer Placeholder 7">
            <a:extLst>
              <a:ext uri="{FF2B5EF4-FFF2-40B4-BE49-F238E27FC236}">
                <a16:creationId xmlns:a16="http://schemas.microsoft.com/office/drawing/2014/main" id="{B977030C-277B-6D18-6808-E59F2FEBE6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77AC51-DDC9-6D2B-DC9E-5FC01865799C}"/>
              </a:ext>
            </a:extLst>
          </p:cNvPr>
          <p:cNvSpPr>
            <a:spLocks noGrp="1"/>
          </p:cNvSpPr>
          <p:nvPr>
            <p:ph type="sldNum" sz="quarter" idx="12"/>
          </p:nvPr>
        </p:nvSpPr>
        <p:spPr/>
        <p:txBody>
          <a:bodyPr/>
          <a:lstStyle/>
          <a:p>
            <a:fld id="{6E4E5D7C-5361-43C0-8E42-4211BAF130C4}" type="slidenum">
              <a:rPr lang="en-IN" smtClean="0"/>
              <a:t>‹#›</a:t>
            </a:fld>
            <a:endParaRPr lang="en-IN"/>
          </a:p>
        </p:txBody>
      </p:sp>
    </p:spTree>
    <p:extLst>
      <p:ext uri="{BB962C8B-B14F-4D97-AF65-F5344CB8AC3E}">
        <p14:creationId xmlns:p14="http://schemas.microsoft.com/office/powerpoint/2010/main" val="378957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BC6F-6EFD-DB65-638F-6B7A713C72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A870AC-C93A-64D7-3C13-6B8FD76D71DA}"/>
              </a:ext>
            </a:extLst>
          </p:cNvPr>
          <p:cNvSpPr>
            <a:spLocks noGrp="1"/>
          </p:cNvSpPr>
          <p:nvPr>
            <p:ph type="dt" sz="half" idx="10"/>
          </p:nvPr>
        </p:nvSpPr>
        <p:spPr/>
        <p:txBody>
          <a:bodyPr/>
          <a:lstStyle/>
          <a:p>
            <a:fld id="{20E66C88-1C32-4123-BFCD-BD1DF74588E1}" type="datetimeFigureOut">
              <a:rPr lang="en-IN" smtClean="0"/>
              <a:t>14-10-2024</a:t>
            </a:fld>
            <a:endParaRPr lang="en-IN"/>
          </a:p>
        </p:txBody>
      </p:sp>
      <p:sp>
        <p:nvSpPr>
          <p:cNvPr id="4" name="Footer Placeholder 3">
            <a:extLst>
              <a:ext uri="{FF2B5EF4-FFF2-40B4-BE49-F238E27FC236}">
                <a16:creationId xmlns:a16="http://schemas.microsoft.com/office/drawing/2014/main" id="{2127FC03-C434-0396-CB79-FCED899E7D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260C08-0C02-B3EF-3DE5-FB9D25AC4260}"/>
              </a:ext>
            </a:extLst>
          </p:cNvPr>
          <p:cNvSpPr>
            <a:spLocks noGrp="1"/>
          </p:cNvSpPr>
          <p:nvPr>
            <p:ph type="sldNum" sz="quarter" idx="12"/>
          </p:nvPr>
        </p:nvSpPr>
        <p:spPr/>
        <p:txBody>
          <a:bodyPr/>
          <a:lstStyle/>
          <a:p>
            <a:fld id="{6E4E5D7C-5361-43C0-8E42-4211BAF130C4}" type="slidenum">
              <a:rPr lang="en-IN" smtClean="0"/>
              <a:t>‹#›</a:t>
            </a:fld>
            <a:endParaRPr lang="en-IN"/>
          </a:p>
        </p:txBody>
      </p:sp>
    </p:spTree>
    <p:extLst>
      <p:ext uri="{BB962C8B-B14F-4D97-AF65-F5344CB8AC3E}">
        <p14:creationId xmlns:p14="http://schemas.microsoft.com/office/powerpoint/2010/main" val="240698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3F0C6-BA9D-7960-5BBC-6BA6D8F048A6}"/>
              </a:ext>
            </a:extLst>
          </p:cNvPr>
          <p:cNvSpPr>
            <a:spLocks noGrp="1"/>
          </p:cNvSpPr>
          <p:nvPr>
            <p:ph type="dt" sz="half" idx="10"/>
          </p:nvPr>
        </p:nvSpPr>
        <p:spPr/>
        <p:txBody>
          <a:bodyPr/>
          <a:lstStyle/>
          <a:p>
            <a:fld id="{20E66C88-1C32-4123-BFCD-BD1DF74588E1}" type="datetimeFigureOut">
              <a:rPr lang="en-IN" smtClean="0"/>
              <a:t>14-10-2024</a:t>
            </a:fld>
            <a:endParaRPr lang="en-IN"/>
          </a:p>
        </p:txBody>
      </p:sp>
      <p:sp>
        <p:nvSpPr>
          <p:cNvPr id="3" name="Footer Placeholder 2">
            <a:extLst>
              <a:ext uri="{FF2B5EF4-FFF2-40B4-BE49-F238E27FC236}">
                <a16:creationId xmlns:a16="http://schemas.microsoft.com/office/drawing/2014/main" id="{0B528C85-1091-9AA3-15A4-3DE145B5AE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FC7FDE-7193-8B21-6659-432803535473}"/>
              </a:ext>
            </a:extLst>
          </p:cNvPr>
          <p:cNvSpPr>
            <a:spLocks noGrp="1"/>
          </p:cNvSpPr>
          <p:nvPr>
            <p:ph type="sldNum" sz="quarter" idx="12"/>
          </p:nvPr>
        </p:nvSpPr>
        <p:spPr/>
        <p:txBody>
          <a:bodyPr/>
          <a:lstStyle/>
          <a:p>
            <a:fld id="{6E4E5D7C-5361-43C0-8E42-4211BAF130C4}" type="slidenum">
              <a:rPr lang="en-IN" smtClean="0"/>
              <a:t>‹#›</a:t>
            </a:fld>
            <a:endParaRPr lang="en-IN"/>
          </a:p>
        </p:txBody>
      </p:sp>
    </p:spTree>
    <p:extLst>
      <p:ext uri="{BB962C8B-B14F-4D97-AF65-F5344CB8AC3E}">
        <p14:creationId xmlns:p14="http://schemas.microsoft.com/office/powerpoint/2010/main" val="291048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07AE-3531-3AE3-4DBB-D483244E1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BA6517-3B6B-6B4F-2476-1B1D0DECB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47F303-0A1B-E952-DE28-0E85C837F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AE05E-73BC-0599-A6B7-2819D7D8455A}"/>
              </a:ext>
            </a:extLst>
          </p:cNvPr>
          <p:cNvSpPr>
            <a:spLocks noGrp="1"/>
          </p:cNvSpPr>
          <p:nvPr>
            <p:ph type="dt" sz="half" idx="10"/>
          </p:nvPr>
        </p:nvSpPr>
        <p:spPr/>
        <p:txBody>
          <a:bodyPr/>
          <a:lstStyle/>
          <a:p>
            <a:fld id="{20E66C88-1C32-4123-BFCD-BD1DF74588E1}" type="datetimeFigureOut">
              <a:rPr lang="en-IN" smtClean="0"/>
              <a:t>14-10-2024</a:t>
            </a:fld>
            <a:endParaRPr lang="en-IN"/>
          </a:p>
        </p:txBody>
      </p:sp>
      <p:sp>
        <p:nvSpPr>
          <p:cNvPr id="6" name="Footer Placeholder 5">
            <a:extLst>
              <a:ext uri="{FF2B5EF4-FFF2-40B4-BE49-F238E27FC236}">
                <a16:creationId xmlns:a16="http://schemas.microsoft.com/office/drawing/2014/main" id="{9F79C68E-918F-BB2A-8640-ADBA46FF28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9075A-1747-7DB0-8DEB-4E20E37D3A51}"/>
              </a:ext>
            </a:extLst>
          </p:cNvPr>
          <p:cNvSpPr>
            <a:spLocks noGrp="1"/>
          </p:cNvSpPr>
          <p:nvPr>
            <p:ph type="sldNum" sz="quarter" idx="12"/>
          </p:nvPr>
        </p:nvSpPr>
        <p:spPr/>
        <p:txBody>
          <a:bodyPr/>
          <a:lstStyle/>
          <a:p>
            <a:fld id="{6E4E5D7C-5361-43C0-8E42-4211BAF130C4}" type="slidenum">
              <a:rPr lang="en-IN" smtClean="0"/>
              <a:t>‹#›</a:t>
            </a:fld>
            <a:endParaRPr lang="en-IN"/>
          </a:p>
        </p:txBody>
      </p:sp>
    </p:spTree>
    <p:extLst>
      <p:ext uri="{BB962C8B-B14F-4D97-AF65-F5344CB8AC3E}">
        <p14:creationId xmlns:p14="http://schemas.microsoft.com/office/powerpoint/2010/main" val="389852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07EF-2B69-F53F-FEEE-AA6D9EECD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78A928-E415-D8A9-FE64-6C4DCA6D6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37AEC7-DE33-AECF-133C-9EF235978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F7944-39FD-4433-8CA3-EF1FF6653227}"/>
              </a:ext>
            </a:extLst>
          </p:cNvPr>
          <p:cNvSpPr>
            <a:spLocks noGrp="1"/>
          </p:cNvSpPr>
          <p:nvPr>
            <p:ph type="dt" sz="half" idx="10"/>
          </p:nvPr>
        </p:nvSpPr>
        <p:spPr/>
        <p:txBody>
          <a:bodyPr/>
          <a:lstStyle/>
          <a:p>
            <a:fld id="{20E66C88-1C32-4123-BFCD-BD1DF74588E1}" type="datetimeFigureOut">
              <a:rPr lang="en-IN" smtClean="0"/>
              <a:t>14-10-2024</a:t>
            </a:fld>
            <a:endParaRPr lang="en-IN"/>
          </a:p>
        </p:txBody>
      </p:sp>
      <p:sp>
        <p:nvSpPr>
          <p:cNvPr id="6" name="Footer Placeholder 5">
            <a:extLst>
              <a:ext uri="{FF2B5EF4-FFF2-40B4-BE49-F238E27FC236}">
                <a16:creationId xmlns:a16="http://schemas.microsoft.com/office/drawing/2014/main" id="{3BB53819-6D9C-97C1-948A-3245C4D0B9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0B8CAE-6EC1-A25E-384C-88A5C59268BB}"/>
              </a:ext>
            </a:extLst>
          </p:cNvPr>
          <p:cNvSpPr>
            <a:spLocks noGrp="1"/>
          </p:cNvSpPr>
          <p:nvPr>
            <p:ph type="sldNum" sz="quarter" idx="12"/>
          </p:nvPr>
        </p:nvSpPr>
        <p:spPr/>
        <p:txBody>
          <a:bodyPr/>
          <a:lstStyle/>
          <a:p>
            <a:fld id="{6E4E5D7C-5361-43C0-8E42-4211BAF130C4}" type="slidenum">
              <a:rPr lang="en-IN" smtClean="0"/>
              <a:t>‹#›</a:t>
            </a:fld>
            <a:endParaRPr lang="en-IN"/>
          </a:p>
        </p:txBody>
      </p:sp>
    </p:spTree>
    <p:extLst>
      <p:ext uri="{BB962C8B-B14F-4D97-AF65-F5344CB8AC3E}">
        <p14:creationId xmlns:p14="http://schemas.microsoft.com/office/powerpoint/2010/main" val="405900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FEB8C-775F-15F4-A1DC-23BDA2BDD4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3D6C67-EA8E-374A-65C5-F181189B3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A8C813-A6FF-3966-830C-B10A140D9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66C88-1C32-4123-BFCD-BD1DF74588E1}" type="datetimeFigureOut">
              <a:rPr lang="en-IN" smtClean="0"/>
              <a:t>14-10-2024</a:t>
            </a:fld>
            <a:endParaRPr lang="en-IN"/>
          </a:p>
        </p:txBody>
      </p:sp>
      <p:sp>
        <p:nvSpPr>
          <p:cNvPr id="5" name="Footer Placeholder 4">
            <a:extLst>
              <a:ext uri="{FF2B5EF4-FFF2-40B4-BE49-F238E27FC236}">
                <a16:creationId xmlns:a16="http://schemas.microsoft.com/office/drawing/2014/main" id="{BA395DCD-6E38-87AA-92C8-DA45634E1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6B6005-5DCA-E3DC-9BB6-A60B812EB0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E5D7C-5361-43C0-8E42-4211BAF130C4}" type="slidenum">
              <a:rPr lang="en-IN" smtClean="0"/>
              <a:t>‹#›</a:t>
            </a:fld>
            <a:endParaRPr lang="en-IN"/>
          </a:p>
        </p:txBody>
      </p:sp>
    </p:spTree>
    <p:extLst>
      <p:ext uri="{BB962C8B-B14F-4D97-AF65-F5344CB8AC3E}">
        <p14:creationId xmlns:p14="http://schemas.microsoft.com/office/powerpoint/2010/main" val="360334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940FD87-2D4C-B320-F0CA-8DC80F3A2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0167"/>
          </a:xfrm>
          <a:prstGeom prst="rect">
            <a:avLst/>
          </a:prstGeom>
        </p:spPr>
      </p:pic>
      <p:sp>
        <p:nvSpPr>
          <p:cNvPr id="2" name="Title 1">
            <a:extLst>
              <a:ext uri="{FF2B5EF4-FFF2-40B4-BE49-F238E27FC236}">
                <a16:creationId xmlns:a16="http://schemas.microsoft.com/office/drawing/2014/main" id="{D2222717-F32C-DA74-1963-F127DF00D368}"/>
              </a:ext>
            </a:extLst>
          </p:cNvPr>
          <p:cNvSpPr>
            <a:spLocks noGrp="1"/>
          </p:cNvSpPr>
          <p:nvPr>
            <p:ph type="ctrTitle"/>
          </p:nvPr>
        </p:nvSpPr>
        <p:spPr>
          <a:xfrm>
            <a:off x="914399" y="785813"/>
            <a:ext cx="10315575" cy="1243012"/>
          </a:xfrm>
        </p:spPr>
        <p:txBody>
          <a:bodyPr>
            <a:noAutofit/>
          </a:bodyPr>
          <a:lstStyle/>
          <a:p>
            <a:r>
              <a:rPr lang="en-US" b="1" dirty="0">
                <a:solidFill>
                  <a:srgbClr val="C00000"/>
                </a:solidFill>
                <a:latin typeface="Colonna MT" panose="04020805060202030203" pitchFamily="82" charset="0"/>
              </a:rPr>
              <a:t>Online Travel Guide using AI</a:t>
            </a:r>
            <a:endParaRPr lang="en-IN" b="1" dirty="0">
              <a:solidFill>
                <a:srgbClr val="C00000"/>
              </a:solidFill>
              <a:latin typeface="Colonna MT" panose="04020805060202030203" pitchFamily="82" charset="0"/>
            </a:endParaRPr>
          </a:p>
        </p:txBody>
      </p:sp>
      <p:sp>
        <p:nvSpPr>
          <p:cNvPr id="3" name="Subtitle 2">
            <a:extLst>
              <a:ext uri="{FF2B5EF4-FFF2-40B4-BE49-F238E27FC236}">
                <a16:creationId xmlns:a16="http://schemas.microsoft.com/office/drawing/2014/main" id="{C5226B80-B018-0FEC-E867-ABC34C56956D}"/>
              </a:ext>
            </a:extLst>
          </p:cNvPr>
          <p:cNvSpPr>
            <a:spLocks noGrp="1"/>
          </p:cNvSpPr>
          <p:nvPr>
            <p:ph type="subTitle" idx="1"/>
          </p:nvPr>
        </p:nvSpPr>
        <p:spPr>
          <a:xfrm>
            <a:off x="1524000" y="2133600"/>
            <a:ext cx="9144000" cy="609600"/>
          </a:xfrm>
        </p:spPr>
        <p:txBody>
          <a:bodyPr/>
          <a:lstStyle/>
          <a:p>
            <a:r>
              <a:rPr lang="en-US" u="sng" dirty="0">
                <a:solidFill>
                  <a:schemeClr val="bg1"/>
                </a:solidFill>
                <a:latin typeface="Agency FB" panose="020B0503020202020204" pitchFamily="34" charset="0"/>
              </a:rPr>
              <a:t>A User-Friendly Web Application for Efficient Trip Planning</a:t>
            </a:r>
            <a:endParaRPr lang="en-IN" u="sng" dirty="0">
              <a:solidFill>
                <a:schemeClr val="bg1"/>
              </a:solidFill>
              <a:latin typeface="Agency FB" panose="020B0503020202020204" pitchFamily="34" charset="0"/>
            </a:endParaRPr>
          </a:p>
        </p:txBody>
      </p:sp>
      <p:sp>
        <p:nvSpPr>
          <p:cNvPr id="4" name="TextBox 3">
            <a:extLst>
              <a:ext uri="{FF2B5EF4-FFF2-40B4-BE49-F238E27FC236}">
                <a16:creationId xmlns:a16="http://schemas.microsoft.com/office/drawing/2014/main" id="{39C9A562-02C4-3C16-AC41-D2A96590D9EF}"/>
              </a:ext>
            </a:extLst>
          </p:cNvPr>
          <p:cNvSpPr txBox="1"/>
          <p:nvPr/>
        </p:nvSpPr>
        <p:spPr>
          <a:xfrm>
            <a:off x="474055" y="2743200"/>
            <a:ext cx="5476568" cy="3539430"/>
          </a:xfrm>
          <a:prstGeom prst="rect">
            <a:avLst/>
          </a:prstGeom>
          <a:noFill/>
        </p:spPr>
        <p:txBody>
          <a:bodyPr wrap="square" rtlCol="0">
            <a:spAutoFit/>
          </a:bodyPr>
          <a:lstStyle/>
          <a:p>
            <a:endParaRPr lang="en-IN" sz="2800" b="1" dirty="0">
              <a:solidFill>
                <a:schemeClr val="accent1">
                  <a:lumMod val="75000"/>
                </a:schemeClr>
              </a:solidFill>
              <a:latin typeface="Berlin Sans FB" panose="020E0602020502020306" pitchFamily="34" charset="0"/>
            </a:endParaRPr>
          </a:p>
          <a:p>
            <a:r>
              <a:rPr lang="en-IN" sz="2800" b="1" dirty="0">
                <a:solidFill>
                  <a:schemeClr val="accent1">
                    <a:lumMod val="75000"/>
                  </a:schemeClr>
                </a:solidFill>
                <a:latin typeface="Berlin Sans FB" panose="020E0602020502020306" pitchFamily="34" charset="0"/>
              </a:rPr>
              <a:t>Batch 2:</a:t>
            </a:r>
          </a:p>
          <a:p>
            <a:endParaRPr lang="en-IN" sz="2800" b="1" dirty="0">
              <a:solidFill>
                <a:schemeClr val="accent1">
                  <a:lumMod val="75000"/>
                </a:schemeClr>
              </a:solidFill>
              <a:latin typeface="Berlin Sans FB" panose="020E0602020502020306" pitchFamily="34" charset="0"/>
            </a:endParaRPr>
          </a:p>
          <a:p>
            <a:r>
              <a:rPr lang="en-IN" sz="2800" b="1" dirty="0">
                <a:solidFill>
                  <a:schemeClr val="accent1">
                    <a:lumMod val="75000"/>
                  </a:schemeClr>
                </a:solidFill>
                <a:latin typeface="Berlin Sans FB" panose="020E0602020502020306" pitchFamily="34" charset="0"/>
              </a:rPr>
              <a:t>1.Miriyala.Bindu Sravanthi</a:t>
            </a:r>
          </a:p>
          <a:p>
            <a:r>
              <a:rPr lang="en-IN" sz="2800" b="1" dirty="0">
                <a:solidFill>
                  <a:schemeClr val="accent1">
                    <a:lumMod val="75000"/>
                  </a:schemeClr>
                </a:solidFill>
                <a:latin typeface="Berlin Sans FB" panose="020E0602020502020306" pitchFamily="34" charset="0"/>
              </a:rPr>
              <a:t>2. Manish</a:t>
            </a:r>
          </a:p>
          <a:p>
            <a:r>
              <a:rPr lang="en-IN" sz="2800" b="1" dirty="0">
                <a:solidFill>
                  <a:schemeClr val="accent1">
                    <a:lumMod val="75000"/>
                  </a:schemeClr>
                </a:solidFill>
                <a:latin typeface="Berlin Sans FB" panose="020E0602020502020306" pitchFamily="34" charset="0"/>
              </a:rPr>
              <a:t>3.Vemula.Sushma</a:t>
            </a:r>
          </a:p>
          <a:p>
            <a:r>
              <a:rPr lang="en-IN" sz="2800" b="1" dirty="0">
                <a:solidFill>
                  <a:schemeClr val="accent1">
                    <a:lumMod val="75000"/>
                  </a:schemeClr>
                </a:solidFill>
                <a:latin typeface="Berlin Sans FB" panose="020E0602020502020306" pitchFamily="34" charset="0"/>
              </a:rPr>
              <a:t>4.Lavanya</a:t>
            </a:r>
          </a:p>
          <a:p>
            <a:r>
              <a:rPr lang="en-IN" sz="2800" b="1" dirty="0">
                <a:solidFill>
                  <a:schemeClr val="accent1">
                    <a:lumMod val="75000"/>
                  </a:schemeClr>
                </a:solidFill>
                <a:latin typeface="Berlin Sans FB" panose="020E0602020502020306" pitchFamily="34" charset="0"/>
              </a:rPr>
              <a:t>5.Loga Krishna</a:t>
            </a:r>
          </a:p>
        </p:txBody>
      </p:sp>
      <p:pic>
        <p:nvPicPr>
          <p:cNvPr id="12" name="Picture 11">
            <a:extLst>
              <a:ext uri="{FF2B5EF4-FFF2-40B4-BE49-F238E27FC236}">
                <a16:creationId xmlns:a16="http://schemas.microsoft.com/office/drawing/2014/main" id="{83C94372-1321-4710-510E-3C6E456DA123}"/>
              </a:ext>
            </a:extLst>
          </p:cNvPr>
          <p:cNvPicPr>
            <a:picLocks noChangeAspect="1"/>
          </p:cNvPicPr>
          <p:nvPr/>
        </p:nvPicPr>
        <p:blipFill rotWithShape="1">
          <a:blip r:embed="rId3">
            <a:extLst>
              <a:ext uri="{28A0092B-C50C-407E-A947-70E740481C1C}">
                <a14:useLocalDpi xmlns:a14="http://schemas.microsoft.com/office/drawing/2010/main" val="0"/>
              </a:ext>
            </a:extLst>
          </a:blip>
          <a:srcRect t="9261" b="9261"/>
          <a:stretch/>
        </p:blipFill>
        <p:spPr>
          <a:xfrm>
            <a:off x="1435261" y="1175824"/>
            <a:ext cx="580052" cy="592015"/>
          </a:xfrm>
          <a:prstGeom prst="ellipse">
            <a:avLst/>
          </a:prstGeom>
        </p:spPr>
      </p:pic>
    </p:spTree>
    <p:extLst>
      <p:ext uri="{BB962C8B-B14F-4D97-AF65-F5344CB8AC3E}">
        <p14:creationId xmlns:p14="http://schemas.microsoft.com/office/powerpoint/2010/main" val="149811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7030A0"/>
            </a:gs>
            <a:gs pos="99000">
              <a:schemeClr val="accent1">
                <a:lumMod val="45000"/>
                <a:lumOff val="55000"/>
              </a:schemeClr>
            </a:gs>
          </a:gsLst>
          <a:lin ang="1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600A-5CF3-9A6D-7D33-A4674A7F3724}"/>
              </a:ext>
            </a:extLst>
          </p:cNvPr>
          <p:cNvSpPr>
            <a:spLocks noGrp="1"/>
          </p:cNvSpPr>
          <p:nvPr>
            <p:ph type="ctrTitle"/>
          </p:nvPr>
        </p:nvSpPr>
        <p:spPr>
          <a:xfrm>
            <a:off x="0" y="1"/>
            <a:ext cx="12192000" cy="1005840"/>
          </a:xfrm>
        </p:spPr>
        <p:txBody>
          <a:bodyPr>
            <a:normAutofit/>
          </a:bodyPr>
          <a:lstStyle/>
          <a:p>
            <a:pPr algn="l"/>
            <a:r>
              <a:rPr lang="en-IN" sz="4800" b="1" dirty="0">
                <a:latin typeface="Algerian" panose="04020705040A02060702" pitchFamily="82" charset="0"/>
                <a:ea typeface="Cambria Math" panose="02040503050406030204" pitchFamily="18" charset="0"/>
              </a:rPr>
              <a:t>Abstract</a:t>
            </a:r>
          </a:p>
        </p:txBody>
      </p:sp>
      <p:sp>
        <p:nvSpPr>
          <p:cNvPr id="3" name="Subtitle 2">
            <a:extLst>
              <a:ext uri="{FF2B5EF4-FFF2-40B4-BE49-F238E27FC236}">
                <a16:creationId xmlns:a16="http://schemas.microsoft.com/office/drawing/2014/main" id="{6FE0DAE3-A6AA-5678-E4D9-8C3517C0E4FA}"/>
              </a:ext>
            </a:extLst>
          </p:cNvPr>
          <p:cNvSpPr>
            <a:spLocks noGrp="1"/>
          </p:cNvSpPr>
          <p:nvPr>
            <p:ph type="subTitle" idx="1"/>
          </p:nvPr>
        </p:nvSpPr>
        <p:spPr>
          <a:xfrm>
            <a:off x="0" y="1005841"/>
            <a:ext cx="12192000" cy="5852158"/>
          </a:xfrm>
        </p:spPr>
        <p:txBody>
          <a:bodyPr>
            <a:normAutofit/>
          </a:bodyPr>
          <a:lstStyle/>
          <a:p>
            <a:pPr marL="342900" indent="-342900" algn="l">
              <a:buFont typeface="Wingdings" panose="05000000000000000000" pitchFamily="2" charset="2"/>
              <a:buChar char="§"/>
            </a:pPr>
            <a:r>
              <a:rPr lang="en-US" sz="2800" i="1" u="sng" dirty="0"/>
              <a:t>Overview:</a:t>
            </a:r>
            <a:br>
              <a:rPr lang="en-US" dirty="0"/>
            </a:br>
            <a:r>
              <a:rPr lang="en-US" dirty="0"/>
              <a:t>The </a:t>
            </a:r>
            <a:r>
              <a:rPr lang="en-US" i="1" dirty="0"/>
              <a:t>Online Travel Guide using AI</a:t>
            </a:r>
            <a:r>
              <a:rPr lang="en-US" dirty="0"/>
              <a:t> project is designed to assist tourists in planning trips by offering personalized recommendations, voice-based interaction, and optimized route planning. This AI-driven system ensures that users can explore tourist destinations with minimal effort and time by providing a seamless interface that caters to their preferences.</a:t>
            </a:r>
          </a:p>
          <a:p>
            <a:pPr algn="l"/>
            <a:endParaRPr lang="en-US" dirty="0"/>
          </a:p>
          <a:p>
            <a:pPr marL="342900" indent="-342900" algn="l">
              <a:buFont typeface="Wingdings" panose="05000000000000000000" pitchFamily="2" charset="2"/>
              <a:buChar char="§"/>
            </a:pPr>
            <a:r>
              <a:rPr lang="en-US" b="1" dirty="0"/>
              <a:t> </a:t>
            </a:r>
            <a:r>
              <a:rPr lang="en-US" sz="2800" i="1" u="sng" dirty="0"/>
              <a:t>Key Features:</a:t>
            </a:r>
          </a:p>
          <a:p>
            <a:pPr marL="342900" indent="-342900" algn="l">
              <a:buFont typeface="Wingdings" panose="05000000000000000000" pitchFamily="2" charset="2"/>
              <a:buChar char="ü"/>
            </a:pPr>
            <a:r>
              <a:rPr lang="en-US" b="1" dirty="0"/>
              <a:t>Voice recognition</a:t>
            </a:r>
            <a:r>
              <a:rPr lang="en-US" dirty="0"/>
              <a:t> to display tourist places based on user input.</a:t>
            </a:r>
          </a:p>
          <a:p>
            <a:pPr marL="342900" indent="-342900" algn="l">
              <a:buFont typeface="Wingdings" panose="05000000000000000000" pitchFamily="2" charset="2"/>
              <a:buChar char="ü"/>
            </a:pPr>
            <a:r>
              <a:rPr lang="en-US" b="1" dirty="0"/>
              <a:t>Booking management</a:t>
            </a:r>
            <a:r>
              <a:rPr lang="en-US" dirty="0"/>
              <a:t> and </a:t>
            </a:r>
            <a:r>
              <a:rPr lang="en-US" b="1" dirty="0"/>
              <a:t>place information</a:t>
            </a:r>
            <a:r>
              <a:rPr lang="en-US" dirty="0"/>
              <a:t> display to help users manage their trip details efficiently.</a:t>
            </a:r>
          </a:p>
          <a:p>
            <a:pPr marL="342900" indent="-342900" algn="l">
              <a:buFont typeface="Wingdings" panose="05000000000000000000" pitchFamily="2" charset="2"/>
              <a:buChar char="ü"/>
            </a:pPr>
            <a:r>
              <a:rPr lang="en-US" b="1" dirty="0"/>
              <a:t>Optimized routes</a:t>
            </a:r>
            <a:r>
              <a:rPr lang="en-US" dirty="0"/>
              <a:t> based on the selected destinations, ensuring minimal travel time between locations.</a:t>
            </a:r>
          </a:p>
          <a:p>
            <a:pPr marL="342900" indent="-342900" algn="l">
              <a:buFont typeface="Wingdings" panose="05000000000000000000" pitchFamily="2" charset="2"/>
              <a:buChar char="ü"/>
            </a:pPr>
            <a:r>
              <a:rPr lang="en-US" b="1" dirty="0"/>
              <a:t>User authentication</a:t>
            </a:r>
            <a:r>
              <a:rPr lang="en-US" dirty="0"/>
              <a:t> for secure access and an </a:t>
            </a:r>
            <a:r>
              <a:rPr lang="en-US" b="1" dirty="0"/>
              <a:t>admin dashboard</a:t>
            </a:r>
            <a:r>
              <a:rPr lang="en-US" dirty="0"/>
              <a:t> for managing user data, places, and bookings.</a:t>
            </a:r>
          </a:p>
          <a:p>
            <a:pPr algn="l"/>
            <a:endParaRPr lang="en-IN" dirty="0"/>
          </a:p>
        </p:txBody>
      </p:sp>
    </p:spTree>
    <p:extLst>
      <p:ext uri="{BB962C8B-B14F-4D97-AF65-F5344CB8AC3E}">
        <p14:creationId xmlns:p14="http://schemas.microsoft.com/office/powerpoint/2010/main" val="43118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B33D-6C86-7601-E15F-5BE42CEA8C21}"/>
              </a:ext>
            </a:extLst>
          </p:cNvPr>
          <p:cNvSpPr>
            <a:spLocks noGrp="1"/>
          </p:cNvSpPr>
          <p:nvPr>
            <p:ph type="title"/>
          </p:nvPr>
        </p:nvSpPr>
        <p:spPr>
          <a:xfrm>
            <a:off x="0" y="1"/>
            <a:ext cx="11353800" cy="783770"/>
          </a:xfrm>
        </p:spPr>
        <p:txBody>
          <a:bodyPr/>
          <a:lstStyle/>
          <a:p>
            <a:r>
              <a:rPr lang="en-US" dirty="0">
                <a:latin typeface="Algerian" panose="04020705040A02060702" pitchFamily="82" charset="0"/>
              </a:rPr>
              <a:t>Use Case Diagram</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F9D7D4DC-EEDE-156A-886E-0B1F86270E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322" y="914400"/>
            <a:ext cx="8269356" cy="5943600"/>
          </a:xfrm>
        </p:spPr>
      </p:pic>
    </p:spTree>
    <p:extLst>
      <p:ext uri="{BB962C8B-B14F-4D97-AF65-F5344CB8AC3E}">
        <p14:creationId xmlns:p14="http://schemas.microsoft.com/office/powerpoint/2010/main" val="308038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EA8C-B15F-803A-2868-F23B6F1D2D26}"/>
              </a:ext>
            </a:extLst>
          </p:cNvPr>
          <p:cNvSpPr>
            <a:spLocks noGrp="1"/>
          </p:cNvSpPr>
          <p:nvPr>
            <p:ph type="title"/>
          </p:nvPr>
        </p:nvSpPr>
        <p:spPr>
          <a:xfrm>
            <a:off x="0" y="1"/>
            <a:ext cx="11353800" cy="895738"/>
          </a:xfrm>
        </p:spPr>
        <p:txBody>
          <a:bodyPr>
            <a:normAutofit/>
          </a:bodyPr>
          <a:lstStyle/>
          <a:p>
            <a:r>
              <a:rPr lang="en-US" dirty="0">
                <a:latin typeface="Algerian" panose="04020705040A02060702" pitchFamily="82" charset="0"/>
              </a:rPr>
              <a:t>Sequence Diagram</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5AA52A72-7C17-B6E5-B049-448A05B75257}"/>
              </a:ext>
            </a:extLst>
          </p:cNvPr>
          <p:cNvPicPr>
            <a:picLocks noGrp="1" noChangeAspect="1"/>
          </p:cNvPicPr>
          <p:nvPr>
            <p:ph idx="1"/>
          </p:nvPr>
        </p:nvPicPr>
        <p:blipFill>
          <a:blip r:embed="rId2"/>
          <a:srcRect l="23652" t="12682" r="25119" b="7825"/>
          <a:stretch/>
        </p:blipFill>
        <p:spPr>
          <a:xfrm>
            <a:off x="503853" y="727788"/>
            <a:ext cx="10450286" cy="6130212"/>
          </a:xfrm>
        </p:spPr>
      </p:pic>
    </p:spTree>
    <p:extLst>
      <p:ext uri="{BB962C8B-B14F-4D97-AF65-F5344CB8AC3E}">
        <p14:creationId xmlns:p14="http://schemas.microsoft.com/office/powerpoint/2010/main" val="342806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8AA4-EF86-00A0-5FA6-D760812E19F3}"/>
              </a:ext>
            </a:extLst>
          </p:cNvPr>
          <p:cNvSpPr>
            <a:spLocks noGrp="1"/>
          </p:cNvSpPr>
          <p:nvPr>
            <p:ph type="title"/>
          </p:nvPr>
        </p:nvSpPr>
        <p:spPr>
          <a:xfrm>
            <a:off x="-65314" y="1"/>
            <a:ext cx="11419114" cy="765109"/>
          </a:xfrm>
        </p:spPr>
        <p:txBody>
          <a:bodyPr/>
          <a:lstStyle/>
          <a:p>
            <a:r>
              <a:rPr lang="en-US" dirty="0">
                <a:latin typeface="Algerian" panose="04020705040A02060702" pitchFamily="82" charset="0"/>
              </a:rPr>
              <a:t>DFD for Tourist</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4D57113F-D656-A44F-78C7-784D3E580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1" y="1035050"/>
            <a:ext cx="12192000" cy="5553075"/>
          </a:xfrm>
        </p:spPr>
      </p:pic>
    </p:spTree>
    <p:extLst>
      <p:ext uri="{BB962C8B-B14F-4D97-AF65-F5344CB8AC3E}">
        <p14:creationId xmlns:p14="http://schemas.microsoft.com/office/powerpoint/2010/main" val="85418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CCA4-4E70-9439-85F8-934F304466B4}"/>
              </a:ext>
            </a:extLst>
          </p:cNvPr>
          <p:cNvSpPr>
            <a:spLocks noGrp="1"/>
          </p:cNvSpPr>
          <p:nvPr>
            <p:ph type="title"/>
          </p:nvPr>
        </p:nvSpPr>
        <p:spPr>
          <a:xfrm>
            <a:off x="0" y="1"/>
            <a:ext cx="11353800" cy="681036"/>
          </a:xfrm>
        </p:spPr>
        <p:txBody>
          <a:bodyPr>
            <a:normAutofit fontScale="90000"/>
          </a:bodyPr>
          <a:lstStyle/>
          <a:p>
            <a:r>
              <a:rPr lang="en-US" dirty="0">
                <a:latin typeface="Algerian" panose="04020705040A02060702" pitchFamily="82" charset="0"/>
              </a:rPr>
              <a:t>Dfd for admin</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E0688BB8-0CC1-12E5-9C53-E5F823316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8550"/>
            <a:ext cx="12192000" cy="5759449"/>
          </a:xfrm>
        </p:spPr>
      </p:pic>
    </p:spTree>
    <p:extLst>
      <p:ext uri="{BB962C8B-B14F-4D97-AF65-F5344CB8AC3E}">
        <p14:creationId xmlns:p14="http://schemas.microsoft.com/office/powerpoint/2010/main" val="185135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84B1-2C0F-9E31-6631-F244A2066066}"/>
              </a:ext>
            </a:extLst>
          </p:cNvPr>
          <p:cNvSpPr>
            <a:spLocks noGrp="1"/>
          </p:cNvSpPr>
          <p:nvPr>
            <p:ph type="title"/>
          </p:nvPr>
        </p:nvSpPr>
        <p:spPr>
          <a:xfrm>
            <a:off x="0" y="0"/>
            <a:ext cx="11353800" cy="681037"/>
          </a:xfrm>
        </p:spPr>
        <p:txBody>
          <a:bodyPr>
            <a:normAutofit fontScale="90000"/>
          </a:bodyPr>
          <a:lstStyle/>
          <a:p>
            <a:r>
              <a:rPr lang="en-US" dirty="0">
                <a:latin typeface="Algerian" panose="04020705040A02060702" pitchFamily="82" charset="0"/>
              </a:rPr>
              <a:t>Form Design</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5179D579-DC27-261E-4036-23D951CE3E3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0320" t="15904" r="30319" b="6081"/>
          <a:stretch/>
        </p:blipFill>
        <p:spPr>
          <a:xfrm>
            <a:off x="5023555" y="0"/>
            <a:ext cx="7168445" cy="4210754"/>
          </a:xfrm>
        </p:spPr>
      </p:pic>
      <p:pic>
        <p:nvPicPr>
          <p:cNvPr id="7" name="Picture 6">
            <a:extLst>
              <a:ext uri="{FF2B5EF4-FFF2-40B4-BE49-F238E27FC236}">
                <a16:creationId xmlns:a16="http://schemas.microsoft.com/office/drawing/2014/main" id="{B18C4596-1ABA-B20A-C528-04A82F187720}"/>
              </a:ext>
            </a:extLst>
          </p:cNvPr>
          <p:cNvPicPr>
            <a:picLocks noChangeAspect="1"/>
          </p:cNvPicPr>
          <p:nvPr/>
        </p:nvPicPr>
        <p:blipFill>
          <a:blip r:embed="rId3">
            <a:extLst>
              <a:ext uri="{28A0092B-C50C-407E-A947-70E740481C1C}">
                <a14:useLocalDpi xmlns:a14="http://schemas.microsoft.com/office/drawing/2010/main" val="0"/>
              </a:ext>
            </a:extLst>
          </a:blip>
          <a:srcRect l="30741" t="53333" r="31111" b="11276"/>
          <a:stretch/>
        </p:blipFill>
        <p:spPr>
          <a:xfrm>
            <a:off x="5023555" y="4430888"/>
            <a:ext cx="7168445" cy="2427112"/>
          </a:xfrm>
          <a:prstGeom prst="rect">
            <a:avLst/>
          </a:prstGeom>
        </p:spPr>
      </p:pic>
    </p:spTree>
    <p:extLst>
      <p:ext uri="{BB962C8B-B14F-4D97-AF65-F5344CB8AC3E}">
        <p14:creationId xmlns:p14="http://schemas.microsoft.com/office/powerpoint/2010/main" val="84414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51BD5C-4CFF-4243-28D8-53CD72600B5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624E20-2AB8-8A14-907F-636A83AAE5AB}"/>
              </a:ext>
            </a:extLst>
          </p:cNvPr>
          <p:cNvSpPr>
            <a:spLocks noGrp="1"/>
          </p:cNvSpPr>
          <p:nvPr>
            <p:ph type="title"/>
          </p:nvPr>
        </p:nvSpPr>
        <p:spPr>
          <a:xfrm>
            <a:off x="0" y="1"/>
            <a:ext cx="11353800" cy="989044"/>
          </a:xfrm>
        </p:spPr>
        <p:txBody>
          <a:bodyPr/>
          <a:lstStyle/>
          <a:p>
            <a:r>
              <a:rPr lang="en-IN" dirty="0">
                <a:latin typeface="Algerian" panose="04020705040A02060702" pitchFamily="82" charset="0"/>
              </a:rPr>
              <a:t>Feature Enhancement</a:t>
            </a:r>
          </a:p>
        </p:txBody>
      </p:sp>
      <p:sp>
        <p:nvSpPr>
          <p:cNvPr id="6" name="Content Placeholder 5">
            <a:extLst>
              <a:ext uri="{FF2B5EF4-FFF2-40B4-BE49-F238E27FC236}">
                <a16:creationId xmlns:a16="http://schemas.microsoft.com/office/drawing/2014/main" id="{4175D2D4-0A80-50D9-DFA3-8B5441C15A2E}"/>
              </a:ext>
            </a:extLst>
          </p:cNvPr>
          <p:cNvSpPr>
            <a:spLocks noGrp="1"/>
          </p:cNvSpPr>
          <p:nvPr>
            <p:ph idx="1"/>
          </p:nvPr>
        </p:nvSpPr>
        <p:spPr>
          <a:xfrm>
            <a:off x="0" y="989044"/>
            <a:ext cx="12192000" cy="5868955"/>
          </a:xfrm>
        </p:spPr>
        <p:txBody>
          <a:bodyPr/>
          <a:lstStyle/>
          <a:p>
            <a:r>
              <a:rPr lang="en-US" dirty="0"/>
              <a:t>Fully Responsive Design:</a:t>
            </a:r>
            <a:br>
              <a:rPr lang="en-US" dirty="0"/>
            </a:br>
            <a:r>
              <a:rPr lang="en-US" dirty="0"/>
              <a:t>The website will be enhanced to adapt seamlessly to all screen sizes and devices, providing an optimal user experience across desktops, tablets, and smartphones. </a:t>
            </a:r>
          </a:p>
          <a:p>
            <a:r>
              <a:rPr lang="en-US" dirty="0"/>
              <a:t>Hotel Booking Integration:</a:t>
            </a:r>
            <a:br>
              <a:rPr lang="en-US" dirty="0"/>
            </a:br>
            <a:r>
              <a:rPr lang="en-US" dirty="0"/>
              <a:t>Users can search book hotels directly from the platform. </a:t>
            </a:r>
          </a:p>
          <a:p>
            <a:r>
              <a:rPr lang="en-US" dirty="0"/>
              <a:t>Review and Rating System:</a:t>
            </a:r>
            <a:br>
              <a:rPr lang="en-US" dirty="0"/>
            </a:br>
            <a:r>
              <a:rPr lang="en-US" dirty="0"/>
              <a:t>Allow users to see reviews and rate hotels, tourist places, and services, offering a comprehensive feedback system. </a:t>
            </a:r>
          </a:p>
          <a:p>
            <a:r>
              <a:rPr lang="en-US" dirty="0"/>
              <a:t>Pricing Alerts:</a:t>
            </a:r>
            <a:br>
              <a:rPr lang="en-US" dirty="0"/>
            </a:br>
            <a:r>
              <a:rPr lang="en-US" dirty="0"/>
              <a:t>Displaying prices helping users to book more cost-effectively.</a:t>
            </a:r>
          </a:p>
          <a:p>
            <a:pPr marL="0" indent="0">
              <a:buNone/>
            </a:pPr>
            <a:endParaRPr lang="en-IN" dirty="0"/>
          </a:p>
        </p:txBody>
      </p:sp>
    </p:spTree>
    <p:extLst>
      <p:ext uri="{BB962C8B-B14F-4D97-AF65-F5344CB8AC3E}">
        <p14:creationId xmlns:p14="http://schemas.microsoft.com/office/powerpoint/2010/main" val="385732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8398-8731-FFD9-14F9-E2F4D42D973C}"/>
              </a:ext>
            </a:extLst>
          </p:cNvPr>
          <p:cNvSpPr>
            <a:spLocks noGrp="1"/>
          </p:cNvSpPr>
          <p:nvPr>
            <p:ph type="title"/>
          </p:nvPr>
        </p:nvSpPr>
        <p:spPr>
          <a:xfrm>
            <a:off x="-1" y="18255"/>
            <a:ext cx="11269826" cy="980121"/>
          </a:xfrm>
        </p:spPr>
        <p:txBody>
          <a:bodyPr/>
          <a:lstStyle/>
          <a:p>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6686A82F-725C-EBB7-1679-42EB0EC4C94B}"/>
              </a:ext>
            </a:extLst>
          </p:cNvPr>
          <p:cNvSpPr>
            <a:spLocks noGrp="1"/>
          </p:cNvSpPr>
          <p:nvPr>
            <p:ph idx="1"/>
          </p:nvPr>
        </p:nvSpPr>
        <p:spPr>
          <a:xfrm>
            <a:off x="-1" y="1343818"/>
            <a:ext cx="12111135" cy="5430206"/>
          </a:xfrm>
        </p:spPr>
        <p:txBody>
          <a:bodyPr>
            <a:normAutofit fontScale="85000" lnSpcReduction="20000"/>
          </a:bodyPr>
          <a:lstStyle/>
          <a:p>
            <a:pPr>
              <a:buFont typeface="Wingdings" panose="05000000000000000000" pitchFamily="2" charset="2"/>
              <a:buChar char="Ø"/>
            </a:pPr>
            <a:r>
              <a:rPr lang="en-US" dirty="0">
                <a:latin typeface="+mj-lt"/>
              </a:rPr>
              <a:t>This project is built with various modules including user authentication, booking management, place availability management, and an admin dashboard</a:t>
            </a:r>
          </a:p>
          <a:p>
            <a:pPr marL="0" indent="0">
              <a:buNone/>
            </a:pPr>
            <a:endParaRPr lang="en-US" dirty="0">
              <a:latin typeface="+mj-lt"/>
            </a:endParaRPr>
          </a:p>
          <a:p>
            <a:pPr>
              <a:buFont typeface="Wingdings" panose="05000000000000000000" pitchFamily="2" charset="2"/>
              <a:buChar char="Ø"/>
            </a:pPr>
            <a:r>
              <a:rPr lang="en-US" dirty="0">
                <a:latin typeface="+mj-lt"/>
              </a:rPr>
              <a:t>By taking into account the start and end points of the tour and using advanced algorithm, the application creates an optimal result with the shortest possible routes.</a:t>
            </a:r>
          </a:p>
          <a:p>
            <a:pPr marL="0" indent="0">
              <a:buNone/>
            </a:pPr>
            <a:endParaRPr lang="en-US" dirty="0">
              <a:latin typeface="+mj-lt"/>
            </a:endParaRPr>
          </a:p>
          <a:p>
            <a:pPr>
              <a:buFont typeface="Wingdings" panose="05000000000000000000" pitchFamily="2" charset="2"/>
              <a:buChar char="Ø"/>
            </a:pPr>
            <a:r>
              <a:rPr lang="en-US" dirty="0">
                <a:latin typeface="+mj-lt"/>
              </a:rPr>
              <a:t>Users can easily register and log in to the system, browse tourist locations, and manage bookings—all while receiving notifications and real-time updates.</a:t>
            </a:r>
          </a:p>
          <a:p>
            <a:pPr marL="0" indent="0">
              <a:buNone/>
            </a:pPr>
            <a:endParaRPr lang="en-US" dirty="0">
              <a:latin typeface="+mj-lt"/>
            </a:endParaRPr>
          </a:p>
          <a:p>
            <a:pPr>
              <a:buFont typeface="Wingdings" panose="05000000000000000000" pitchFamily="2" charset="2"/>
              <a:buChar char="Ø"/>
            </a:pPr>
            <a:r>
              <a:rPr lang="en-US" dirty="0">
                <a:latin typeface="+mj-lt"/>
              </a:rPr>
              <a:t>The application is highly beneficial for tourists exploring unfamiliar locations, as it saves valuable time in navigating between attractions. It not only helps users discover the best places to visit but also ensures that their trips are well-organized and hassle-free. </a:t>
            </a:r>
          </a:p>
          <a:p>
            <a:pPr marL="0" indent="0">
              <a:buNone/>
            </a:pPr>
            <a:endParaRPr lang="en-US" dirty="0">
              <a:latin typeface="+mj-lt"/>
            </a:endParaRPr>
          </a:p>
          <a:p>
            <a:pPr>
              <a:buFont typeface="Wingdings" panose="05000000000000000000" pitchFamily="2" charset="2"/>
              <a:buChar char="Ø"/>
            </a:pPr>
            <a:r>
              <a:rPr lang="en-US" dirty="0">
                <a:latin typeface="+mj-lt"/>
              </a:rPr>
              <a:t>In summary, the </a:t>
            </a:r>
            <a:r>
              <a:rPr lang="en-US" i="1" dirty="0">
                <a:latin typeface="+mj-lt"/>
              </a:rPr>
              <a:t>Online Travel Guide using AI</a:t>
            </a:r>
            <a:r>
              <a:rPr lang="en-US" dirty="0">
                <a:latin typeface="+mj-lt"/>
              </a:rPr>
              <a:t> revolutionizes the way tourists plan their trips by offering a personalized, efficient, and intelligent travel experience.</a:t>
            </a:r>
          </a:p>
          <a:p>
            <a:endParaRPr lang="en-IN" dirty="0"/>
          </a:p>
        </p:txBody>
      </p:sp>
    </p:spTree>
    <p:extLst>
      <p:ext uri="{BB962C8B-B14F-4D97-AF65-F5344CB8AC3E}">
        <p14:creationId xmlns:p14="http://schemas.microsoft.com/office/powerpoint/2010/main" val="1988940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412</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Agency FB</vt:lpstr>
      <vt:lpstr>Algerian</vt:lpstr>
      <vt:lpstr>Arial</vt:lpstr>
      <vt:lpstr>Berlin Sans FB</vt:lpstr>
      <vt:lpstr>Calibri</vt:lpstr>
      <vt:lpstr>Calibri Light</vt:lpstr>
      <vt:lpstr>Colonna MT</vt:lpstr>
      <vt:lpstr>Wingdings</vt:lpstr>
      <vt:lpstr>Office Theme</vt:lpstr>
      <vt:lpstr>Online Travel Guide using AI</vt:lpstr>
      <vt:lpstr>Abstract</vt:lpstr>
      <vt:lpstr>Use Case Diagram</vt:lpstr>
      <vt:lpstr>Sequence Diagram</vt:lpstr>
      <vt:lpstr>DFD for Tourist</vt:lpstr>
      <vt:lpstr>Dfd for admin</vt:lpstr>
      <vt:lpstr>Form Design</vt:lpstr>
      <vt:lpstr>Feature Enhancement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Sushma Vemula</dc:creator>
  <cp:lastModifiedBy>Sushma Vemula</cp:lastModifiedBy>
  <cp:revision>1</cp:revision>
  <dcterms:created xsi:type="dcterms:W3CDTF">2024-10-10T17:31:26Z</dcterms:created>
  <dcterms:modified xsi:type="dcterms:W3CDTF">2024-10-14T11:55:31Z</dcterms:modified>
</cp:coreProperties>
</file>