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2.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4.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5.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6.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8.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9.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0.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1.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2.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13.xml" ContentType="application/vnd.openxmlformats-officedocument.theme+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14.xml" ContentType="application/vnd.openxmlformats-officedocument.theme+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15.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theme/theme16.xml" ContentType="application/vnd.openxmlformats-officedocument.theme+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theme/theme17.xml" ContentType="application/vnd.openxmlformats-officedocument.theme+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theme/theme18.xml" ContentType="application/vnd.openxmlformats-officedocument.theme+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theme/theme19.xml" ContentType="application/vnd.openxmlformats-officedocument.theme+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theme/theme20.xml" ContentType="application/vnd.openxmlformats-officedocument.theme+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theme/theme21.xml" ContentType="application/vnd.openxmlformats-officedocument.theme+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theme/theme22.xml" ContentType="application/vnd.openxmlformats-officedocument.theme+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theme/theme23.xml" ContentType="application/vnd.openxmlformats-officedocument.theme+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theme/theme24.xml" ContentType="application/vnd.openxmlformats-officedocument.theme+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theme/theme25.xml" ContentType="application/vnd.openxmlformats-officedocument.theme+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theme/theme26.xml" ContentType="application/vnd.openxmlformats-officedocument.theme+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27.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theme/theme28.xml" ContentType="application/vnd.openxmlformats-officedocument.theme+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theme/theme29.xml" ContentType="application/vnd.openxmlformats-officedocument.theme+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theme/theme30.xml" ContentType="application/vnd.openxmlformats-officedocument.theme+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theme/theme31.xml" ContentType="application/vnd.openxmlformats-officedocument.theme+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32.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33.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34.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35.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36.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37.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38.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39.xml" ContentType="application/vnd.openxmlformats-officedocument.theme+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0.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1.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theme/theme42.xml" ContentType="application/vnd.openxmlformats-officedocument.theme+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theme/theme43.xml" ContentType="application/vnd.openxmlformats-officedocument.theme+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theme/theme44.xml" ContentType="application/vnd.openxmlformats-officedocument.theme+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45.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theme/theme46.xml" ContentType="application/vnd.openxmlformats-officedocument.theme+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theme/theme47.xml" ContentType="application/vnd.openxmlformats-officedocument.theme+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48.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49.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theme/theme50.xml" ContentType="application/vnd.openxmlformats-officedocument.theme+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theme/theme51.xml" ContentType="application/vnd.openxmlformats-officedocument.theme+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slideLayouts/slideLayout661.xml" ContentType="application/vnd.openxmlformats-officedocument.presentationml.slideLayout+xml"/>
  <Override PartName="/ppt/theme/theme52.xml" ContentType="application/vnd.openxmlformats-officedocument.theme+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theme/theme53.xml" ContentType="application/vnd.openxmlformats-officedocument.theme+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theme/theme54.xml" ContentType="application/vnd.openxmlformats-officedocument.theme+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theme/theme55.xml" ContentType="application/vnd.openxmlformats-officedocument.theme+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slideLayouts/slideLayout705.xml" ContentType="application/vnd.openxmlformats-officedocument.presentationml.slideLayout+xml"/>
  <Override PartName="/ppt/theme/theme56.xml" ContentType="application/vnd.openxmlformats-officedocument.theme+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slideLayouts/slideLayout716.xml" ContentType="application/vnd.openxmlformats-officedocument.presentationml.slideLayout+xml"/>
  <Override PartName="/ppt/theme/theme57.xml" ContentType="application/vnd.openxmlformats-officedocument.theme+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slideLayouts/slideLayout727.xml" ContentType="application/vnd.openxmlformats-officedocument.presentationml.slideLayout+xml"/>
  <Override PartName="/ppt/theme/theme58.xml" ContentType="application/vnd.openxmlformats-officedocument.theme+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slideLayouts/slideLayout738.xml" ContentType="application/vnd.openxmlformats-officedocument.presentationml.slideLayout+xml"/>
  <Override PartName="/ppt/theme/theme59.xml" ContentType="application/vnd.openxmlformats-officedocument.theme+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slideLayouts/slideLayout749.xml" ContentType="application/vnd.openxmlformats-officedocument.presentationml.slideLayout+xml"/>
  <Override PartName="/ppt/theme/theme60.xml" ContentType="application/vnd.openxmlformats-officedocument.theme+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slideLayouts/slideLayout760.xml" ContentType="application/vnd.openxmlformats-officedocument.presentationml.slideLayout+xml"/>
  <Override PartName="/ppt/theme/theme61.xml" ContentType="application/vnd.openxmlformats-officedocument.theme+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slideLayouts/slideLayout771.xml" ContentType="application/vnd.openxmlformats-officedocument.presentationml.slideLayout+xml"/>
  <Override PartName="/ppt/theme/theme62.xml" ContentType="application/vnd.openxmlformats-officedocument.theme+xml"/>
  <Override PartName="/ppt/slideLayouts/slideLayout772.xml" ContentType="application/vnd.openxmlformats-officedocument.presentationml.slideLayout+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slideLayouts/slideLayout779.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slideLayouts/slideLayout782.xml" ContentType="application/vnd.openxmlformats-officedocument.presentationml.slideLayout+xml"/>
  <Override PartName="/ppt/theme/theme63.xml" ContentType="application/vnd.openxmlformats-officedocument.theme+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slideLayouts/slideLayout793.xml" ContentType="application/vnd.openxmlformats-officedocument.presentationml.slideLayout+xml"/>
  <Override PartName="/ppt/theme/theme64.xml" ContentType="application/vnd.openxmlformats-officedocument.theme+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00.xml" ContentType="application/vnd.openxmlformats-officedocument.presentationml.slideLayout+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slideLayouts/slideLayout804.xml" ContentType="application/vnd.openxmlformats-officedocument.presentationml.slideLayout+xml"/>
  <Override PartName="/ppt/theme/theme65.xml" ContentType="application/vnd.openxmlformats-officedocument.theme+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slideLayouts/slideLayout809.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slideLayouts/slideLayout815.xml" ContentType="application/vnd.openxmlformats-officedocument.presentationml.slideLayout+xml"/>
  <Override PartName="/ppt/theme/theme66.xml" ContentType="application/vnd.openxmlformats-officedocument.theme+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theme/theme67.xml" ContentType="application/vnd.openxmlformats-officedocument.theme+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slideLayouts/slideLayout833.xml" ContentType="application/vnd.openxmlformats-officedocument.presentationml.slideLayout+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slideLayouts/slideLayout837.xml" ContentType="application/vnd.openxmlformats-officedocument.presentationml.slideLayout+xml"/>
  <Override PartName="/ppt/slideLayouts/slideLayout838.xml" ContentType="application/vnd.openxmlformats-officedocument.presentationml.slideLayout+xml"/>
  <Override PartName="/ppt/slideLayouts/slideLayout839.xml" ContentType="application/vnd.openxmlformats-officedocument.presentationml.slideLayout+xml"/>
  <Override PartName="/ppt/slideLayouts/slideLayout840.xml" ContentType="application/vnd.openxmlformats-officedocument.presentationml.slideLayout+xml"/>
  <Override PartName="/ppt/slideLayouts/slideLayout841.xml" ContentType="application/vnd.openxmlformats-officedocument.presentationml.slideLayout+xml"/>
  <Override PartName="/ppt/slideLayouts/slideLayout842.xml" ContentType="application/vnd.openxmlformats-officedocument.presentationml.slideLayout+xml"/>
  <Override PartName="/ppt/slideLayouts/slideLayout843.xml" ContentType="application/vnd.openxmlformats-officedocument.presentationml.slideLayout+xml"/>
  <Override PartName="/ppt/slideLayouts/slideLayout844.xml" ContentType="application/vnd.openxmlformats-officedocument.presentationml.slideLayout+xml"/>
  <Override PartName="/ppt/slideLayouts/slideLayout845.xml" ContentType="application/vnd.openxmlformats-officedocument.presentationml.slideLayout+xml"/>
  <Override PartName="/ppt/slideLayouts/slideLayout846.xml" ContentType="application/vnd.openxmlformats-officedocument.presentationml.slideLayout+xml"/>
  <Override PartName="/ppt/slideLayouts/slideLayout847.xml" ContentType="application/vnd.openxmlformats-officedocument.presentationml.slideLayout+xml"/>
  <Override PartName="/ppt/slideLayouts/slideLayout848.xml" ContentType="application/vnd.openxmlformats-officedocument.presentationml.slideLayout+xml"/>
  <Override PartName="/ppt/slideLayouts/slideLayout849.xml" ContentType="application/vnd.openxmlformats-officedocument.presentationml.slideLayout+xml"/>
  <Override PartName="/ppt/slideLayouts/slideLayout850.xml" ContentType="application/vnd.openxmlformats-officedocument.presentationml.slideLayout+xml"/>
  <Override PartName="/ppt/theme/theme68.xml" ContentType="application/vnd.openxmlformats-officedocument.theme+xml"/>
  <Override PartName="/ppt/slideLayouts/slideLayout851.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5.xml" ContentType="application/vnd.openxmlformats-officedocument.presentationml.slideLayout+xml"/>
  <Override PartName="/ppt/slideLayouts/slideLayout856.xml" ContentType="application/vnd.openxmlformats-officedocument.presentationml.slideLayout+xml"/>
  <Override PartName="/ppt/slideLayouts/slideLayout857.xml" ContentType="application/vnd.openxmlformats-officedocument.presentationml.slideLayout+xml"/>
  <Override PartName="/ppt/slideLayouts/slideLayout858.xml" ContentType="application/vnd.openxmlformats-officedocument.presentationml.slideLayout+xml"/>
  <Override PartName="/ppt/slideLayouts/slideLayout859.xml" ContentType="application/vnd.openxmlformats-officedocument.presentationml.slideLayout+xml"/>
  <Override PartName="/ppt/slideLayouts/slideLayout860.xml" ContentType="application/vnd.openxmlformats-officedocument.presentationml.slideLayout+xml"/>
  <Override PartName="/ppt/slideLayouts/slideLayout861.xml" ContentType="application/vnd.openxmlformats-officedocument.presentationml.slideLayout+xml"/>
  <Override PartName="/ppt/slideLayouts/slideLayout862.xml" ContentType="application/vnd.openxmlformats-officedocument.presentationml.slideLayout+xml"/>
  <Override PartName="/ppt/slideLayouts/slideLayout863.xml" ContentType="application/vnd.openxmlformats-officedocument.presentationml.slideLayout+xml"/>
  <Override PartName="/ppt/slideLayouts/slideLayout864.xml" ContentType="application/vnd.openxmlformats-officedocument.presentationml.slideLayout+xml"/>
  <Override PartName="/ppt/slideLayouts/slideLayout865.xml" ContentType="application/vnd.openxmlformats-officedocument.presentationml.slideLayout+xml"/>
  <Override PartName="/ppt/slideLayouts/slideLayout866.xml" ContentType="application/vnd.openxmlformats-officedocument.presentationml.slideLayout+xml"/>
  <Override PartName="/ppt/slideLayouts/slideLayout867.xml" ContentType="application/vnd.openxmlformats-officedocument.presentationml.slideLayout+xml"/>
  <Override PartName="/ppt/slideLayouts/slideLayout868.xml" ContentType="application/vnd.openxmlformats-officedocument.presentationml.slideLayout+xml"/>
  <Override PartName="/ppt/slideLayouts/slideLayout869.xml" ContentType="application/vnd.openxmlformats-officedocument.presentationml.slideLayout+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2.xml" ContentType="application/vnd.openxmlformats-officedocument.presentationml.slideLayout+xml"/>
  <Override PartName="/ppt/slideLayouts/slideLayout873.xml" ContentType="application/vnd.openxmlformats-officedocument.presentationml.slideLayout+xml"/>
  <Override PartName="/ppt/theme/theme69.xml" ContentType="application/vnd.openxmlformats-officedocument.theme+xml"/>
  <Override PartName="/ppt/slideLayouts/slideLayout874.xml" ContentType="application/vnd.openxmlformats-officedocument.presentationml.slideLayout+xml"/>
  <Override PartName="/ppt/slideLayouts/slideLayout875.xml" ContentType="application/vnd.openxmlformats-officedocument.presentationml.slideLayout+xml"/>
  <Override PartName="/ppt/slideLayouts/slideLayout876.xml" ContentType="application/vnd.openxmlformats-officedocument.presentationml.slideLayout+xml"/>
  <Override PartName="/ppt/slideLayouts/slideLayout877.xml" ContentType="application/vnd.openxmlformats-officedocument.presentationml.slideLayout+xml"/>
  <Override PartName="/ppt/slideLayouts/slideLayout878.xml" ContentType="application/vnd.openxmlformats-officedocument.presentationml.slideLayout+xml"/>
  <Override PartName="/ppt/slideLayouts/slideLayout879.xml" ContentType="application/vnd.openxmlformats-officedocument.presentationml.slideLayout+xml"/>
  <Override PartName="/ppt/slideLayouts/slideLayout880.xml" ContentType="application/vnd.openxmlformats-officedocument.presentationml.slideLayout+xml"/>
  <Override PartName="/ppt/slideLayouts/slideLayout881.xml" ContentType="application/vnd.openxmlformats-officedocument.presentationml.slideLayout+xml"/>
  <Override PartName="/ppt/slideLayouts/slideLayout882.xml" ContentType="application/vnd.openxmlformats-officedocument.presentationml.slideLayout+xml"/>
  <Override PartName="/ppt/slideLayouts/slideLayout883.xml" ContentType="application/vnd.openxmlformats-officedocument.presentationml.slideLayout+xml"/>
  <Override PartName="/ppt/slideLayouts/slideLayout884.xml" ContentType="application/vnd.openxmlformats-officedocument.presentationml.slideLayout+xml"/>
  <Override PartName="/ppt/slideLayouts/slideLayout885.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slideLayouts/slideLayout889.xml" ContentType="application/vnd.openxmlformats-officedocument.presentationml.slideLayout+xml"/>
  <Override PartName="/ppt/slideLayouts/slideLayout890.xml" ContentType="application/vnd.openxmlformats-officedocument.presentationml.slideLayout+xml"/>
  <Override PartName="/ppt/slideLayouts/slideLayout891.xml" ContentType="application/vnd.openxmlformats-officedocument.presentationml.slideLayout+xml"/>
  <Override PartName="/ppt/slideLayouts/slideLayout892.xml" ContentType="application/vnd.openxmlformats-officedocument.presentationml.slideLayout+xml"/>
  <Override PartName="/ppt/slideLayouts/slideLayout893.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7351" r:id="rId4"/>
    <p:sldMasterId id="2147487386" r:id="rId5"/>
    <p:sldMasterId id="2147487398" r:id="rId6"/>
    <p:sldMasterId id="2147487410" r:id="rId7"/>
    <p:sldMasterId id="2147487422" r:id="rId8"/>
    <p:sldMasterId id="2147487434" r:id="rId9"/>
    <p:sldMasterId id="2147487446" r:id="rId10"/>
    <p:sldMasterId id="2147487458" r:id="rId11"/>
    <p:sldMasterId id="2147487470" r:id="rId12"/>
    <p:sldMasterId id="2147487482" r:id="rId13"/>
    <p:sldMasterId id="2147487494" r:id="rId14"/>
    <p:sldMasterId id="2147487506" r:id="rId15"/>
    <p:sldMasterId id="2147487518" r:id="rId16"/>
    <p:sldMasterId id="2147487530" r:id="rId17"/>
    <p:sldMasterId id="2147487542" r:id="rId18"/>
    <p:sldMasterId id="2147487554" r:id="rId19"/>
    <p:sldMasterId id="2147487566" r:id="rId20"/>
    <p:sldMasterId id="2147487578" r:id="rId21"/>
    <p:sldMasterId id="2147487590" r:id="rId22"/>
    <p:sldMasterId id="2147487602" r:id="rId23"/>
    <p:sldMasterId id="2147487614" r:id="rId24"/>
    <p:sldMasterId id="2147487626" r:id="rId25"/>
    <p:sldMasterId id="2147487638" r:id="rId26"/>
    <p:sldMasterId id="2147487650" r:id="rId27"/>
    <p:sldMasterId id="2147487662" r:id="rId28"/>
    <p:sldMasterId id="2147487674" r:id="rId29"/>
    <p:sldMasterId id="2147487686" r:id="rId30"/>
    <p:sldMasterId id="2147487698" r:id="rId31"/>
    <p:sldMasterId id="2147487710" r:id="rId32"/>
    <p:sldMasterId id="2147487722" r:id="rId33"/>
    <p:sldMasterId id="2147487734" r:id="rId34"/>
    <p:sldMasterId id="2147487746" r:id="rId35"/>
    <p:sldMasterId id="2147487759" r:id="rId36"/>
    <p:sldMasterId id="2147487771" r:id="rId37"/>
    <p:sldMasterId id="2147487783" r:id="rId38"/>
    <p:sldMasterId id="2147487795" r:id="rId39"/>
    <p:sldMasterId id="2147487807" r:id="rId40"/>
    <p:sldMasterId id="2147487819" r:id="rId41"/>
    <p:sldMasterId id="2147487831" r:id="rId42"/>
    <p:sldMasterId id="2147487843" r:id="rId43"/>
    <p:sldMasterId id="2147487855" r:id="rId44"/>
    <p:sldMasterId id="2147487867" r:id="rId45"/>
    <p:sldMasterId id="2147487879" r:id="rId46"/>
    <p:sldMasterId id="2147487891" r:id="rId47"/>
    <p:sldMasterId id="2147487903" r:id="rId48"/>
    <p:sldMasterId id="2147487915" r:id="rId49"/>
    <p:sldMasterId id="2147487927" r:id="rId50"/>
    <p:sldMasterId id="2147487939" r:id="rId51"/>
    <p:sldMasterId id="2147487951" r:id="rId52"/>
    <p:sldMasterId id="2147487963" r:id="rId53"/>
    <p:sldMasterId id="2147487975" r:id="rId54"/>
    <p:sldMasterId id="2147487987" r:id="rId55"/>
    <p:sldMasterId id="2147488000" r:id="rId56"/>
    <p:sldMasterId id="2147488012" r:id="rId57"/>
    <p:sldMasterId id="2147488024" r:id="rId58"/>
    <p:sldMasterId id="2147488036" r:id="rId59"/>
    <p:sldMasterId id="2147488048" r:id="rId60"/>
    <p:sldMasterId id="2147488060" r:id="rId61"/>
    <p:sldMasterId id="2147488072" r:id="rId62"/>
    <p:sldMasterId id="2147488084" r:id="rId63"/>
    <p:sldMasterId id="2147488096" r:id="rId64"/>
    <p:sldMasterId id="2147488108" r:id="rId65"/>
    <p:sldMasterId id="2147488120" r:id="rId66"/>
    <p:sldMasterId id="2147488132" r:id="rId67"/>
    <p:sldMasterId id="2147488144" r:id="rId68"/>
    <p:sldMasterId id="2147488156" r:id="rId69"/>
    <p:sldMasterId id="2147488168" r:id="rId70"/>
    <p:sldMasterId id="2147488181" r:id="rId71"/>
    <p:sldMasterId id="2147488205" r:id="rId72"/>
    <p:sldMasterId id="2147488229" r:id="rId73"/>
  </p:sldMasterIdLst>
  <p:notesMasterIdLst>
    <p:notesMasterId r:id="rId143"/>
  </p:notesMasterIdLst>
  <p:handoutMasterIdLst>
    <p:handoutMasterId r:id="rId144"/>
  </p:handoutMasterIdLst>
  <p:sldIdLst>
    <p:sldId id="256" r:id="rId74"/>
    <p:sldId id="286" r:id="rId75"/>
    <p:sldId id="284" r:id="rId76"/>
    <p:sldId id="287" r:id="rId77"/>
    <p:sldId id="289" r:id="rId78"/>
    <p:sldId id="290" r:id="rId79"/>
    <p:sldId id="316" r:id="rId80"/>
    <p:sldId id="293" r:id="rId81"/>
    <p:sldId id="315" r:id="rId82"/>
    <p:sldId id="297" r:id="rId83"/>
    <p:sldId id="461" r:id="rId84"/>
    <p:sldId id="317" r:id="rId85"/>
    <p:sldId id="318" r:id="rId86"/>
    <p:sldId id="298" r:id="rId87"/>
    <p:sldId id="327" r:id="rId88"/>
    <p:sldId id="300" r:id="rId89"/>
    <p:sldId id="319" r:id="rId90"/>
    <p:sldId id="328" r:id="rId91"/>
    <p:sldId id="320" r:id="rId92"/>
    <p:sldId id="482" r:id="rId93"/>
    <p:sldId id="436" r:id="rId94"/>
    <p:sldId id="480" r:id="rId95"/>
    <p:sldId id="330" r:id="rId96"/>
    <p:sldId id="332" r:id="rId97"/>
    <p:sldId id="360" r:id="rId98"/>
    <p:sldId id="333" r:id="rId99"/>
    <p:sldId id="335" r:id="rId100"/>
    <p:sldId id="334" r:id="rId101"/>
    <p:sldId id="336" r:id="rId102"/>
    <p:sldId id="366" r:id="rId103"/>
    <p:sldId id="367" r:id="rId104"/>
    <p:sldId id="361" r:id="rId105"/>
    <p:sldId id="363" r:id="rId106"/>
    <p:sldId id="365" r:id="rId107"/>
    <p:sldId id="368" r:id="rId108"/>
    <p:sldId id="462" r:id="rId109"/>
    <p:sldId id="278" r:id="rId110"/>
    <p:sldId id="483" r:id="rId111"/>
    <p:sldId id="374" r:id="rId112"/>
    <p:sldId id="396" r:id="rId113"/>
    <p:sldId id="375" r:id="rId114"/>
    <p:sldId id="376" r:id="rId115"/>
    <p:sldId id="377" r:id="rId116"/>
    <p:sldId id="378" r:id="rId117"/>
    <p:sldId id="379" r:id="rId118"/>
    <p:sldId id="380" r:id="rId119"/>
    <p:sldId id="381" r:id="rId120"/>
    <p:sldId id="382" r:id="rId121"/>
    <p:sldId id="383" r:id="rId122"/>
    <p:sldId id="401" r:id="rId123"/>
    <p:sldId id="386" r:id="rId124"/>
    <p:sldId id="387" r:id="rId125"/>
    <p:sldId id="478" r:id="rId126"/>
    <p:sldId id="276" r:id="rId127"/>
    <p:sldId id="481" r:id="rId128"/>
    <p:sldId id="407" r:id="rId129"/>
    <p:sldId id="408" r:id="rId130"/>
    <p:sldId id="418" r:id="rId131"/>
    <p:sldId id="410" r:id="rId132"/>
    <p:sldId id="411" r:id="rId133"/>
    <p:sldId id="412" r:id="rId134"/>
    <p:sldId id="419" r:id="rId135"/>
    <p:sldId id="414" r:id="rId136"/>
    <p:sldId id="415" r:id="rId137"/>
    <p:sldId id="416" r:id="rId138"/>
    <p:sldId id="417" r:id="rId139"/>
    <p:sldId id="479" r:id="rId140"/>
    <p:sldId id="476" r:id="rId141"/>
    <p:sldId id="477" r:id="rId1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5D000"/>
    <a:srgbClr val="9900CC"/>
    <a:srgbClr val="6600CC"/>
    <a:srgbClr val="CC0099"/>
    <a:srgbClr val="FF0000"/>
    <a:srgbClr val="05573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8" autoAdjust="0"/>
    <p:restoredTop sz="94434" autoAdjust="0"/>
  </p:normalViewPr>
  <p:slideViewPr>
    <p:cSldViewPr>
      <p:cViewPr varScale="1">
        <p:scale>
          <a:sx n="76" d="100"/>
          <a:sy n="76" d="100"/>
        </p:scale>
        <p:origin x="11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9" d="100"/>
          <a:sy n="79" d="100"/>
        </p:scale>
        <p:origin x="-2082" y="3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44.xml"/><Relationship Id="rId21" Type="http://schemas.openxmlformats.org/officeDocument/2006/relationships/slideMaster" Target="slideMasters/slideMaster18.xml"/><Relationship Id="rId42" Type="http://schemas.openxmlformats.org/officeDocument/2006/relationships/slideMaster" Target="slideMasters/slideMaster39.xml"/><Relationship Id="rId63" Type="http://schemas.openxmlformats.org/officeDocument/2006/relationships/slideMaster" Target="slideMasters/slideMaster60.xml"/><Relationship Id="rId84" Type="http://schemas.openxmlformats.org/officeDocument/2006/relationships/slide" Target="slides/slide11.xml"/><Relationship Id="rId138" Type="http://schemas.openxmlformats.org/officeDocument/2006/relationships/slide" Target="slides/slide65.xml"/><Relationship Id="rId107" Type="http://schemas.openxmlformats.org/officeDocument/2006/relationships/slide" Target="slides/slide34.xml"/><Relationship Id="rId11" Type="http://schemas.openxmlformats.org/officeDocument/2006/relationships/slideMaster" Target="slideMasters/slideMaster8.xml"/><Relationship Id="rId32" Type="http://schemas.openxmlformats.org/officeDocument/2006/relationships/slideMaster" Target="slideMasters/slideMaster29.xml"/><Relationship Id="rId53" Type="http://schemas.openxmlformats.org/officeDocument/2006/relationships/slideMaster" Target="slideMasters/slideMaster50.xml"/><Relationship Id="rId74" Type="http://schemas.openxmlformats.org/officeDocument/2006/relationships/slide" Target="slides/slide1.xml"/><Relationship Id="rId128" Type="http://schemas.openxmlformats.org/officeDocument/2006/relationships/slide" Target="slides/slide55.xml"/><Relationship Id="rId5" Type="http://schemas.openxmlformats.org/officeDocument/2006/relationships/slideMaster" Target="slideMasters/slideMaster2.xml"/><Relationship Id="rId90" Type="http://schemas.openxmlformats.org/officeDocument/2006/relationships/slide" Target="slides/slide17.xml"/><Relationship Id="rId95" Type="http://schemas.openxmlformats.org/officeDocument/2006/relationships/slide" Target="slides/slide22.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43" Type="http://schemas.openxmlformats.org/officeDocument/2006/relationships/slideMaster" Target="slideMasters/slideMaster40.xml"/><Relationship Id="rId48" Type="http://schemas.openxmlformats.org/officeDocument/2006/relationships/slideMaster" Target="slideMasters/slideMaster45.xml"/><Relationship Id="rId64" Type="http://schemas.openxmlformats.org/officeDocument/2006/relationships/slideMaster" Target="slideMasters/slideMaster61.xml"/><Relationship Id="rId69" Type="http://schemas.openxmlformats.org/officeDocument/2006/relationships/slideMaster" Target="slideMasters/slideMaster66.xml"/><Relationship Id="rId113" Type="http://schemas.openxmlformats.org/officeDocument/2006/relationships/slide" Target="slides/slide40.xml"/><Relationship Id="rId118" Type="http://schemas.openxmlformats.org/officeDocument/2006/relationships/slide" Target="slides/slide45.xml"/><Relationship Id="rId134" Type="http://schemas.openxmlformats.org/officeDocument/2006/relationships/slide" Target="slides/slide61.xml"/><Relationship Id="rId139" Type="http://schemas.openxmlformats.org/officeDocument/2006/relationships/slide" Target="slides/slide66.xml"/><Relationship Id="rId80" Type="http://schemas.openxmlformats.org/officeDocument/2006/relationships/slide" Target="slides/slide7.xml"/><Relationship Id="rId85" Type="http://schemas.openxmlformats.org/officeDocument/2006/relationships/slide" Target="slides/slide12.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59" Type="http://schemas.openxmlformats.org/officeDocument/2006/relationships/slideMaster" Target="slideMasters/slideMaster56.xml"/><Relationship Id="rId103" Type="http://schemas.openxmlformats.org/officeDocument/2006/relationships/slide" Target="slides/slide30.xml"/><Relationship Id="rId108" Type="http://schemas.openxmlformats.org/officeDocument/2006/relationships/slide" Target="slides/slide35.xml"/><Relationship Id="rId124" Type="http://schemas.openxmlformats.org/officeDocument/2006/relationships/slide" Target="slides/slide51.xml"/><Relationship Id="rId129" Type="http://schemas.openxmlformats.org/officeDocument/2006/relationships/slide" Target="slides/slide56.xml"/><Relationship Id="rId54" Type="http://schemas.openxmlformats.org/officeDocument/2006/relationships/slideMaster" Target="slideMasters/slideMaster51.xml"/><Relationship Id="rId70" Type="http://schemas.openxmlformats.org/officeDocument/2006/relationships/slideMaster" Target="slideMasters/slideMaster67.xml"/><Relationship Id="rId75" Type="http://schemas.openxmlformats.org/officeDocument/2006/relationships/slide" Target="slides/slide2.xml"/><Relationship Id="rId91" Type="http://schemas.openxmlformats.org/officeDocument/2006/relationships/slide" Target="slides/slide18.xml"/><Relationship Id="rId96" Type="http://schemas.openxmlformats.org/officeDocument/2006/relationships/slide" Target="slides/slide23.xml"/><Relationship Id="rId140" Type="http://schemas.openxmlformats.org/officeDocument/2006/relationships/slide" Target="slides/slide67.xml"/><Relationship Id="rId14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49" Type="http://schemas.openxmlformats.org/officeDocument/2006/relationships/slideMaster" Target="slideMasters/slideMaster46.xml"/><Relationship Id="rId114" Type="http://schemas.openxmlformats.org/officeDocument/2006/relationships/slide" Target="slides/slide41.xml"/><Relationship Id="rId119" Type="http://schemas.openxmlformats.org/officeDocument/2006/relationships/slide" Target="slides/slide46.xml"/><Relationship Id="rId44" Type="http://schemas.openxmlformats.org/officeDocument/2006/relationships/slideMaster" Target="slideMasters/slideMaster41.xml"/><Relationship Id="rId60" Type="http://schemas.openxmlformats.org/officeDocument/2006/relationships/slideMaster" Target="slideMasters/slideMaster57.xml"/><Relationship Id="rId65" Type="http://schemas.openxmlformats.org/officeDocument/2006/relationships/slideMaster" Target="slideMasters/slideMaster62.xml"/><Relationship Id="rId81" Type="http://schemas.openxmlformats.org/officeDocument/2006/relationships/slide" Target="slides/slide8.xml"/><Relationship Id="rId86" Type="http://schemas.openxmlformats.org/officeDocument/2006/relationships/slide" Target="slides/slide13.xml"/><Relationship Id="rId130" Type="http://schemas.openxmlformats.org/officeDocument/2006/relationships/slide" Target="slides/slide57.xml"/><Relationship Id="rId135" Type="http://schemas.openxmlformats.org/officeDocument/2006/relationships/slide" Target="slides/slide62.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Master" Target="slideMasters/slideMaster36.xml"/><Relationship Id="rId109" Type="http://schemas.openxmlformats.org/officeDocument/2006/relationships/slide" Target="slides/slide36.xml"/><Relationship Id="rId34" Type="http://schemas.openxmlformats.org/officeDocument/2006/relationships/slideMaster" Target="slideMasters/slideMaster31.xml"/><Relationship Id="rId50" Type="http://schemas.openxmlformats.org/officeDocument/2006/relationships/slideMaster" Target="slideMasters/slideMaster47.xml"/><Relationship Id="rId55" Type="http://schemas.openxmlformats.org/officeDocument/2006/relationships/slideMaster" Target="slideMasters/slideMaster52.xml"/><Relationship Id="rId76" Type="http://schemas.openxmlformats.org/officeDocument/2006/relationships/slide" Target="slides/slide3.xml"/><Relationship Id="rId97" Type="http://schemas.openxmlformats.org/officeDocument/2006/relationships/slide" Target="slides/slide24.xml"/><Relationship Id="rId104" Type="http://schemas.openxmlformats.org/officeDocument/2006/relationships/slide" Target="slides/slide31.xml"/><Relationship Id="rId120" Type="http://schemas.openxmlformats.org/officeDocument/2006/relationships/slide" Target="slides/slide47.xml"/><Relationship Id="rId125" Type="http://schemas.openxmlformats.org/officeDocument/2006/relationships/slide" Target="slides/slide52.xml"/><Relationship Id="rId141" Type="http://schemas.openxmlformats.org/officeDocument/2006/relationships/slide" Target="slides/slide68.xml"/><Relationship Id="rId14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Master" Target="slideMasters/slideMaster68.xml"/><Relationship Id="rId92" Type="http://schemas.openxmlformats.org/officeDocument/2006/relationships/slide" Target="slides/slide19.xml"/><Relationship Id="rId2" Type="http://schemas.openxmlformats.org/officeDocument/2006/relationships/customXml" Target="../customXml/item2.xml"/><Relationship Id="rId29" Type="http://schemas.openxmlformats.org/officeDocument/2006/relationships/slideMaster" Target="slideMasters/slideMaster26.xml"/><Relationship Id="rId24" Type="http://schemas.openxmlformats.org/officeDocument/2006/relationships/slideMaster" Target="slideMasters/slideMaster21.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66" Type="http://schemas.openxmlformats.org/officeDocument/2006/relationships/slideMaster" Target="slideMasters/slideMaster63.xml"/><Relationship Id="rId87" Type="http://schemas.openxmlformats.org/officeDocument/2006/relationships/slide" Target="slides/slide14.xml"/><Relationship Id="rId110" Type="http://schemas.openxmlformats.org/officeDocument/2006/relationships/slide" Target="slides/slide37.xml"/><Relationship Id="rId115" Type="http://schemas.openxmlformats.org/officeDocument/2006/relationships/slide" Target="slides/slide42.xml"/><Relationship Id="rId131" Type="http://schemas.openxmlformats.org/officeDocument/2006/relationships/slide" Target="slides/slide58.xml"/><Relationship Id="rId136" Type="http://schemas.openxmlformats.org/officeDocument/2006/relationships/slide" Target="slides/slide63.xml"/><Relationship Id="rId61" Type="http://schemas.openxmlformats.org/officeDocument/2006/relationships/slideMaster" Target="slideMasters/slideMaster58.xml"/><Relationship Id="rId82" Type="http://schemas.openxmlformats.org/officeDocument/2006/relationships/slide" Target="slides/slide9.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56" Type="http://schemas.openxmlformats.org/officeDocument/2006/relationships/slideMaster" Target="slideMasters/slideMaster53.xml"/><Relationship Id="rId77" Type="http://schemas.openxmlformats.org/officeDocument/2006/relationships/slide" Target="slides/slide4.xml"/><Relationship Id="rId100" Type="http://schemas.openxmlformats.org/officeDocument/2006/relationships/slide" Target="slides/slide27.xml"/><Relationship Id="rId105" Type="http://schemas.openxmlformats.org/officeDocument/2006/relationships/slide" Target="slides/slide32.xml"/><Relationship Id="rId126" Type="http://schemas.openxmlformats.org/officeDocument/2006/relationships/slide" Target="slides/slide53.xml"/><Relationship Id="rId147"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Master" Target="slideMasters/slideMaster48.xml"/><Relationship Id="rId72" Type="http://schemas.openxmlformats.org/officeDocument/2006/relationships/slideMaster" Target="slideMasters/slideMaster69.xml"/><Relationship Id="rId93" Type="http://schemas.openxmlformats.org/officeDocument/2006/relationships/slide" Target="slides/slide20.xml"/><Relationship Id="rId98" Type="http://schemas.openxmlformats.org/officeDocument/2006/relationships/slide" Target="slides/slide25.xml"/><Relationship Id="rId121" Type="http://schemas.openxmlformats.org/officeDocument/2006/relationships/slide" Target="slides/slide48.xml"/><Relationship Id="rId142" Type="http://schemas.openxmlformats.org/officeDocument/2006/relationships/slide" Target="slides/slide69.xml"/><Relationship Id="rId3" Type="http://schemas.openxmlformats.org/officeDocument/2006/relationships/customXml" Target="../customXml/item3.xml"/><Relationship Id="rId25" Type="http://schemas.openxmlformats.org/officeDocument/2006/relationships/slideMaster" Target="slideMasters/slideMaster22.xml"/><Relationship Id="rId46" Type="http://schemas.openxmlformats.org/officeDocument/2006/relationships/slideMaster" Target="slideMasters/slideMaster43.xml"/><Relationship Id="rId67" Type="http://schemas.openxmlformats.org/officeDocument/2006/relationships/slideMaster" Target="slideMasters/slideMaster64.xml"/><Relationship Id="rId116" Type="http://schemas.openxmlformats.org/officeDocument/2006/relationships/slide" Target="slides/slide43.xml"/><Relationship Id="rId137" Type="http://schemas.openxmlformats.org/officeDocument/2006/relationships/slide" Target="slides/slide64.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62" Type="http://schemas.openxmlformats.org/officeDocument/2006/relationships/slideMaster" Target="slideMasters/slideMaster59.xml"/><Relationship Id="rId83" Type="http://schemas.openxmlformats.org/officeDocument/2006/relationships/slide" Target="slides/slide10.xml"/><Relationship Id="rId88" Type="http://schemas.openxmlformats.org/officeDocument/2006/relationships/slide" Target="slides/slide15.xml"/><Relationship Id="rId111" Type="http://schemas.openxmlformats.org/officeDocument/2006/relationships/slide" Target="slides/slide38.xml"/><Relationship Id="rId132" Type="http://schemas.openxmlformats.org/officeDocument/2006/relationships/slide" Target="slides/slide59.xml"/><Relationship Id="rId15" Type="http://schemas.openxmlformats.org/officeDocument/2006/relationships/slideMaster" Target="slideMasters/slideMaster12.xml"/><Relationship Id="rId36" Type="http://schemas.openxmlformats.org/officeDocument/2006/relationships/slideMaster" Target="slideMasters/slideMaster33.xml"/><Relationship Id="rId57" Type="http://schemas.openxmlformats.org/officeDocument/2006/relationships/slideMaster" Target="slideMasters/slideMaster54.xml"/><Relationship Id="rId106" Type="http://schemas.openxmlformats.org/officeDocument/2006/relationships/slide" Target="slides/slide33.xml"/><Relationship Id="rId127" Type="http://schemas.openxmlformats.org/officeDocument/2006/relationships/slide" Target="slides/slide54.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52" Type="http://schemas.openxmlformats.org/officeDocument/2006/relationships/slideMaster" Target="slideMasters/slideMaster49.xml"/><Relationship Id="rId73" Type="http://schemas.openxmlformats.org/officeDocument/2006/relationships/slideMaster" Target="slideMasters/slideMaster70.xml"/><Relationship Id="rId78" Type="http://schemas.openxmlformats.org/officeDocument/2006/relationships/slide" Target="slides/slide5.xml"/><Relationship Id="rId94" Type="http://schemas.openxmlformats.org/officeDocument/2006/relationships/slide" Target="slides/slide21.xml"/><Relationship Id="rId99" Type="http://schemas.openxmlformats.org/officeDocument/2006/relationships/slide" Target="slides/slide26.xml"/><Relationship Id="rId101" Type="http://schemas.openxmlformats.org/officeDocument/2006/relationships/slide" Target="slides/slide28.xml"/><Relationship Id="rId122" Type="http://schemas.openxmlformats.org/officeDocument/2006/relationships/slide" Target="slides/slide49.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Master" Target="slideMasters/slideMaster23.xml"/><Relationship Id="rId47" Type="http://schemas.openxmlformats.org/officeDocument/2006/relationships/slideMaster" Target="slideMasters/slideMaster44.xml"/><Relationship Id="rId68" Type="http://schemas.openxmlformats.org/officeDocument/2006/relationships/slideMaster" Target="slideMasters/slideMaster65.xml"/><Relationship Id="rId89" Type="http://schemas.openxmlformats.org/officeDocument/2006/relationships/slide" Target="slides/slide16.xml"/><Relationship Id="rId112" Type="http://schemas.openxmlformats.org/officeDocument/2006/relationships/slide" Target="slides/slide39.xml"/><Relationship Id="rId133" Type="http://schemas.openxmlformats.org/officeDocument/2006/relationships/slide" Target="slides/slide60.xml"/><Relationship Id="rId16" Type="http://schemas.openxmlformats.org/officeDocument/2006/relationships/slideMaster" Target="slideMasters/slideMaster13.xml"/><Relationship Id="rId37" Type="http://schemas.openxmlformats.org/officeDocument/2006/relationships/slideMaster" Target="slideMasters/slideMaster34.xml"/><Relationship Id="rId58" Type="http://schemas.openxmlformats.org/officeDocument/2006/relationships/slideMaster" Target="slideMasters/slideMaster55.xml"/><Relationship Id="rId79" Type="http://schemas.openxmlformats.org/officeDocument/2006/relationships/slide" Target="slides/slide6.xml"/><Relationship Id="rId102" Type="http://schemas.openxmlformats.org/officeDocument/2006/relationships/slide" Target="slides/slide29.xml"/><Relationship Id="rId123" Type="http://schemas.openxmlformats.org/officeDocument/2006/relationships/slide" Target="slides/slide50.xml"/><Relationship Id="rId14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5C713DCA-02C7-4D0B-8DB3-09FB0301445A}" type="datetimeFigureOut">
              <a:rPr lang="en-US"/>
              <a:pPr>
                <a:defRPr/>
              </a:pPr>
              <a:t>8/23/2019</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15940F6C-5D75-4B10-8292-6D4A393FD7C9}" type="slidenum">
              <a:rPr lang="en-US"/>
              <a:pPr>
                <a:defRPr/>
              </a:pPr>
              <a:t>‹#›</a:t>
            </a:fld>
            <a:endParaRPr lang="en-US" dirty="0"/>
          </a:p>
        </p:txBody>
      </p:sp>
    </p:spTree>
    <p:extLst>
      <p:ext uri="{BB962C8B-B14F-4D97-AF65-F5344CB8AC3E}">
        <p14:creationId xmlns:p14="http://schemas.microsoft.com/office/powerpoint/2010/main" val="11455506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880251CA-6DA3-4693-9C18-35B957467171}" type="datetimeFigureOut">
              <a:rPr lang="en-US"/>
              <a:pPr>
                <a:defRPr/>
              </a:pPr>
              <a:t>8/23/2019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536EC53-DC9E-4395-9B23-526023286DA5}" type="slidenum">
              <a:rPr lang="en-US"/>
              <a:pPr>
                <a:defRPr/>
              </a:pPr>
              <a:t>‹#›</a:t>
            </a:fld>
            <a:endParaRPr lang="en-US"/>
          </a:p>
        </p:txBody>
      </p:sp>
    </p:spTree>
    <p:extLst>
      <p:ext uri="{BB962C8B-B14F-4D97-AF65-F5344CB8AC3E}">
        <p14:creationId xmlns:p14="http://schemas.microsoft.com/office/powerpoint/2010/main" val="27953903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mn-lt"/>
        <a:ea typeface="+mn-ea"/>
        <a:cs typeface="+mn-cs"/>
      </a:defRPr>
    </a:lvl1pPr>
    <a:lvl2pPr marL="457200" algn="l" rtl="0" eaLnBrk="0" fontAlgn="base" hangingPunct="0">
      <a:spcBef>
        <a:spcPct val="30000"/>
      </a:spcBef>
      <a:spcAft>
        <a:spcPct val="0"/>
      </a:spcAft>
      <a:defRPr sz="1000" kern="1200">
        <a:solidFill>
          <a:schemeClr val="tx1"/>
        </a:solidFill>
        <a:latin typeface="+mn-lt"/>
        <a:ea typeface="+mn-ea"/>
        <a:cs typeface="+mn-cs"/>
      </a:defRPr>
    </a:lvl2pPr>
    <a:lvl3pPr marL="914400" algn="l" rtl="0" eaLnBrk="0" fontAlgn="base" hangingPunct="0">
      <a:spcBef>
        <a:spcPct val="30000"/>
      </a:spcBef>
      <a:spcAft>
        <a:spcPct val="0"/>
      </a:spcAft>
      <a:defRPr sz="1000" kern="1200">
        <a:solidFill>
          <a:schemeClr val="tx1"/>
        </a:solidFill>
        <a:latin typeface="+mn-lt"/>
        <a:ea typeface="+mn-ea"/>
        <a:cs typeface="+mn-cs"/>
      </a:defRPr>
    </a:lvl3pPr>
    <a:lvl4pPr marL="1371600" algn="l" rtl="0" eaLnBrk="0" fontAlgn="base" hangingPunct="0">
      <a:spcBef>
        <a:spcPct val="30000"/>
      </a:spcBef>
      <a:spcAft>
        <a:spcPct val="0"/>
      </a:spcAft>
      <a:defRPr sz="1000" kern="1200">
        <a:solidFill>
          <a:schemeClr val="tx1"/>
        </a:solidFill>
        <a:latin typeface="+mn-lt"/>
        <a:ea typeface="+mn-ea"/>
        <a:cs typeface="+mn-cs"/>
      </a:defRPr>
    </a:lvl4pPr>
    <a:lvl5pPr marL="1828800" algn="l" rtl="0" eaLnBrk="0" fontAlgn="base" hangingPunct="0">
      <a:spcBef>
        <a:spcPct val="30000"/>
      </a:spcBef>
      <a:spcAft>
        <a:spcPct val="0"/>
      </a:spcAft>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p:spPr>
      </p:sp>
      <p:sp>
        <p:nvSpPr>
          <p:cNvPr id="249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 name="Slide Number Placeholder 4"/>
          <p:cNvSpPr>
            <a:spLocks noGrp="1"/>
          </p:cNvSpPr>
          <p:nvPr>
            <p:ph type="sldNum" sz="quarter" idx="10"/>
          </p:nvPr>
        </p:nvSpPr>
        <p:spPr/>
        <p:txBody>
          <a:bodyPr/>
          <a:lstStyle/>
          <a:p>
            <a:pPr>
              <a:defRPr/>
            </a:pPr>
            <a:fld id="{C536EC53-DC9E-4395-9B23-526023286DA5}" type="slidenum">
              <a:rPr lang="en-US" smtClean="0"/>
              <a:pPr>
                <a:defRPr/>
              </a:pPr>
              <a:t>1</a:t>
            </a:fld>
            <a:endParaRPr lang="en-US"/>
          </a:p>
        </p:txBody>
      </p:sp>
    </p:spTree>
    <p:extLst>
      <p:ext uri="{BB962C8B-B14F-4D97-AF65-F5344CB8AC3E}">
        <p14:creationId xmlns:p14="http://schemas.microsoft.com/office/powerpoint/2010/main" val="170878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bwMode="auto">
          <a:noFill/>
          <a:ln>
            <a:solidFill>
              <a:srgbClr val="000000"/>
            </a:solidFill>
            <a:miter lim="800000"/>
            <a:headEnd/>
            <a:tailEnd/>
          </a:ln>
        </p:spPr>
      </p:sp>
      <p:sp>
        <p:nvSpPr>
          <p:cNvPr id="25907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HTML describes both structure (e.g. &lt;p&gt;, &lt;h2&gt;) and appearance (e.g. &lt;</a:t>
            </a:r>
            <a:r>
              <a:rPr lang="en-US" sz="1200" dirty="0" err="1" smtClean="0"/>
              <a:t>br</a:t>
            </a:r>
            <a:r>
              <a:rPr lang="en-US" sz="1200" dirty="0" smtClean="0"/>
              <a:t>&gt;, &lt;font&gt;, &lt;</a:t>
            </a:r>
            <a:r>
              <a:rPr lang="en-US" sz="1200" dirty="0" err="1" smtClean="0"/>
              <a:t>i</a:t>
            </a:r>
            <a:r>
              <a:rPr lang="en-US" sz="1200" dirty="0" smtClean="0"/>
              <a:t>&gt;)</a:t>
            </a:r>
          </a:p>
          <a:p>
            <a:pPr algn="just"/>
            <a:endParaRPr lang="en-US" sz="1200" dirty="0" smtClean="0"/>
          </a:p>
        </p:txBody>
      </p:sp>
      <p:sp>
        <p:nvSpPr>
          <p:cNvPr id="25907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C677887-7E66-4488-8D43-7F9BCDC4D619}" type="slidenum">
              <a:rPr lang="en-US" sz="1200"/>
              <a:pPr algn="r"/>
              <a:t>10</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10</a:t>
            </a:fld>
            <a:endParaRPr lang="en-US"/>
          </a:p>
        </p:txBody>
      </p:sp>
    </p:spTree>
    <p:extLst>
      <p:ext uri="{BB962C8B-B14F-4D97-AF65-F5344CB8AC3E}">
        <p14:creationId xmlns:p14="http://schemas.microsoft.com/office/powerpoint/2010/main" val="4281930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bwMode="auto">
          <a:noFill/>
          <a:ln>
            <a:solidFill>
              <a:srgbClr val="000000"/>
            </a:solidFill>
            <a:miter lim="800000"/>
            <a:headEnd/>
            <a:tailEnd/>
          </a:ln>
        </p:spPr>
      </p:sp>
      <p:sp>
        <p:nvSpPr>
          <p:cNvPr id="26009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HTML describes both structure (e.g. &lt;p&gt;, &lt;h2&gt;) and appearance (e.g. &lt;</a:t>
            </a:r>
            <a:r>
              <a:rPr lang="en-US" sz="1200" dirty="0" err="1" smtClean="0"/>
              <a:t>br</a:t>
            </a:r>
            <a:r>
              <a:rPr lang="en-US" sz="1200" dirty="0" smtClean="0"/>
              <a:t>&gt;, &lt;font&gt;, &lt;</a:t>
            </a:r>
            <a:r>
              <a:rPr lang="en-US" sz="1200" dirty="0" err="1" smtClean="0"/>
              <a:t>i</a:t>
            </a:r>
            <a:r>
              <a:rPr lang="en-US" sz="1200" dirty="0" smtClean="0"/>
              <a:t>&gt;)</a:t>
            </a:r>
          </a:p>
          <a:p>
            <a:pPr algn="just"/>
            <a:endParaRPr lang="en-US" sz="1200" dirty="0" smtClean="0"/>
          </a:p>
        </p:txBody>
      </p:sp>
      <p:sp>
        <p:nvSpPr>
          <p:cNvPr id="2601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0247896-74EE-4DAB-98D8-E75F0CA09342}" type="slidenum">
              <a:rPr lang="en-US" sz="1200"/>
              <a:pPr algn="r"/>
              <a:t>11</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11</a:t>
            </a:fld>
            <a:endParaRPr lang="en-US"/>
          </a:p>
        </p:txBody>
      </p:sp>
    </p:spTree>
    <p:extLst>
      <p:ext uri="{BB962C8B-B14F-4D97-AF65-F5344CB8AC3E}">
        <p14:creationId xmlns:p14="http://schemas.microsoft.com/office/powerpoint/2010/main" val="218813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TextEdit="1"/>
          </p:cNvSpPr>
          <p:nvPr>
            <p:ph type="sldImg"/>
          </p:nvPr>
        </p:nvSpPr>
        <p:spPr bwMode="auto">
          <a:noFill/>
          <a:ln>
            <a:solidFill>
              <a:srgbClr val="000000"/>
            </a:solidFill>
            <a:miter lim="800000"/>
            <a:headEnd/>
            <a:tailEnd/>
          </a:ln>
        </p:spPr>
      </p:sp>
      <p:sp>
        <p:nvSpPr>
          <p:cNvPr id="261123" name="Rectangle 3"/>
          <p:cNvSpPr>
            <a:spLocks noGrp="1"/>
          </p:cNvSpPr>
          <p:nvPr>
            <p:ph type="body" idx="1"/>
          </p:nvPr>
        </p:nvSpPr>
        <p:spPr bwMode="auto">
          <a:noFill/>
        </p:spPr>
        <p:txBody>
          <a:bodyPr wrap="square" numCol="1" anchor="t" anchorCtr="0" compatLnSpc="1">
            <a:prstTxWarp prst="textNoShape">
              <a:avLst/>
            </a:prstTxWarp>
            <a:normAutofit/>
          </a:bodyPr>
          <a:lstStyle/>
          <a:p>
            <a:pPr lvl="1" algn="just"/>
            <a:r>
              <a:rPr lang="en-US" sz="1200" dirty="0" smtClean="0"/>
              <a:t>With XML, your data is stored outside your HTML</a:t>
            </a:r>
          </a:p>
          <a:p>
            <a:pPr lvl="1" algn="just"/>
            <a:r>
              <a:rPr lang="en-US" sz="1200" dirty="0" smtClean="0"/>
              <a:t>With XML, data can be exchanged between incompatible systems</a:t>
            </a:r>
          </a:p>
          <a:p>
            <a:pPr lvl="1" algn="just"/>
            <a:r>
              <a:rPr lang="en-US" sz="1200" dirty="0" smtClean="0"/>
              <a:t>With XML, plain text files can be used to share data</a:t>
            </a:r>
          </a:p>
          <a:p>
            <a:pPr lvl="1" algn="just"/>
            <a:r>
              <a:rPr lang="en-US" sz="1200" dirty="0" smtClean="0"/>
              <a:t>With XML, plain text files can be used to store data.</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12</a:t>
            </a:fld>
            <a:endParaRPr lang="en-US"/>
          </a:p>
        </p:txBody>
      </p:sp>
    </p:spTree>
    <p:extLst>
      <p:ext uri="{BB962C8B-B14F-4D97-AF65-F5344CB8AC3E}">
        <p14:creationId xmlns:p14="http://schemas.microsoft.com/office/powerpoint/2010/main" val="989264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TextEdit="1"/>
          </p:cNvSpPr>
          <p:nvPr>
            <p:ph type="sldImg"/>
          </p:nvPr>
        </p:nvSpPr>
        <p:spPr bwMode="auto">
          <a:noFill/>
          <a:ln>
            <a:solidFill>
              <a:srgbClr val="000000"/>
            </a:solidFill>
            <a:miter lim="800000"/>
            <a:headEnd/>
            <a:tailEnd/>
          </a:ln>
        </p:spPr>
      </p:sp>
      <p:sp>
        <p:nvSpPr>
          <p:cNvPr id="26214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1.0 - Defines the syntax of XML </a:t>
            </a:r>
          </a:p>
          <a:p>
            <a:pPr algn="just"/>
            <a:endParaRPr lang="en-US" sz="1200" dirty="0" smtClean="0"/>
          </a:p>
          <a:p>
            <a:pPr algn="just"/>
            <a:r>
              <a:rPr lang="en-US" sz="1200" dirty="0" smtClean="0"/>
              <a:t>DTD (</a:t>
            </a:r>
            <a:r>
              <a:rPr lang="en-US" sz="1200" u="sng" dirty="0" smtClean="0"/>
              <a:t>D</a:t>
            </a:r>
            <a:r>
              <a:rPr lang="en-US" sz="1200" dirty="0" smtClean="0"/>
              <a:t>ocument </a:t>
            </a:r>
            <a:r>
              <a:rPr lang="en-US" sz="1200" u="sng" dirty="0" smtClean="0"/>
              <a:t>T</a:t>
            </a:r>
            <a:r>
              <a:rPr lang="en-US" sz="1200" dirty="0" smtClean="0"/>
              <a:t>ype </a:t>
            </a:r>
            <a:r>
              <a:rPr lang="en-US" sz="1200" u="sng" dirty="0" smtClean="0"/>
              <a:t>D</a:t>
            </a:r>
            <a:r>
              <a:rPr lang="en-US" sz="1200" dirty="0" smtClean="0"/>
              <a:t>efinition) and XML Schemas are used to define legal XML tags and their attributes for particular purposes</a:t>
            </a:r>
          </a:p>
          <a:p>
            <a:pPr algn="just"/>
            <a:r>
              <a:rPr lang="en-US" sz="1200" dirty="0" smtClean="0"/>
              <a:t/>
            </a:r>
            <a:br>
              <a:rPr lang="en-US" sz="1200" dirty="0" smtClean="0"/>
            </a:br>
            <a:r>
              <a:rPr lang="en-US" sz="1200" dirty="0" err="1" smtClean="0"/>
              <a:t>XPointer</a:t>
            </a:r>
            <a:r>
              <a:rPr lang="en-US" sz="1200" dirty="0" smtClean="0"/>
              <a:t>, </a:t>
            </a:r>
            <a:r>
              <a:rPr lang="en-US" sz="1200" dirty="0" err="1" smtClean="0"/>
              <a:t>XLink</a:t>
            </a:r>
            <a:r>
              <a:rPr lang="en-US" sz="1200" dirty="0" smtClean="0"/>
              <a:t> - Defines a standard way to represent links between resources </a:t>
            </a:r>
          </a:p>
          <a:p>
            <a:pPr algn="just"/>
            <a:endParaRPr lang="en-US" sz="1200" dirty="0" smtClean="0"/>
          </a:p>
          <a:p>
            <a:pPr algn="just"/>
            <a:r>
              <a:rPr lang="en-US" sz="1200" dirty="0" smtClean="0"/>
              <a:t>XSL - Defines the standard </a:t>
            </a:r>
            <a:r>
              <a:rPr lang="en-US" sz="1200" dirty="0" err="1" smtClean="0"/>
              <a:t>stylesheet</a:t>
            </a:r>
            <a:r>
              <a:rPr lang="en-US" sz="1200" dirty="0" smtClean="0"/>
              <a:t> language for XML</a:t>
            </a:r>
          </a:p>
          <a:p>
            <a:pPr algn="just"/>
            <a:endParaRPr lang="en-US" sz="1200" dirty="0" smtClean="0"/>
          </a:p>
          <a:p>
            <a:pPr algn="just"/>
            <a:r>
              <a:rPr lang="en-US" sz="1200" dirty="0" smtClean="0"/>
              <a:t>CSS (</a:t>
            </a:r>
            <a:r>
              <a:rPr lang="en-US" sz="1200" u="sng" dirty="0" smtClean="0"/>
              <a:t>C</a:t>
            </a:r>
            <a:r>
              <a:rPr lang="en-US" sz="1200" dirty="0" smtClean="0"/>
              <a:t>ascading </a:t>
            </a:r>
            <a:r>
              <a:rPr lang="en-US" sz="1200" u="sng" dirty="0" smtClean="0"/>
              <a:t>S</a:t>
            </a:r>
            <a:r>
              <a:rPr lang="en-US" sz="1200" dirty="0" smtClean="0"/>
              <a:t>tyle </a:t>
            </a:r>
            <a:r>
              <a:rPr lang="en-US" sz="1200" u="sng" dirty="0" smtClean="0"/>
              <a:t>S</a:t>
            </a:r>
            <a:r>
              <a:rPr lang="en-US" sz="1200" dirty="0" smtClean="0"/>
              <a:t>heets) describe how to display HTML or XML in a browser</a:t>
            </a:r>
          </a:p>
          <a:p>
            <a:pPr algn="just"/>
            <a:endParaRPr lang="en-US" sz="1200" dirty="0" smtClean="0"/>
          </a:p>
          <a:p>
            <a:pPr algn="just"/>
            <a:r>
              <a:rPr lang="en-US" sz="1200" dirty="0" smtClean="0"/>
              <a:t>XSLT (</a:t>
            </a:r>
            <a:r>
              <a:rPr lang="en-US" sz="1200" dirty="0" err="1" smtClean="0"/>
              <a:t>e</a:t>
            </a:r>
            <a:r>
              <a:rPr lang="en-US" sz="1200" u="sng" dirty="0" err="1" smtClean="0"/>
              <a:t>X</a:t>
            </a:r>
            <a:r>
              <a:rPr lang="en-US" sz="1200" dirty="0" err="1" smtClean="0"/>
              <a:t>tensible</a:t>
            </a:r>
            <a:r>
              <a:rPr lang="en-US" sz="1200" dirty="0" smtClean="0"/>
              <a:t> </a:t>
            </a:r>
            <a:r>
              <a:rPr lang="en-US" sz="1200" u="sng" dirty="0" err="1" smtClean="0"/>
              <a:t>S</a:t>
            </a:r>
            <a:r>
              <a:rPr lang="en-US" sz="1200" dirty="0" err="1" smtClean="0"/>
              <a:t>tylesheet</a:t>
            </a:r>
            <a:r>
              <a:rPr lang="en-US" sz="1200" dirty="0" smtClean="0"/>
              <a:t> </a:t>
            </a:r>
            <a:r>
              <a:rPr lang="en-US" sz="1200" u="sng" dirty="0" smtClean="0"/>
              <a:t>L</a:t>
            </a:r>
            <a:r>
              <a:rPr lang="en-US" sz="1200" dirty="0" smtClean="0"/>
              <a:t>anguage </a:t>
            </a:r>
            <a:r>
              <a:rPr lang="en-US" sz="1200" u="sng" dirty="0" smtClean="0"/>
              <a:t>T</a:t>
            </a:r>
            <a:r>
              <a:rPr lang="en-US" sz="1200" dirty="0" smtClean="0"/>
              <a:t>ransformations) and </a:t>
            </a:r>
            <a:r>
              <a:rPr lang="en-US" sz="1200" dirty="0" err="1" smtClean="0"/>
              <a:t>XPath</a:t>
            </a:r>
            <a:r>
              <a:rPr lang="en-US" sz="1200" dirty="0" smtClean="0"/>
              <a:t> are used to translate from one form of XML to another</a:t>
            </a:r>
          </a:p>
          <a:p>
            <a:pPr algn="just"/>
            <a:endParaRPr lang="en-US" sz="1200" dirty="0" smtClean="0"/>
          </a:p>
          <a:p>
            <a:pPr algn="just"/>
            <a:r>
              <a:rPr lang="en-US" sz="1200" dirty="0" smtClean="0"/>
              <a:t>DOM (</a:t>
            </a:r>
            <a:r>
              <a:rPr lang="en-US" sz="1200" u="sng" dirty="0" smtClean="0"/>
              <a:t>D</a:t>
            </a:r>
            <a:r>
              <a:rPr lang="en-US" sz="1200" dirty="0" smtClean="0"/>
              <a:t>ocument </a:t>
            </a:r>
            <a:r>
              <a:rPr lang="en-US" sz="1200" u="sng" dirty="0" smtClean="0"/>
              <a:t>O</a:t>
            </a:r>
            <a:r>
              <a:rPr lang="en-US" sz="1200" dirty="0" smtClean="0"/>
              <a:t>bject </a:t>
            </a:r>
            <a:r>
              <a:rPr lang="en-US" sz="1200" u="sng" dirty="0" smtClean="0"/>
              <a:t>M</a:t>
            </a:r>
            <a:r>
              <a:rPr lang="en-US" sz="1200" dirty="0" smtClean="0"/>
              <a:t>odel), SAX (</a:t>
            </a:r>
            <a:r>
              <a:rPr lang="en-US" sz="1200" u="sng" dirty="0" smtClean="0"/>
              <a:t>S</a:t>
            </a:r>
            <a:r>
              <a:rPr lang="en-US" sz="1200" dirty="0" smtClean="0"/>
              <a:t>imple </a:t>
            </a:r>
            <a:r>
              <a:rPr lang="en-US" sz="1200" u="sng" dirty="0" smtClean="0"/>
              <a:t>A</a:t>
            </a:r>
            <a:r>
              <a:rPr lang="en-US" sz="1200" dirty="0" smtClean="0"/>
              <a:t>PI for </a:t>
            </a:r>
            <a:r>
              <a:rPr lang="en-US" sz="1200" u="sng" dirty="0" smtClean="0"/>
              <a:t>X</a:t>
            </a:r>
            <a:r>
              <a:rPr lang="en-US" sz="1200" dirty="0" smtClean="0"/>
              <a:t>ML, and JAXP (</a:t>
            </a:r>
            <a:r>
              <a:rPr lang="en-US" sz="1200" u="sng" dirty="0" smtClean="0"/>
              <a:t>J</a:t>
            </a:r>
            <a:r>
              <a:rPr lang="en-US" sz="1200" dirty="0" smtClean="0"/>
              <a:t>ava </a:t>
            </a:r>
            <a:r>
              <a:rPr lang="en-US" sz="1200" u="sng" dirty="0" smtClean="0"/>
              <a:t>A</a:t>
            </a:r>
            <a:r>
              <a:rPr lang="en-US" sz="1200" dirty="0" smtClean="0"/>
              <a:t>PI for </a:t>
            </a:r>
            <a:r>
              <a:rPr lang="en-US" sz="1200" u="sng" dirty="0" smtClean="0"/>
              <a:t>X</a:t>
            </a:r>
            <a:r>
              <a:rPr lang="en-US" sz="1200" dirty="0" smtClean="0"/>
              <a:t>ML </a:t>
            </a:r>
            <a:r>
              <a:rPr lang="en-US" sz="1200" u="sng" dirty="0" smtClean="0"/>
              <a:t>P</a:t>
            </a:r>
            <a:r>
              <a:rPr lang="en-US" sz="1200" dirty="0" smtClean="0"/>
              <a:t>rocessing) are all APIs for XML parsing</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13</a:t>
            </a:fld>
            <a:endParaRPr lang="en-US"/>
          </a:p>
        </p:txBody>
      </p:sp>
    </p:spTree>
    <p:extLst>
      <p:ext uri="{BB962C8B-B14F-4D97-AF65-F5344CB8AC3E}">
        <p14:creationId xmlns:p14="http://schemas.microsoft.com/office/powerpoint/2010/main" val="390444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bwMode="auto">
          <a:noFill/>
          <a:ln>
            <a:solidFill>
              <a:srgbClr val="000000"/>
            </a:solidFill>
            <a:miter lim="800000"/>
            <a:headEnd/>
            <a:tailEnd/>
          </a:ln>
        </p:spPr>
      </p:sp>
      <p:sp>
        <p:nvSpPr>
          <p:cNvPr id="263171"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Every XML document follows the same structure as discussed in slide. It starts with a Prologue, that typically indicates the XML version in use. This is followed by the single root document element.</a:t>
            </a:r>
          </a:p>
          <a:p>
            <a:pPr algn="just"/>
            <a:r>
              <a:rPr lang="en-US" sz="1200" dirty="0" smtClean="0"/>
              <a:t>The rest of the XML  document is placed within the root element.</a:t>
            </a:r>
          </a:p>
          <a:p>
            <a:pPr algn="just"/>
            <a:endParaRPr lang="en-US" sz="1200" dirty="0" smtClean="0"/>
          </a:p>
          <a:p>
            <a:pPr algn="just"/>
            <a:r>
              <a:rPr lang="en-US" sz="1200" dirty="0" smtClean="0"/>
              <a:t>	</a:t>
            </a:r>
            <a:endParaRPr lang="en-US" sz="1200" dirty="0" smtClean="0">
              <a:latin typeface="Verdana" pitchFamily="34" charset="0"/>
            </a:endParaRPr>
          </a:p>
          <a:p>
            <a:pPr algn="just"/>
            <a:endParaRPr lang="en-US" sz="1200" dirty="0" smtClean="0"/>
          </a:p>
          <a:p>
            <a:pPr algn="just"/>
            <a:endParaRPr lang="en-US" sz="1200" b="1" dirty="0" smtClean="0"/>
          </a:p>
        </p:txBody>
      </p:sp>
      <p:sp>
        <p:nvSpPr>
          <p:cNvPr id="263172"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21CA0B7-9372-4097-AD03-D10CC5AF874D}" type="slidenum">
              <a:rPr lang="en-US" sz="1200"/>
              <a:pPr algn="r"/>
              <a:t>14</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14</a:t>
            </a:fld>
            <a:endParaRPr lang="en-US"/>
          </a:p>
        </p:txBody>
      </p:sp>
    </p:spTree>
    <p:extLst>
      <p:ext uri="{BB962C8B-B14F-4D97-AF65-F5344CB8AC3E}">
        <p14:creationId xmlns:p14="http://schemas.microsoft.com/office/powerpoint/2010/main" val="3990470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TextEdit="1"/>
          </p:cNvSpPr>
          <p:nvPr>
            <p:ph type="sldImg"/>
          </p:nvPr>
        </p:nvSpPr>
        <p:spPr bwMode="auto">
          <a:noFill/>
          <a:ln>
            <a:solidFill>
              <a:srgbClr val="000000"/>
            </a:solidFill>
            <a:miter lim="800000"/>
            <a:headEnd/>
            <a:tailEnd/>
          </a:ln>
        </p:spPr>
      </p:sp>
      <p:sp>
        <p:nvSpPr>
          <p:cNvPr id="264195" name="Rectangle 3"/>
          <p:cNvSpPr>
            <a:spLocks noGrp="1"/>
          </p:cNvSpPr>
          <p:nvPr>
            <p:ph type="body" idx="1"/>
          </p:nvPr>
        </p:nvSpPr>
        <p:spPr bwMode="auto">
          <a:xfrm>
            <a:off x="533400" y="4343400"/>
            <a:ext cx="5791200" cy="4114800"/>
          </a:xfrm>
          <a:noFill/>
        </p:spPr>
        <p:txBody>
          <a:bodyPr wrap="square" numCol="1" anchor="t" anchorCtr="0" compatLnSpc="1">
            <a:prstTxWarp prst="textNoShape">
              <a:avLst/>
            </a:prstTxWarp>
            <a:normAutofit/>
          </a:bodyPr>
          <a:lstStyle/>
          <a:p>
            <a:pPr algn="just"/>
            <a:r>
              <a:rPr lang="en-US" sz="1200" dirty="0" smtClean="0"/>
              <a:t>The XML declaration must be included since it is required by most XML processors, though not required by browsers. When present, the XML declaration must be first--</a:t>
            </a:r>
            <a:r>
              <a:rPr lang="en-US" sz="1200" i="1" dirty="0" smtClean="0"/>
              <a:t>not even whitespace</a:t>
            </a:r>
            <a:r>
              <a:rPr lang="en-US" sz="1200" dirty="0" smtClean="0"/>
              <a:t> should precede it. In an XML declaration, encoding and standalone are optional.</a:t>
            </a:r>
          </a:p>
          <a:p>
            <a:pPr algn="just"/>
            <a:r>
              <a:rPr lang="en-US" sz="1200" dirty="0" smtClean="0"/>
              <a:t>Version:	XML version 1.0</a:t>
            </a:r>
          </a:p>
          <a:p>
            <a:pPr algn="just"/>
            <a:r>
              <a:rPr lang="en-US" sz="1200" dirty="0" smtClean="0"/>
              <a:t>Encoding:	encoding can be "UTF-8" (ASCII) or "UTF-16" (Unicode), or something else</a:t>
            </a:r>
          </a:p>
          <a:p>
            <a:pPr algn="just"/>
            <a:r>
              <a:rPr lang="en-US" sz="1200" dirty="0" smtClean="0"/>
              <a:t>Standalone:	no external entities needed for processing, i.e., standalone tells whether 	 	there is a separate DTD</a:t>
            </a:r>
          </a:p>
          <a:p>
            <a:pPr lvl="1"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15</a:t>
            </a:fld>
            <a:endParaRPr lang="en-US"/>
          </a:p>
        </p:txBody>
      </p:sp>
    </p:spTree>
    <p:extLst>
      <p:ext uri="{BB962C8B-B14F-4D97-AF65-F5344CB8AC3E}">
        <p14:creationId xmlns:p14="http://schemas.microsoft.com/office/powerpoint/2010/main" val="68038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bwMode="auto">
          <a:noFill/>
          <a:ln>
            <a:solidFill>
              <a:srgbClr val="000000"/>
            </a:solidFill>
            <a:miter lim="800000"/>
            <a:headEnd/>
            <a:tailEnd/>
          </a:ln>
        </p:spPr>
      </p:sp>
      <p:sp>
        <p:nvSpPr>
          <p:cNvPr id="265219" name="Notes Placeholder 2"/>
          <p:cNvSpPr>
            <a:spLocks noGrp="1"/>
          </p:cNvSpPr>
          <p:nvPr>
            <p:ph type="body" idx="1"/>
          </p:nvPr>
        </p:nvSpPr>
        <p:spPr bwMode="auto">
          <a:noFill/>
        </p:spPr>
        <p:txBody>
          <a:bodyPr wrap="square" numCol="1" anchor="t" anchorCtr="0" compatLnSpc="1">
            <a:prstTxWarp prst="textNoShape">
              <a:avLst/>
            </a:prstTxWarp>
          </a:bodyPr>
          <a:lstStyle/>
          <a:p>
            <a:pPr algn="just"/>
            <a:r>
              <a:rPr lang="en-US" sz="1100" dirty="0" smtClean="0"/>
              <a:t>An element is a logical structure in XML that is delimited by a start tag and an end tag. It is a combination of the content and </a:t>
            </a:r>
            <a:r>
              <a:rPr lang="en-US" sz="1100" dirty="0" err="1" smtClean="0"/>
              <a:t>tagsets</a:t>
            </a:r>
            <a:r>
              <a:rPr lang="en-US" sz="1100" dirty="0" smtClean="0"/>
              <a:t> that describe the content. The combination of &lt;BP&gt;&lt;/BP&gt; </a:t>
            </a:r>
            <a:r>
              <a:rPr lang="en-US" sz="1100" dirty="0" err="1" smtClean="0"/>
              <a:t>tagset</a:t>
            </a:r>
            <a:r>
              <a:rPr lang="en-US" sz="1100" dirty="0" smtClean="0"/>
              <a:t> and the content is together an XML element.</a:t>
            </a:r>
          </a:p>
          <a:p>
            <a:pPr algn="just"/>
            <a:r>
              <a:rPr lang="en-US" sz="1100" dirty="0" smtClean="0"/>
              <a:t>An attribute is the property of an element. It is expressed as name - value pairs.</a:t>
            </a:r>
          </a:p>
          <a:p>
            <a:pPr algn="just"/>
            <a:r>
              <a:rPr lang="en-US" sz="1100" dirty="0" smtClean="0"/>
              <a:t>Tags describe elements. An element is the one that contains a start tag to start off a markup and an end tag to end a markup as well as the content that goes within it. An element might have more information in terms of attributes that signifies more information about the content that goes into it. But a tag is just to start or end a markup. </a:t>
            </a:r>
          </a:p>
          <a:p>
            <a:pPr algn="just"/>
            <a:r>
              <a:rPr lang="en-US" sz="1100" dirty="0" smtClean="0"/>
              <a:t>Text consists of character data and markup. XML defines the text between the start and end tags to be "character data" and the text within the tags to be "markup". Data is typically "character data" (letters, numbers, punctuation... anything within the boundaries of valid Unicode) but it can also be binary data. Markup includes </a:t>
            </a:r>
            <a:r>
              <a:rPr lang="en-US" sz="1100" b="1" dirty="0" smtClean="0"/>
              <a:t>tags</a:t>
            </a:r>
            <a:r>
              <a:rPr lang="en-US" sz="1100" dirty="0" smtClean="0"/>
              <a:t>, </a:t>
            </a:r>
            <a:r>
              <a:rPr lang="en-US" sz="1100" b="1" dirty="0" smtClean="0"/>
              <a:t>comments</a:t>
            </a:r>
            <a:r>
              <a:rPr lang="en-US" sz="1100" dirty="0" smtClean="0"/>
              <a:t>, </a:t>
            </a:r>
            <a:r>
              <a:rPr lang="en-US" sz="1100" b="1" dirty="0" smtClean="0"/>
              <a:t>processing instructions</a:t>
            </a:r>
            <a:r>
              <a:rPr lang="en-US" sz="1100" dirty="0" smtClean="0"/>
              <a:t>, </a:t>
            </a:r>
            <a:r>
              <a:rPr lang="en-US" sz="1100" b="1" dirty="0" smtClean="0"/>
              <a:t>DTDs</a:t>
            </a:r>
            <a:r>
              <a:rPr lang="en-US" sz="1100" dirty="0" smtClean="0"/>
              <a:t>, references, etc.</a:t>
            </a:r>
          </a:p>
          <a:p>
            <a:r>
              <a:rPr lang="en-US" sz="1100" b="1" dirty="0" smtClean="0"/>
              <a:t>Markup takes the form of:</a:t>
            </a:r>
            <a:r>
              <a:rPr lang="en-US" sz="1100" dirty="0" smtClean="0"/>
              <a:t/>
            </a:r>
            <a:br>
              <a:rPr lang="en-US" sz="1100" dirty="0" smtClean="0"/>
            </a:br>
            <a:r>
              <a:rPr lang="en-US" sz="1100" b="1" dirty="0" smtClean="0"/>
              <a:t>    </a:t>
            </a:r>
            <a:r>
              <a:rPr lang="en-US" sz="1100" dirty="0" smtClean="0"/>
              <a:t>start tags</a:t>
            </a:r>
            <a:br>
              <a:rPr lang="en-US" sz="1100" dirty="0" smtClean="0"/>
            </a:br>
            <a:r>
              <a:rPr lang="en-US" sz="1100" dirty="0" smtClean="0"/>
              <a:t>    end tags</a:t>
            </a:r>
            <a:br>
              <a:rPr lang="en-US" sz="1100" dirty="0" smtClean="0"/>
            </a:br>
            <a:r>
              <a:rPr lang="en-US" sz="1100" dirty="0" smtClean="0"/>
              <a:t>    empty element tags</a:t>
            </a:r>
            <a:br>
              <a:rPr lang="en-US" sz="1100" dirty="0" smtClean="0"/>
            </a:br>
            <a:r>
              <a:rPr lang="en-US" sz="1100" dirty="0" smtClean="0"/>
              <a:t>    entity references</a:t>
            </a:r>
            <a:br>
              <a:rPr lang="en-US" sz="1100" dirty="0" smtClean="0"/>
            </a:br>
            <a:r>
              <a:rPr lang="en-US" sz="1100" dirty="0" smtClean="0"/>
              <a:t>    comments</a:t>
            </a:r>
            <a:br>
              <a:rPr lang="en-US" sz="1100" dirty="0" smtClean="0"/>
            </a:br>
            <a:r>
              <a:rPr lang="en-US" sz="1100" dirty="0" smtClean="0"/>
              <a:t>    CDATA section delimiters</a:t>
            </a:r>
            <a:endParaRPr lang="en-US" sz="1100" b="1" dirty="0" smtClean="0"/>
          </a:p>
          <a:p>
            <a:r>
              <a:rPr lang="en-US" sz="1100" b="1" dirty="0" smtClean="0"/>
              <a:t>Character Data</a:t>
            </a:r>
            <a:r>
              <a:rPr lang="en-US" sz="1100" dirty="0" smtClean="0"/>
              <a:t/>
            </a:r>
            <a:br>
              <a:rPr lang="en-US" sz="1100" dirty="0" smtClean="0"/>
            </a:br>
            <a:r>
              <a:rPr lang="en-US" sz="1100" b="1" dirty="0" smtClean="0"/>
              <a:t>    </a:t>
            </a:r>
            <a:r>
              <a:rPr lang="en-US" sz="1100" dirty="0" smtClean="0"/>
              <a:t>All text of a document that is not markup</a:t>
            </a:r>
            <a:endParaRPr lang="en-US" sz="1100" b="1" dirty="0" smtClean="0"/>
          </a:p>
        </p:txBody>
      </p:sp>
      <p:sp>
        <p:nvSpPr>
          <p:cNvPr id="26522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2D643D5-4E29-40F6-9D26-953B2EE1B04F}" type="slidenum">
              <a:rPr lang="en-US" sz="1200"/>
              <a:pPr algn="r"/>
              <a:t>16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16</a:t>
            </a:fld>
            <a:endParaRPr lang="en-US"/>
          </a:p>
        </p:txBody>
      </p:sp>
    </p:spTree>
    <p:extLst>
      <p:ext uri="{BB962C8B-B14F-4D97-AF65-F5344CB8AC3E}">
        <p14:creationId xmlns:p14="http://schemas.microsoft.com/office/powerpoint/2010/main" val="176724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TextEdit="1"/>
          </p:cNvSpPr>
          <p:nvPr>
            <p:ph type="sldImg"/>
          </p:nvPr>
        </p:nvSpPr>
        <p:spPr bwMode="auto">
          <a:noFill/>
          <a:ln>
            <a:solidFill>
              <a:srgbClr val="000000"/>
            </a:solidFill>
            <a:miter lim="800000"/>
            <a:headEnd/>
            <a:tailEnd/>
          </a:ln>
        </p:spPr>
      </p:sp>
      <p:sp>
        <p:nvSpPr>
          <p:cNvPr id="26624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With XML, white space is preserved. With XML, a new line is always stored as LF </a:t>
            </a:r>
          </a:p>
          <a:p>
            <a:pPr algn="just"/>
            <a:r>
              <a:rPr lang="en-US" sz="1200" dirty="0" smtClean="0"/>
              <a:t>Comments in XML: &lt;!-- This is a comment --&gt; </a:t>
            </a:r>
          </a:p>
          <a:p>
            <a:pPr algn="just"/>
            <a:r>
              <a:rPr lang="en-US" sz="1200" dirty="0" smtClean="0"/>
              <a:t>Every element must have a start tag and an end tag. However empty elements can end with /&gt; instead of &gt; (e.g. : &lt;book id =“001” /&gt;)</a:t>
            </a:r>
          </a:p>
          <a:p>
            <a:pPr algn="just"/>
            <a:r>
              <a:rPr lang="en-US" sz="1200" dirty="0" smtClean="0"/>
              <a:t>Element or attribute names must begin with a letter or underscore and can contain letters, digits, underscore(_), dot(.), hyphen(-). </a:t>
            </a:r>
          </a:p>
          <a:p>
            <a:pPr algn="just"/>
            <a:r>
              <a:rPr lang="en-US" sz="1200" dirty="0" smtClean="0"/>
              <a:t>Colon(:) is used for namespaces.</a:t>
            </a:r>
          </a:p>
          <a:p>
            <a:pPr algn="just"/>
            <a:r>
              <a:rPr lang="en-US" sz="1200" dirty="0" smtClean="0"/>
              <a:t>Start and end tag name must match. Attribute names within an element are unique</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17</a:t>
            </a:fld>
            <a:endParaRPr lang="en-US"/>
          </a:p>
        </p:txBody>
      </p:sp>
    </p:spTree>
    <p:extLst>
      <p:ext uri="{BB962C8B-B14F-4D97-AF65-F5344CB8AC3E}">
        <p14:creationId xmlns:p14="http://schemas.microsoft.com/office/powerpoint/2010/main" val="4165856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TextEdit="1"/>
          </p:cNvSpPr>
          <p:nvPr>
            <p:ph type="sldImg"/>
          </p:nvPr>
        </p:nvSpPr>
        <p:spPr bwMode="auto">
          <a:noFill/>
          <a:ln>
            <a:solidFill>
              <a:srgbClr val="000000"/>
            </a:solidFill>
            <a:miter lim="800000"/>
            <a:headEnd/>
            <a:tailEnd/>
          </a:ln>
        </p:spPr>
      </p:sp>
      <p:sp>
        <p:nvSpPr>
          <p:cNvPr id="267267"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dirty="0" smtClean="0"/>
              <a:t>Start with </a:t>
            </a:r>
            <a:r>
              <a:rPr lang="en-US" dirty="0" smtClean="0">
                <a:latin typeface="Trebuchet MS" pitchFamily="34" charset="0"/>
              </a:rPr>
              <a:t>&lt;?xml version="1"?&gt;</a:t>
            </a:r>
            <a:endParaRPr lang="en-US" dirty="0" smtClean="0"/>
          </a:p>
          <a:p>
            <a:pPr algn="just"/>
            <a:r>
              <a:rPr lang="en-US" dirty="0" smtClean="0"/>
              <a:t>XML is case sensitive</a:t>
            </a:r>
          </a:p>
          <a:p>
            <a:pPr algn="just"/>
            <a:r>
              <a:rPr lang="en-US" dirty="0" smtClean="0"/>
              <a:t>You must have exactly one root element that encloses all the rest of the XML</a:t>
            </a:r>
          </a:p>
          <a:p>
            <a:pPr algn="just"/>
            <a:r>
              <a:rPr lang="en-US" dirty="0" smtClean="0"/>
              <a:t>Every element must have a closing tag</a:t>
            </a:r>
          </a:p>
          <a:p>
            <a:pPr algn="just"/>
            <a:r>
              <a:rPr lang="en-US" dirty="0" smtClean="0"/>
              <a:t>Elements must be properly nested</a:t>
            </a:r>
          </a:p>
          <a:p>
            <a:pPr algn="just"/>
            <a:r>
              <a:rPr lang="en-US" dirty="0" smtClean="0"/>
              <a:t>Attribute values must be enclosed in double or single quotation marks</a:t>
            </a:r>
          </a:p>
          <a:p>
            <a:pPr algn="just"/>
            <a:r>
              <a:rPr lang="en-US" dirty="0" smtClean="0"/>
              <a:t>There are only five </a:t>
            </a:r>
            <a:r>
              <a:rPr lang="en-US" dirty="0" err="1" smtClean="0"/>
              <a:t>predeclared</a:t>
            </a:r>
            <a:r>
              <a:rPr lang="en-US" dirty="0" smtClean="0"/>
              <a:t> entities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18</a:t>
            </a:fld>
            <a:endParaRPr lang="en-US"/>
          </a:p>
        </p:txBody>
      </p:sp>
    </p:spTree>
    <p:extLst>
      <p:ext uri="{BB962C8B-B14F-4D97-AF65-F5344CB8AC3E}">
        <p14:creationId xmlns:p14="http://schemas.microsoft.com/office/powerpoint/2010/main" val="4066253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TextEdit="1"/>
          </p:cNvSpPr>
          <p:nvPr>
            <p:ph type="sldImg"/>
          </p:nvPr>
        </p:nvSpPr>
        <p:spPr bwMode="auto">
          <a:noFill/>
          <a:ln>
            <a:solidFill>
              <a:srgbClr val="000000"/>
            </a:solidFill>
            <a:miter lim="800000"/>
            <a:headEnd/>
            <a:tailEnd/>
          </a:ln>
        </p:spPr>
      </p:sp>
      <p:sp>
        <p:nvSpPr>
          <p:cNvPr id="268291" name="Rectangle 3"/>
          <p:cNvSpPr>
            <a:spLocks noGrp="1"/>
          </p:cNvSpPr>
          <p:nvPr>
            <p:ph type="body" idx="1"/>
          </p:nvPr>
        </p:nvSpPr>
        <p:spPr bwMode="auto">
          <a:xfrm>
            <a:off x="381000" y="4343400"/>
            <a:ext cx="5943600" cy="4343400"/>
          </a:xfrm>
          <a:noFill/>
        </p:spPr>
        <p:txBody>
          <a:bodyPr wrap="square" numCol="1" anchor="t" anchorCtr="0" compatLnSpc="1">
            <a:prstTxWarp prst="textNoShape">
              <a:avLst/>
            </a:prstTxWarp>
          </a:bodyPr>
          <a:lstStyle/>
          <a:p>
            <a:pPr marL="228600" indent="-228600" algn="just"/>
            <a:r>
              <a:rPr lang="en-US" dirty="0" smtClean="0"/>
              <a:t>	Every XML document can be considered as a tree structure, where every element is enclosed within some other element and all elements must be enclosed with in one and only element called as the root element or the document element. </a:t>
            </a:r>
          </a:p>
          <a:p>
            <a:pPr marL="228600" indent="-228600" algn="just"/>
            <a:r>
              <a:rPr lang="en-US" dirty="0" smtClean="0"/>
              <a:t>	</a:t>
            </a:r>
          </a:p>
          <a:p>
            <a:pPr marL="228600" indent="-228600" algn="just"/>
            <a:r>
              <a:rPr lang="en-US" dirty="0" smtClean="0"/>
              <a:t>	There are 3 ways of accessing data from the Markup document. The first and the simplest of all being - opening the document and performing a sequential access from the first line till the last line. Lower versions of Internet Explorer follow  this approach, that’s the reason they are slower.  </a:t>
            </a:r>
          </a:p>
          <a:p>
            <a:pPr marL="228600" indent="-228600" algn="just"/>
            <a:r>
              <a:rPr lang="en-US" dirty="0" smtClean="0"/>
              <a:t>	</a:t>
            </a:r>
          </a:p>
          <a:p>
            <a:pPr marL="228600" indent="-228600" algn="just"/>
            <a:r>
              <a:rPr lang="en-US" dirty="0" smtClean="0"/>
              <a:t>	The second way is by realizing the document as logical structure as a Tree. As every element is enclosed within some other element or the other, a tree could be built on this. How fast the parser builds the tree, that fast one gets to see the document. And normally when the data is large enough, realizing the tree structure is fast enough when compared to performing a sequential search. This is called as the DOM approach and mostly implemented on the client side.</a:t>
            </a:r>
          </a:p>
          <a:p>
            <a:pPr marL="228600" indent="-228600" algn="just"/>
            <a:r>
              <a:rPr lang="en-US" dirty="0" smtClean="0"/>
              <a:t>	</a:t>
            </a:r>
          </a:p>
          <a:p>
            <a:pPr marL="228600" indent="-228600" algn="just"/>
            <a:r>
              <a:rPr lang="en-US" dirty="0" smtClean="0"/>
              <a:t>	The third way is realizing the document as a series of events. Since every element is contained within some element or the other, each element could be considered as a thread, and the main thread being the root element. This is what is being followed in the SAX parsers and mostly they are implemented in the server side.   </a:t>
            </a:r>
          </a:p>
          <a:p>
            <a:pPr marL="228600" indent="-228600" algn="just"/>
            <a:r>
              <a:rPr lang="en-US" dirty="0" smtClean="0"/>
              <a:t>	</a:t>
            </a:r>
          </a:p>
          <a:p>
            <a:pPr marL="228600" indent="-228600" algn="just"/>
            <a:r>
              <a:rPr lang="en-US" dirty="0" smtClean="0"/>
              <a:t>	SAX and DOM are standards for XML </a:t>
            </a:r>
            <a:r>
              <a:rPr lang="en-US" dirty="0" smtClean="0">
                <a:solidFill>
                  <a:schemeClr val="tx2"/>
                </a:solidFill>
              </a:rPr>
              <a:t>parsers</a:t>
            </a:r>
            <a:r>
              <a:rPr lang="en-US" dirty="0" smtClean="0"/>
              <a:t>—they are APIs to read and interpret XML files. DOM is a W3C standard, and SAX is an ad-hoc (but very popular) standard. </a:t>
            </a:r>
          </a:p>
          <a:p>
            <a:pPr marL="228600" indent="-228600" algn="just"/>
            <a:r>
              <a:rPr lang="en-US" dirty="0" smtClean="0"/>
              <a:t>	</a:t>
            </a:r>
          </a:p>
          <a:p>
            <a:pPr marL="228600" indent="-228600" algn="just"/>
            <a:r>
              <a:rPr lang="en-US" dirty="0" smtClean="0"/>
              <a:t>	DOM reads the entire XML document into memory and stores it as a tree data structure, whereas SAX reads the XML document and sends an event for each element that it encounters</a:t>
            </a:r>
          </a:p>
          <a:p>
            <a:pPr marL="228600" indent="-228600" algn="just"/>
            <a:endParaRPr lang="en-US" dirty="0" smtClean="0"/>
          </a:p>
          <a:p>
            <a:pPr marL="228600" indent="-228600" algn="just"/>
            <a:endParaRPr lang="en-US"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19</a:t>
            </a:fld>
            <a:endParaRPr lang="en-US"/>
          </a:p>
        </p:txBody>
      </p:sp>
    </p:spTree>
    <p:extLst>
      <p:ext uri="{BB962C8B-B14F-4D97-AF65-F5344CB8AC3E}">
        <p14:creationId xmlns:p14="http://schemas.microsoft.com/office/powerpoint/2010/main" val="1399215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noFill/>
          <a:ln>
            <a:solidFill>
              <a:srgbClr val="000000"/>
            </a:solidFill>
            <a:miter lim="800000"/>
            <a:headEnd/>
            <a:tailEnd/>
          </a:ln>
        </p:spPr>
      </p:sp>
      <p:sp>
        <p:nvSpPr>
          <p:cNvPr id="250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a:t>
            </a:fld>
            <a:endParaRPr lang="en-US"/>
          </a:p>
        </p:txBody>
      </p:sp>
    </p:spTree>
    <p:extLst>
      <p:ext uri="{BB962C8B-B14F-4D97-AF65-F5344CB8AC3E}">
        <p14:creationId xmlns:p14="http://schemas.microsoft.com/office/powerpoint/2010/main" val="3866497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20</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20</a:t>
            </a:fld>
            <a:endParaRPr lang="en-US"/>
          </a:p>
        </p:txBody>
      </p:sp>
    </p:spTree>
    <p:extLst>
      <p:ext uri="{BB962C8B-B14F-4D97-AF65-F5344CB8AC3E}">
        <p14:creationId xmlns:p14="http://schemas.microsoft.com/office/powerpoint/2010/main" val="324991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TextEdit="1"/>
          </p:cNvSpPr>
          <p:nvPr>
            <p:ph type="sldImg"/>
          </p:nvPr>
        </p:nvSpPr>
        <p:spPr bwMode="auto">
          <a:noFill/>
          <a:ln>
            <a:solidFill>
              <a:srgbClr val="000000"/>
            </a:solidFill>
            <a:miter lim="800000"/>
            <a:headEnd/>
            <a:tailEnd/>
          </a:ln>
        </p:spPr>
      </p:sp>
      <p:sp>
        <p:nvSpPr>
          <p:cNvPr id="269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21</a:t>
            </a:fld>
            <a:endParaRPr lang="en-US"/>
          </a:p>
        </p:txBody>
      </p:sp>
    </p:spTree>
    <p:extLst>
      <p:ext uri="{BB962C8B-B14F-4D97-AF65-F5344CB8AC3E}">
        <p14:creationId xmlns:p14="http://schemas.microsoft.com/office/powerpoint/2010/main" val="2782139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22</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22</a:t>
            </a:fld>
            <a:endParaRPr lang="en-US"/>
          </a:p>
        </p:txBody>
      </p:sp>
    </p:spTree>
    <p:extLst>
      <p:ext uri="{BB962C8B-B14F-4D97-AF65-F5344CB8AC3E}">
        <p14:creationId xmlns:p14="http://schemas.microsoft.com/office/powerpoint/2010/main" val="821690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bwMode="auto">
          <a:noFill/>
          <a:ln>
            <a:solidFill>
              <a:srgbClr val="000000"/>
            </a:solidFill>
            <a:miter lim="800000"/>
            <a:headEnd/>
            <a:tailEnd/>
          </a:ln>
        </p:spPr>
      </p:sp>
      <p:sp>
        <p:nvSpPr>
          <p:cNvPr id="27033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Document Type Definitions and XML Schemas provide descriptions of document structures. The idea is to make these descriptions readable to automated processors such as parsers, editors, and other XML-based tools. They carry information that describe what different elements should contain, how they should be used, and what interactions may take place between parts of a document. Although they use very different syntax to achieve this task, they both create documentation.</a:t>
            </a:r>
            <a:endParaRPr lang="en-GB" sz="1200" dirty="0" smtClean="0">
              <a:latin typeface="Verdana" pitchFamily="34" charset="0"/>
            </a:endParaRPr>
          </a:p>
        </p:txBody>
      </p:sp>
      <p:sp>
        <p:nvSpPr>
          <p:cNvPr id="27034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D06BD6F-106B-4818-8ADB-38D5CC73BE62}" type="slidenum">
              <a:rPr lang="en-US" sz="1200"/>
              <a:pPr algn="r"/>
              <a:t>23</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23</a:t>
            </a:fld>
            <a:endParaRPr lang="en-US"/>
          </a:p>
        </p:txBody>
      </p:sp>
    </p:spTree>
    <p:extLst>
      <p:ext uri="{BB962C8B-B14F-4D97-AF65-F5344CB8AC3E}">
        <p14:creationId xmlns:p14="http://schemas.microsoft.com/office/powerpoint/2010/main" val="3277640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TextEdit="1"/>
          </p:cNvSpPr>
          <p:nvPr>
            <p:ph type="sldImg"/>
          </p:nvPr>
        </p:nvSpPr>
        <p:spPr bwMode="auto">
          <a:noFill/>
          <a:ln>
            <a:solidFill>
              <a:srgbClr val="000000"/>
            </a:solidFill>
            <a:miter lim="800000"/>
            <a:headEnd/>
            <a:tailEnd/>
          </a:ln>
        </p:spPr>
      </p:sp>
      <p:sp>
        <p:nvSpPr>
          <p:cNvPr id="27136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Document Type Definitions were originally developed for XML  predecessor, SGML. A DTD can be included in XML, but usually created as a separate document</a:t>
            </a:r>
          </a:p>
          <a:p>
            <a:pPr algn="just"/>
            <a:endParaRPr lang="en-US" sz="1200" dirty="0" smtClean="0"/>
          </a:p>
          <a:p>
            <a:pPr algn="just"/>
            <a:r>
              <a:rPr lang="en-US" sz="1200" dirty="0" smtClean="0"/>
              <a:t>While HTML has only one DTD, XML allows you to create your own DTD's for your applications. This gives you complete control over the process of checking the content and structure of the XML documents created for that application. This checking process is called validation. </a:t>
            </a:r>
          </a:p>
          <a:p>
            <a:pPr algn="just"/>
            <a:r>
              <a:rPr lang="en-US" sz="1200" dirty="0" smtClean="0"/>
              <a:t>XML DTD support is built into all validating XML parsers.</a:t>
            </a:r>
          </a:p>
          <a:p>
            <a:pPr algn="just"/>
            <a:r>
              <a:rPr lang="en-US" sz="1200" dirty="0" smtClean="0"/>
              <a:t>From a DTD point of view, all XML documents are made up by the following building blocks:</a:t>
            </a:r>
          </a:p>
          <a:p>
            <a:pPr algn="just"/>
            <a:r>
              <a:rPr lang="en-US" sz="1200" dirty="0" smtClean="0"/>
              <a:t>Elements </a:t>
            </a:r>
          </a:p>
          <a:p>
            <a:pPr algn="just"/>
            <a:r>
              <a:rPr lang="en-US" sz="1200" dirty="0" smtClean="0"/>
              <a:t>Attributes </a:t>
            </a:r>
          </a:p>
          <a:p>
            <a:pPr algn="just"/>
            <a:r>
              <a:rPr lang="en-US" sz="1200" dirty="0" smtClean="0"/>
              <a:t>Entities </a:t>
            </a:r>
          </a:p>
          <a:p>
            <a:pPr algn="just"/>
            <a:r>
              <a:rPr lang="en-US" sz="1200" dirty="0" smtClean="0"/>
              <a:t>PCDATA </a:t>
            </a:r>
          </a:p>
          <a:p>
            <a:pPr algn="just"/>
            <a:r>
              <a:rPr lang="en-US" sz="1200" dirty="0" smtClean="0"/>
              <a:t>CDATA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24</a:t>
            </a:fld>
            <a:endParaRPr lang="en-US"/>
          </a:p>
        </p:txBody>
      </p:sp>
    </p:spTree>
    <p:extLst>
      <p:ext uri="{BB962C8B-B14F-4D97-AF65-F5344CB8AC3E}">
        <p14:creationId xmlns:p14="http://schemas.microsoft.com/office/powerpoint/2010/main" val="4033705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TextEdit="1"/>
          </p:cNvSpPr>
          <p:nvPr>
            <p:ph type="sldImg"/>
          </p:nvPr>
        </p:nvSpPr>
        <p:spPr bwMode="auto">
          <a:noFill/>
          <a:ln>
            <a:solidFill>
              <a:srgbClr val="000000"/>
            </a:solidFill>
            <a:miter lim="800000"/>
            <a:headEnd/>
            <a:tailEnd/>
          </a:ln>
        </p:spPr>
      </p:sp>
      <p:sp>
        <p:nvSpPr>
          <p:cNvPr id="272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25</a:t>
            </a:fld>
            <a:endParaRPr lang="en-US"/>
          </a:p>
        </p:txBody>
      </p:sp>
    </p:spTree>
    <p:extLst>
      <p:ext uri="{BB962C8B-B14F-4D97-AF65-F5344CB8AC3E}">
        <p14:creationId xmlns:p14="http://schemas.microsoft.com/office/powerpoint/2010/main" val="4061311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TextEdit="1"/>
          </p:cNvSpPr>
          <p:nvPr>
            <p:ph type="sldImg"/>
          </p:nvPr>
        </p:nvSpPr>
        <p:spPr bwMode="auto">
          <a:noFill/>
          <a:ln>
            <a:solidFill>
              <a:srgbClr val="000000"/>
            </a:solidFill>
            <a:miter lim="800000"/>
            <a:headEnd/>
            <a:tailEnd/>
          </a:ln>
        </p:spPr>
      </p:sp>
      <p:sp>
        <p:nvSpPr>
          <p:cNvPr id="273411" name="Rectangle 3"/>
          <p:cNvSpPr>
            <a:spLocks noGrp="1"/>
          </p:cNvSpPr>
          <p:nvPr>
            <p:ph type="body" idx="1"/>
          </p:nvPr>
        </p:nvSpPr>
        <p:spPr bwMode="auto">
          <a:noFill/>
        </p:spPr>
        <p:txBody>
          <a:bodyPr wrap="square" numCol="1" anchor="t" anchorCtr="0" compatLnSpc="1">
            <a:prstTxWarp prst="textNoShape">
              <a:avLst/>
            </a:prstTxWarp>
            <a:normAutofit/>
          </a:bodyPr>
          <a:lstStyle/>
          <a:p>
            <a:r>
              <a:rPr lang="en-US" sz="1200" dirty="0" smtClean="0"/>
              <a:t>Based on DTD declaration, DTDs can be Internal or External.</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26</a:t>
            </a:fld>
            <a:endParaRPr lang="en-US"/>
          </a:p>
        </p:txBody>
      </p:sp>
    </p:spTree>
    <p:extLst>
      <p:ext uri="{BB962C8B-B14F-4D97-AF65-F5344CB8AC3E}">
        <p14:creationId xmlns:p14="http://schemas.microsoft.com/office/powerpoint/2010/main" val="1450043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TextEdit="1"/>
          </p:cNvSpPr>
          <p:nvPr>
            <p:ph type="sldImg"/>
          </p:nvPr>
        </p:nvSpPr>
        <p:spPr bwMode="auto">
          <a:noFill/>
          <a:ln>
            <a:solidFill>
              <a:srgbClr val="000000"/>
            </a:solidFill>
            <a:miter lim="800000"/>
            <a:headEnd/>
            <a:tailEnd/>
          </a:ln>
        </p:spPr>
      </p:sp>
      <p:sp>
        <p:nvSpPr>
          <p:cNvPr id="27443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Keywords like ANY, #PCDATA will be discussed shortly. </a:t>
            </a:r>
          </a:p>
          <a:p>
            <a:pPr algn="just"/>
            <a:endParaRPr lang="en-US" sz="1200" dirty="0" smtClean="0"/>
          </a:p>
          <a:p>
            <a:pPr algn="just"/>
            <a:r>
              <a:rPr lang="en-US" sz="1200" dirty="0" smtClean="0"/>
              <a:t>External DTDs are also known as external subset. The DTD portion of the document need not always have to be stored inside the related XML document. Instead, it can be saved in a file for reference by one document or by several different documents. </a:t>
            </a:r>
          </a:p>
          <a:p>
            <a:pPr algn="just"/>
            <a:endParaRPr lang="en-US" sz="1200" dirty="0" smtClean="0"/>
          </a:p>
          <a:p>
            <a:r>
              <a:rPr lang="en-US" sz="1200" b="1" dirty="0" smtClean="0"/>
              <a:t>Syntax: &lt; </a:t>
            </a:r>
            <a:r>
              <a:rPr lang="en-US" sz="1200" dirty="0" smtClean="0"/>
              <a:t>!DOCTYPE  Root element   System "filename" &gt;</a:t>
            </a:r>
          </a:p>
          <a:p>
            <a:pPr algn="just"/>
            <a:r>
              <a:rPr lang="en-US" sz="1200" dirty="0" smtClean="0"/>
              <a:t/>
            </a:r>
            <a:br>
              <a:rPr lang="en-US" sz="1200" dirty="0" smtClean="0"/>
            </a:br>
            <a:r>
              <a:rPr lang="en-US" sz="1200" dirty="0" smtClean="0"/>
              <a:t>If the DTD is an external DTD, then we have to include in the xml document the following statement which uses SYSTEM or PUBLIC identifiers.</a:t>
            </a:r>
          </a:p>
          <a:p>
            <a:pPr algn="just"/>
            <a:endParaRPr lang="en-US" sz="1200" dirty="0" smtClean="0"/>
          </a:p>
          <a:p>
            <a:pPr algn="just"/>
            <a:r>
              <a:rPr lang="en-US" sz="1200" dirty="0" smtClean="0"/>
              <a:t>Ex : &lt;!DOCTYPE BOOK SYSTEM “output.dtd”&gt;</a:t>
            </a:r>
          </a:p>
          <a:p>
            <a:pPr algn="just"/>
            <a:endParaRPr lang="en-US" sz="1200" dirty="0" smtClean="0"/>
          </a:p>
          <a:p>
            <a:pPr algn="just"/>
            <a:r>
              <a:rPr lang="en-US" sz="1200" dirty="0" smtClean="0"/>
              <a:t>For External DTD, the "standalone" is set to "no" in the XML version statement, which indicates that an external DTD must be processed as well as all internal declarations.</a:t>
            </a:r>
          </a:p>
          <a:p>
            <a:pPr algn="just"/>
            <a:r>
              <a:rPr lang="en-US" sz="1200" dirty="0" smtClean="0"/>
              <a:t> </a:t>
            </a:r>
          </a:p>
          <a:p>
            <a:pPr algn="just"/>
            <a:r>
              <a:rPr lang="en-US" sz="1200" dirty="0" smtClean="0"/>
              <a:t>Use </a:t>
            </a:r>
            <a:r>
              <a:rPr lang="en-US" sz="1200" dirty="0" smtClean="0">
                <a:solidFill>
                  <a:schemeClr val="accent2"/>
                </a:solidFill>
              </a:rPr>
              <a:t>SYSTEM</a:t>
            </a:r>
            <a:r>
              <a:rPr lang="en-US" sz="1200" dirty="0" smtClean="0"/>
              <a:t> for external DTDs that you define yourself, and use </a:t>
            </a:r>
            <a:r>
              <a:rPr lang="en-US" sz="1200" dirty="0" smtClean="0">
                <a:solidFill>
                  <a:schemeClr val="accent2"/>
                </a:solidFill>
              </a:rPr>
              <a:t>PUBLIC</a:t>
            </a:r>
            <a:r>
              <a:rPr lang="en-US" sz="1200" dirty="0" smtClean="0"/>
              <a:t> for official, published DTDs</a:t>
            </a:r>
          </a:p>
          <a:p>
            <a:pPr algn="just"/>
            <a:endParaRPr lang="en-US" sz="1200" dirty="0" smtClean="0"/>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27</a:t>
            </a:fld>
            <a:endParaRPr lang="en-US"/>
          </a:p>
        </p:txBody>
      </p:sp>
    </p:spTree>
    <p:extLst>
      <p:ext uri="{BB962C8B-B14F-4D97-AF65-F5344CB8AC3E}">
        <p14:creationId xmlns:p14="http://schemas.microsoft.com/office/powerpoint/2010/main" val="3357617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TextEdit="1"/>
          </p:cNvSpPr>
          <p:nvPr>
            <p:ph type="sldImg"/>
          </p:nvPr>
        </p:nvSpPr>
        <p:spPr bwMode="auto">
          <a:noFill/>
          <a:ln>
            <a:solidFill>
              <a:srgbClr val="000000"/>
            </a:solidFill>
            <a:miter lim="800000"/>
            <a:headEnd/>
            <a:tailEnd/>
          </a:ln>
        </p:spPr>
      </p:sp>
      <p:sp>
        <p:nvSpPr>
          <p:cNvPr id="27545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Internal DTDs are also known as internal subset. If the DTD is included in your XML source file, it should be wrapped in a DOCTYPE definition, with the following syntax :</a:t>
            </a:r>
          </a:p>
          <a:p>
            <a:pPr algn="just"/>
            <a:endParaRPr lang="en-US" sz="1200" dirty="0" smtClean="0"/>
          </a:p>
          <a:p>
            <a:r>
              <a:rPr lang="en-US" sz="1200" b="1" dirty="0" smtClean="0"/>
              <a:t>Syntax:      &lt; </a:t>
            </a:r>
            <a:r>
              <a:rPr lang="en-US" sz="1200" dirty="0" smtClean="0"/>
              <a:t>!DOCTYPE  </a:t>
            </a:r>
            <a:r>
              <a:rPr lang="en-US" sz="1200" dirty="0" err="1" smtClean="0"/>
              <a:t>Rootname</a:t>
            </a:r>
            <a:r>
              <a:rPr lang="en-US" sz="1200" dirty="0" smtClean="0"/>
              <a:t>    [element declaration] &gt;</a:t>
            </a:r>
          </a:p>
          <a:p>
            <a:pPr algn="just"/>
            <a:r>
              <a:rPr lang="en-US" sz="1200" dirty="0" smtClean="0"/>
              <a:t/>
            </a:r>
            <a:br>
              <a:rPr lang="en-US" sz="1200" dirty="0" smtClean="0"/>
            </a:br>
            <a:r>
              <a:rPr lang="en-US" sz="1200" dirty="0" smtClean="0"/>
              <a:t>Since the declarations are defined in the internal DTD subset, the XML processor need not have to read and process external documents</a:t>
            </a:r>
            <a:r>
              <a:rPr lang="en-US" sz="1200" smtClean="0"/>
              <a:t>.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28</a:t>
            </a:fld>
            <a:endParaRPr lang="en-US"/>
          </a:p>
        </p:txBody>
      </p:sp>
    </p:spTree>
    <p:extLst>
      <p:ext uri="{BB962C8B-B14F-4D97-AF65-F5344CB8AC3E}">
        <p14:creationId xmlns:p14="http://schemas.microsoft.com/office/powerpoint/2010/main" val="1336940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Image Placeholder 1"/>
          <p:cNvSpPr>
            <a:spLocks noGrp="1" noRot="1" noChangeAspect="1" noTextEdit="1"/>
          </p:cNvSpPr>
          <p:nvPr>
            <p:ph type="sldImg"/>
          </p:nvPr>
        </p:nvSpPr>
        <p:spPr bwMode="auto">
          <a:noFill/>
          <a:ln>
            <a:solidFill>
              <a:srgbClr val="000000"/>
            </a:solidFill>
            <a:miter lim="800000"/>
            <a:headEnd/>
            <a:tailEnd/>
          </a:ln>
        </p:spPr>
      </p:sp>
      <p:sp>
        <p:nvSpPr>
          <p:cNvPr id="276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z="1400" smtClean="0"/>
          </a:p>
          <a:p>
            <a:endParaRPr lang="en-US" smtClean="0"/>
          </a:p>
        </p:txBody>
      </p:sp>
      <p:sp>
        <p:nvSpPr>
          <p:cNvPr id="276484"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688E742-25DF-46F1-B952-E28F86EC45F2}" type="slidenum">
              <a:rPr lang="en-US" sz="1200"/>
              <a:pPr algn="r"/>
              <a:t>29</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29</a:t>
            </a:fld>
            <a:endParaRPr lang="en-US"/>
          </a:p>
        </p:txBody>
      </p:sp>
    </p:spTree>
    <p:extLst>
      <p:ext uri="{BB962C8B-B14F-4D97-AF65-F5344CB8AC3E}">
        <p14:creationId xmlns:p14="http://schemas.microsoft.com/office/powerpoint/2010/main" val="3159387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TextEdit="1"/>
          </p:cNvSpPr>
          <p:nvPr>
            <p:ph type="sldImg"/>
          </p:nvPr>
        </p:nvSpPr>
        <p:spPr bwMode="auto">
          <a:noFill/>
          <a:ln>
            <a:solidFill>
              <a:srgbClr val="000000"/>
            </a:solidFill>
            <a:miter lim="800000"/>
            <a:headEnd/>
            <a:tailEnd/>
          </a:ln>
        </p:spPr>
      </p:sp>
      <p:sp>
        <p:nvSpPr>
          <p:cNvPr id="252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a:t>
            </a:fld>
            <a:endParaRPr lang="en-US"/>
          </a:p>
        </p:txBody>
      </p:sp>
    </p:spTree>
    <p:extLst>
      <p:ext uri="{BB962C8B-B14F-4D97-AF65-F5344CB8AC3E}">
        <p14:creationId xmlns:p14="http://schemas.microsoft.com/office/powerpoint/2010/main" val="2740061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TextEdit="1"/>
          </p:cNvSpPr>
          <p:nvPr>
            <p:ph type="sldImg"/>
          </p:nvPr>
        </p:nvSpPr>
        <p:spPr bwMode="auto">
          <a:noFill/>
          <a:ln>
            <a:solidFill>
              <a:srgbClr val="000000"/>
            </a:solidFill>
            <a:miter lim="800000"/>
            <a:headEnd/>
            <a:tailEnd/>
          </a:ln>
        </p:spPr>
      </p:sp>
      <p:sp>
        <p:nvSpPr>
          <p:cNvPr id="27750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absence of suffix used for an operator means that the element or content must appear exactly once. </a:t>
            </a:r>
          </a:p>
          <a:p>
            <a:r>
              <a:rPr lang="en-US" sz="1200" dirty="0" smtClean="0"/>
              <a:t>For example: Consider   </a:t>
            </a:r>
            <a:r>
              <a:rPr lang="en-GB" sz="1200" b="1" dirty="0" smtClean="0"/>
              <a:t>&lt;!ELEMENT email (TO+, FROM, CC*, Subject?, Body?)&gt;</a:t>
            </a:r>
            <a:endParaRPr lang="en-US" sz="1200" b="1" dirty="0" smtClean="0"/>
          </a:p>
          <a:p>
            <a:pPr algn="just"/>
            <a:r>
              <a:rPr lang="en-US" sz="1200" dirty="0" smtClean="0"/>
              <a:t>The + sign in this example associated to “TO” element declares that the child element “TO" can occur 1 or more times inside the “email" element.</a:t>
            </a:r>
          </a:p>
          <a:p>
            <a:pPr algn="just"/>
            <a:r>
              <a:rPr lang="en-US" sz="1200" dirty="0" smtClean="0"/>
              <a:t>The child element “FROM" must occur once, and only once inside the “EMAIL" element.</a:t>
            </a:r>
          </a:p>
          <a:p>
            <a:pPr algn="just"/>
            <a:r>
              <a:rPr lang="en-US" sz="1200" dirty="0" smtClean="0"/>
              <a:t>The * sign declares that the child element “CC" can occur 0 or more times.</a:t>
            </a:r>
          </a:p>
          <a:p>
            <a:pPr algn="just"/>
            <a:r>
              <a:rPr lang="en-US" sz="1200" dirty="0" smtClean="0"/>
              <a:t>The ? sign declares that the child element “SUBJECT and BODY" can occur 0 or one time. </a:t>
            </a:r>
            <a:endParaRPr lang="en-GB" sz="1200" dirty="0" smtClean="0"/>
          </a:p>
          <a:p>
            <a:endParaRPr lang="en-US" sz="1200" dirty="0" smtClean="0"/>
          </a:p>
          <a:p>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30</a:t>
            </a:fld>
            <a:endParaRPr lang="en-US"/>
          </a:p>
        </p:txBody>
      </p:sp>
    </p:spTree>
    <p:extLst>
      <p:ext uri="{BB962C8B-B14F-4D97-AF65-F5344CB8AC3E}">
        <p14:creationId xmlns:p14="http://schemas.microsoft.com/office/powerpoint/2010/main" val="223973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TextEdit="1"/>
          </p:cNvSpPr>
          <p:nvPr>
            <p:ph type="sldImg"/>
          </p:nvPr>
        </p:nvSpPr>
        <p:spPr bwMode="auto">
          <a:noFill/>
          <a:ln>
            <a:solidFill>
              <a:srgbClr val="000000"/>
            </a:solidFill>
            <a:miter lim="800000"/>
            <a:headEnd/>
            <a:tailEnd/>
          </a:ln>
        </p:spPr>
      </p:sp>
      <p:sp>
        <p:nvSpPr>
          <p:cNvPr id="27853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In DTDs, non-markup text is considered parsed character data. In a </a:t>
            </a:r>
            <a:r>
              <a:rPr lang="en-US" sz="1200" i="1" dirty="0" smtClean="0"/>
              <a:t>DTD</a:t>
            </a:r>
            <a:r>
              <a:rPr lang="en-US" sz="1200" dirty="0" smtClean="0"/>
              <a:t>, we refer to parsed character data as #PCDATA. Note that this is the only way to refer to text data in a </a:t>
            </a:r>
            <a:r>
              <a:rPr lang="en-US" sz="1200" i="1" dirty="0" smtClean="0"/>
              <a:t>DTD</a:t>
            </a:r>
            <a:r>
              <a:rPr lang="en-US" sz="1200" dirty="0" smtClean="0"/>
              <a:t>, that is one cannot say anything about the actual format of the text, although that might be important if one is dealing with numbers. This is one of the limitations for which </a:t>
            </a:r>
            <a:r>
              <a:rPr lang="en-US" sz="1200" i="1" dirty="0" smtClean="0"/>
              <a:t>XML</a:t>
            </a:r>
            <a:r>
              <a:rPr lang="en-US" sz="1200" dirty="0" smtClean="0"/>
              <a:t> schemas were introduced.</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31</a:t>
            </a:fld>
            <a:endParaRPr lang="en-US"/>
          </a:p>
        </p:txBody>
      </p:sp>
    </p:spTree>
    <p:extLst>
      <p:ext uri="{BB962C8B-B14F-4D97-AF65-F5344CB8AC3E}">
        <p14:creationId xmlns:p14="http://schemas.microsoft.com/office/powerpoint/2010/main" val="2769927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TextEdit="1"/>
          </p:cNvSpPr>
          <p:nvPr>
            <p:ph type="sldImg"/>
          </p:nvPr>
        </p:nvSpPr>
        <p:spPr bwMode="auto">
          <a:noFill/>
          <a:ln>
            <a:solidFill>
              <a:srgbClr val="000000"/>
            </a:solidFill>
            <a:miter lim="800000"/>
            <a:headEnd/>
            <a:tailEnd/>
          </a:ln>
        </p:spPr>
      </p:sp>
      <p:sp>
        <p:nvSpPr>
          <p:cNvPr id="27955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If the user is not sure about the content he can specify the ANY content in the DTD file; whereas the sub-elements occurring in the enclosing elements also need to be declared explicitly. Since the whole point of using a DTD is to define the structure of a document, </a:t>
            </a:r>
            <a:r>
              <a:rPr lang="en-US" sz="1200" dirty="0" smtClean="0">
                <a:solidFill>
                  <a:schemeClr val="accent2"/>
                </a:solidFill>
              </a:rPr>
              <a:t>ANY</a:t>
            </a:r>
            <a:r>
              <a:rPr lang="en-US" sz="1200" dirty="0" smtClean="0"/>
              <a:t> should be avoided wherever possible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32</a:t>
            </a:fld>
            <a:endParaRPr lang="en-US"/>
          </a:p>
        </p:txBody>
      </p:sp>
    </p:spTree>
    <p:extLst>
      <p:ext uri="{BB962C8B-B14F-4D97-AF65-F5344CB8AC3E}">
        <p14:creationId xmlns:p14="http://schemas.microsoft.com/office/powerpoint/2010/main" val="4225014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TextEdit="1"/>
          </p:cNvSpPr>
          <p:nvPr>
            <p:ph type="sldImg"/>
          </p:nvPr>
        </p:nvSpPr>
        <p:spPr bwMode="auto">
          <a:noFill/>
          <a:ln>
            <a:solidFill>
              <a:srgbClr val="000000"/>
            </a:solidFill>
            <a:miter lim="800000"/>
            <a:headEnd/>
            <a:tailEnd/>
          </a:ln>
        </p:spPr>
      </p:sp>
      <p:sp>
        <p:nvSpPr>
          <p:cNvPr id="28057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Elements that do not need to have any content at all can be created as an empty content model with keyword </a:t>
            </a:r>
            <a:r>
              <a:rPr lang="en-US" sz="1200" dirty="0" smtClean="0">
                <a:solidFill>
                  <a:srgbClr val="FF0000"/>
                </a:solidFill>
              </a:rPr>
              <a:t>EMPTY</a:t>
            </a:r>
          </a:p>
          <a:p>
            <a:pPr algn="just"/>
            <a:r>
              <a:rPr lang="en-US" sz="1200" dirty="0" smtClean="0"/>
              <a:t>An element can be empty for numerous reasons. It is very similar to the HTML ‘ </a:t>
            </a:r>
            <a:r>
              <a:rPr lang="en-US" sz="1200" dirty="0" err="1" smtClean="0"/>
              <a:t>img</a:t>
            </a:r>
            <a:r>
              <a:rPr lang="en-US" sz="1200" dirty="0" smtClean="0"/>
              <a:t> ’ element.</a:t>
            </a:r>
          </a:p>
          <a:p>
            <a:pPr algn="just"/>
            <a:r>
              <a:rPr lang="en-US" sz="1200" dirty="0" smtClean="0"/>
              <a:t>For example the &lt;IMG&gt; element in HTML, just contains the SRC attribute.</a:t>
            </a:r>
          </a:p>
          <a:p>
            <a:pPr lvl="2" algn="just"/>
            <a:r>
              <a:rPr lang="en-US" sz="1200" dirty="0" smtClean="0"/>
              <a:t>Elements do not contain character data</a:t>
            </a:r>
          </a:p>
          <a:p>
            <a:pPr lvl="2" algn="just"/>
            <a:r>
              <a:rPr lang="en-US" sz="1200" dirty="0" smtClean="0"/>
              <a:t>Elements do not contain child elements</a:t>
            </a:r>
          </a:p>
          <a:p>
            <a:pPr algn="just"/>
            <a:endParaRPr lang="en-GB" sz="1200" dirty="0" smtClean="0"/>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33</a:t>
            </a:fld>
            <a:endParaRPr lang="en-US"/>
          </a:p>
        </p:txBody>
      </p:sp>
    </p:spTree>
    <p:extLst>
      <p:ext uri="{BB962C8B-B14F-4D97-AF65-F5344CB8AC3E}">
        <p14:creationId xmlns:p14="http://schemas.microsoft.com/office/powerpoint/2010/main" val="2860030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TextEdit="1"/>
          </p:cNvSpPr>
          <p:nvPr>
            <p:ph type="sldImg"/>
          </p:nvPr>
        </p:nvSpPr>
        <p:spPr bwMode="auto">
          <a:noFill/>
          <a:ln>
            <a:solidFill>
              <a:srgbClr val="000000"/>
            </a:solidFill>
            <a:miter lim="800000"/>
            <a:headEnd/>
            <a:tailEnd/>
          </a:ln>
        </p:spPr>
      </p:sp>
      <p:sp>
        <p:nvSpPr>
          <p:cNvPr id="281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34</a:t>
            </a:fld>
            <a:endParaRPr lang="en-US"/>
          </a:p>
        </p:txBody>
      </p:sp>
    </p:spTree>
    <p:extLst>
      <p:ext uri="{BB962C8B-B14F-4D97-AF65-F5344CB8AC3E}">
        <p14:creationId xmlns:p14="http://schemas.microsoft.com/office/powerpoint/2010/main" val="2688594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TextEdit="1"/>
          </p:cNvSpPr>
          <p:nvPr>
            <p:ph type="sldImg"/>
          </p:nvPr>
        </p:nvSpPr>
        <p:spPr bwMode="auto">
          <a:noFill/>
          <a:ln>
            <a:solidFill>
              <a:srgbClr val="000000"/>
            </a:solidFill>
            <a:miter lim="800000"/>
            <a:headEnd/>
            <a:tailEnd/>
          </a:ln>
        </p:spPr>
      </p:sp>
      <p:sp>
        <p:nvSpPr>
          <p:cNvPr id="28262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Elements in the DTD can contain a mix of PCDATA or other elements. #PCDATA describes elements with only character data. Use #PCDATA, “|” and “*” signs in combination for a mixed content model. For example, #PCDATA that can be used in an “or” grouping: &lt;!ELEMENT company (#</a:t>
            </a:r>
            <a:r>
              <a:rPr lang="en-US" sz="1200" dirty="0" err="1" smtClean="0"/>
              <a:t>PCDATA|employee</a:t>
            </a:r>
            <a:r>
              <a:rPr lang="en-US" sz="1200" dirty="0" smtClean="0"/>
              <a:t>)*&gt; is called mixed content. However, certain restrictions apply:</a:t>
            </a:r>
          </a:p>
          <a:p>
            <a:pPr algn="just">
              <a:buFontTx/>
              <a:buChar char="•"/>
            </a:pPr>
            <a:r>
              <a:rPr lang="en-US" sz="1200" dirty="0" smtClean="0"/>
              <a:t>#PCDATA must be first</a:t>
            </a:r>
          </a:p>
          <a:p>
            <a:pPr algn="just">
              <a:buFontTx/>
              <a:buChar char="•"/>
            </a:pPr>
            <a:r>
              <a:rPr lang="en-US" sz="1200" dirty="0" smtClean="0"/>
              <a:t>The separators must be “|”</a:t>
            </a:r>
          </a:p>
          <a:p>
            <a:pPr algn="just">
              <a:buFontTx/>
              <a:buChar char="•"/>
            </a:pPr>
            <a:r>
              <a:rPr lang="en-US" sz="1200" dirty="0" smtClean="0"/>
              <a:t>The group must be starred (meaning zero or more)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35</a:t>
            </a:fld>
            <a:endParaRPr lang="en-US"/>
          </a:p>
        </p:txBody>
      </p:sp>
    </p:spTree>
    <p:extLst>
      <p:ext uri="{BB962C8B-B14F-4D97-AF65-F5344CB8AC3E}">
        <p14:creationId xmlns:p14="http://schemas.microsoft.com/office/powerpoint/2010/main" val="1444795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36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36</a:t>
            </a:fld>
            <a:endParaRPr lang="en-US"/>
          </a:p>
        </p:txBody>
      </p:sp>
    </p:spTree>
    <p:extLst>
      <p:ext uri="{BB962C8B-B14F-4D97-AF65-F5344CB8AC3E}">
        <p14:creationId xmlns:p14="http://schemas.microsoft.com/office/powerpoint/2010/main" val="354127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TextEdit="1"/>
          </p:cNvSpPr>
          <p:nvPr>
            <p:ph type="sldImg"/>
          </p:nvPr>
        </p:nvSpPr>
        <p:spPr bwMode="auto">
          <a:noFill/>
          <a:ln>
            <a:solidFill>
              <a:srgbClr val="000000"/>
            </a:solidFill>
            <a:miter lim="800000"/>
            <a:headEnd/>
            <a:tailEnd/>
          </a:ln>
        </p:spPr>
      </p:sp>
      <p:sp>
        <p:nvSpPr>
          <p:cNvPr id="283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37</a:t>
            </a:fld>
            <a:endParaRPr lang="en-US"/>
          </a:p>
        </p:txBody>
      </p:sp>
    </p:spTree>
    <p:extLst>
      <p:ext uri="{BB962C8B-B14F-4D97-AF65-F5344CB8AC3E}">
        <p14:creationId xmlns:p14="http://schemas.microsoft.com/office/powerpoint/2010/main" val="13333006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38</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38</a:t>
            </a:fld>
            <a:endParaRPr lang="en-US"/>
          </a:p>
        </p:txBody>
      </p:sp>
    </p:spTree>
    <p:extLst>
      <p:ext uri="{BB962C8B-B14F-4D97-AF65-F5344CB8AC3E}">
        <p14:creationId xmlns:p14="http://schemas.microsoft.com/office/powerpoint/2010/main" val="1104072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TextEdit="1"/>
          </p:cNvSpPr>
          <p:nvPr>
            <p:ph type="sldImg"/>
          </p:nvPr>
        </p:nvSpPr>
        <p:spPr bwMode="auto">
          <a:noFill/>
          <a:ln>
            <a:solidFill>
              <a:srgbClr val="000000"/>
            </a:solidFill>
            <a:miter lim="800000"/>
            <a:headEnd/>
            <a:tailEnd/>
          </a:ln>
        </p:spPr>
      </p:sp>
      <p:sp>
        <p:nvSpPr>
          <p:cNvPr id="28467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attributes describe elements. For example, suppose you want to add an attribute named supervisor to an &lt;employee&gt; element which indicates whether an employee is a supervisor and which may be set to "yes" or "no". </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39</a:t>
            </a:fld>
            <a:endParaRPr lang="en-US"/>
          </a:p>
        </p:txBody>
      </p:sp>
    </p:spTree>
    <p:extLst>
      <p:ext uri="{BB962C8B-B14F-4D97-AF65-F5344CB8AC3E}">
        <p14:creationId xmlns:p14="http://schemas.microsoft.com/office/powerpoint/2010/main" val="147239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4</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4</a:t>
            </a:fld>
            <a:endParaRPr lang="en-US"/>
          </a:p>
        </p:txBody>
      </p:sp>
    </p:spTree>
    <p:extLst>
      <p:ext uri="{BB962C8B-B14F-4D97-AF65-F5344CB8AC3E}">
        <p14:creationId xmlns:p14="http://schemas.microsoft.com/office/powerpoint/2010/main" val="2774626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p:txBody>
          <a:bodyPr wrap="square" numCol="1" anchor="t" anchorCtr="0" compatLnSpc="1">
            <a:prstTxWarp prst="textNoShape">
              <a:avLst/>
            </a:prstTxWarp>
            <a:normAutofit/>
          </a:bodyPr>
          <a:lstStyle/>
          <a:p>
            <a:pPr algn="just">
              <a:defRPr/>
            </a:pPr>
            <a:r>
              <a:rPr lang="en-US" sz="1200" dirty="0" smtClean="0"/>
              <a:t>The </a:t>
            </a:r>
            <a:r>
              <a:rPr lang="en-US" sz="1200" i="1" dirty="0" smtClean="0"/>
              <a:t>element-name</a:t>
            </a:r>
            <a:r>
              <a:rPr lang="en-US" sz="1200" dirty="0" smtClean="0"/>
              <a:t> tells which element may have these attributes.</a:t>
            </a:r>
          </a:p>
          <a:p>
            <a:pPr algn="just">
              <a:defRPr/>
            </a:pPr>
            <a:r>
              <a:rPr lang="en-US" sz="1200" dirty="0" smtClean="0"/>
              <a:t>The </a:t>
            </a:r>
            <a:r>
              <a:rPr lang="en-US" sz="1200" i="1" dirty="0" smtClean="0"/>
              <a:t>name</a:t>
            </a:r>
            <a:r>
              <a:rPr lang="en-US" sz="1200" dirty="0" smtClean="0"/>
              <a:t> is the name of the attribute</a:t>
            </a:r>
          </a:p>
          <a:p>
            <a:pPr algn="just">
              <a:defRPr/>
            </a:pPr>
            <a:r>
              <a:rPr lang="en-US" sz="1200" dirty="0" smtClean="0"/>
              <a:t>Each attribute has a </a:t>
            </a:r>
            <a:r>
              <a:rPr lang="en-US" sz="1200" i="1" dirty="0" smtClean="0"/>
              <a:t>type</a:t>
            </a:r>
            <a:r>
              <a:rPr lang="en-US" sz="1200" dirty="0" smtClean="0"/>
              <a:t>, such as </a:t>
            </a:r>
            <a:r>
              <a:rPr lang="en-US" sz="1200" dirty="0" smtClean="0">
                <a:solidFill>
                  <a:schemeClr val="accent2"/>
                </a:solidFill>
              </a:rPr>
              <a:t>CDATA</a:t>
            </a:r>
            <a:r>
              <a:rPr lang="en-US" sz="1200" dirty="0" smtClean="0"/>
              <a:t> (character data)</a:t>
            </a:r>
          </a:p>
          <a:p>
            <a:pPr algn="just">
              <a:defRPr/>
            </a:pPr>
            <a:r>
              <a:rPr lang="en-US" sz="1200" dirty="0" smtClean="0"/>
              <a:t>Each attribute may be required, optional, or “fixed”</a:t>
            </a:r>
          </a:p>
          <a:p>
            <a:pPr lvl="1" algn="just">
              <a:defRPr/>
            </a:pPr>
            <a:endParaRPr lang="en-US" sz="1200" dirty="0" smtClean="0"/>
          </a:p>
          <a:p>
            <a:pPr algn="just">
              <a:defRPr/>
            </a:pPr>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40</a:t>
            </a:fld>
            <a:endParaRPr lang="en-US"/>
          </a:p>
        </p:txBody>
      </p:sp>
    </p:spTree>
    <p:extLst>
      <p:ext uri="{BB962C8B-B14F-4D97-AF65-F5344CB8AC3E}">
        <p14:creationId xmlns:p14="http://schemas.microsoft.com/office/powerpoint/2010/main" val="2401885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TextEdit="1"/>
          </p:cNvSpPr>
          <p:nvPr>
            <p:ph type="sldImg"/>
          </p:nvPr>
        </p:nvSpPr>
        <p:spPr bwMode="auto">
          <a:noFill/>
          <a:ln>
            <a:solidFill>
              <a:srgbClr val="000000"/>
            </a:solidFill>
            <a:miter lim="800000"/>
            <a:headEnd/>
            <a:tailEnd/>
          </a:ln>
        </p:spPr>
      </p:sp>
      <p:sp>
        <p:nvSpPr>
          <p:cNvPr id="28672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b="1" dirty="0" smtClean="0"/>
              <a:t>Attribute Declarations </a:t>
            </a:r>
          </a:p>
          <a:p>
            <a:pPr algn="just"/>
            <a:r>
              <a:rPr lang="en-US" sz="1200" dirty="0" smtClean="0"/>
              <a:t>There are 4 parts in the syntax, the first ATTLIST is the syntax, second part is the Element Name for which the attribute has to be declared, third the Attribute Name, fourth the </a:t>
            </a:r>
            <a:r>
              <a:rPr lang="en-US" sz="1200" dirty="0" err="1" smtClean="0"/>
              <a:t>Datatype</a:t>
            </a:r>
            <a:r>
              <a:rPr lang="en-US" sz="1200" dirty="0" smtClean="0"/>
              <a:t> of the attribute since the attribute stores values as name - value pairs, and the last is the Default value of the attribute.</a:t>
            </a:r>
          </a:p>
          <a:p>
            <a:pPr algn="just"/>
            <a:endParaRPr lang="en-GB"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41</a:t>
            </a:fld>
            <a:endParaRPr lang="en-US"/>
          </a:p>
        </p:txBody>
      </p:sp>
    </p:spTree>
    <p:extLst>
      <p:ext uri="{BB962C8B-B14F-4D97-AF65-F5344CB8AC3E}">
        <p14:creationId xmlns:p14="http://schemas.microsoft.com/office/powerpoint/2010/main" val="3192378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TextEdit="1"/>
          </p:cNvSpPr>
          <p:nvPr>
            <p:ph type="sldImg"/>
          </p:nvPr>
        </p:nvSpPr>
        <p:spPr bwMode="auto">
          <a:noFill/>
          <a:ln>
            <a:solidFill>
              <a:srgbClr val="000000"/>
            </a:solidFill>
            <a:miter lim="800000"/>
            <a:headEnd/>
            <a:tailEnd/>
          </a:ln>
        </p:spPr>
      </p:sp>
      <p:sp>
        <p:nvSpPr>
          <p:cNvPr id="287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42</a:t>
            </a:fld>
            <a:endParaRPr lang="en-US"/>
          </a:p>
        </p:txBody>
      </p:sp>
    </p:spTree>
    <p:extLst>
      <p:ext uri="{BB962C8B-B14F-4D97-AF65-F5344CB8AC3E}">
        <p14:creationId xmlns:p14="http://schemas.microsoft.com/office/powerpoint/2010/main" val="2137160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TextEdit="1"/>
          </p:cNvSpPr>
          <p:nvPr>
            <p:ph type="sldImg"/>
          </p:nvPr>
        </p:nvSpPr>
        <p:spPr bwMode="auto">
          <a:noFill/>
          <a:ln>
            <a:solidFill>
              <a:srgbClr val="000000"/>
            </a:solidFill>
            <a:miter lim="800000"/>
            <a:headEnd/>
            <a:tailEnd/>
          </a:ln>
        </p:spPr>
      </p:sp>
      <p:sp>
        <p:nvSpPr>
          <p:cNvPr id="288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43</a:t>
            </a:fld>
            <a:endParaRPr lang="en-US"/>
          </a:p>
        </p:txBody>
      </p:sp>
    </p:spTree>
    <p:extLst>
      <p:ext uri="{BB962C8B-B14F-4D97-AF65-F5344CB8AC3E}">
        <p14:creationId xmlns:p14="http://schemas.microsoft.com/office/powerpoint/2010/main" val="1632402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TextEdit="1"/>
          </p:cNvSpPr>
          <p:nvPr>
            <p:ph type="sldImg"/>
          </p:nvPr>
        </p:nvSpPr>
        <p:spPr bwMode="auto">
          <a:noFill/>
          <a:ln>
            <a:solidFill>
              <a:srgbClr val="000000"/>
            </a:solidFill>
            <a:miter lim="800000"/>
            <a:headEnd/>
            <a:tailEnd/>
          </a:ln>
        </p:spPr>
      </p:sp>
      <p:sp>
        <p:nvSpPr>
          <p:cNvPr id="289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44</a:t>
            </a:fld>
            <a:endParaRPr lang="en-US"/>
          </a:p>
        </p:txBody>
      </p:sp>
    </p:spTree>
    <p:extLst>
      <p:ext uri="{BB962C8B-B14F-4D97-AF65-F5344CB8AC3E}">
        <p14:creationId xmlns:p14="http://schemas.microsoft.com/office/powerpoint/2010/main" val="3144392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TextEdit="1"/>
          </p:cNvSpPr>
          <p:nvPr>
            <p:ph type="sldImg"/>
          </p:nvPr>
        </p:nvSpPr>
        <p:spPr bwMode="auto">
          <a:noFill/>
          <a:ln>
            <a:solidFill>
              <a:srgbClr val="000000"/>
            </a:solidFill>
            <a:miter lim="800000"/>
            <a:headEnd/>
            <a:tailEnd/>
          </a:ln>
        </p:spPr>
      </p:sp>
      <p:sp>
        <p:nvSpPr>
          <p:cNvPr id="290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45</a:t>
            </a:fld>
            <a:endParaRPr lang="en-US"/>
          </a:p>
        </p:txBody>
      </p:sp>
    </p:spTree>
    <p:extLst>
      <p:ext uri="{BB962C8B-B14F-4D97-AF65-F5344CB8AC3E}">
        <p14:creationId xmlns:p14="http://schemas.microsoft.com/office/powerpoint/2010/main" val="288697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TextEdit="1"/>
          </p:cNvSpPr>
          <p:nvPr>
            <p:ph type="sldImg"/>
          </p:nvPr>
        </p:nvSpPr>
        <p:spPr bwMode="auto">
          <a:noFill/>
          <a:ln>
            <a:solidFill>
              <a:srgbClr val="000000"/>
            </a:solidFill>
            <a:miter lim="800000"/>
            <a:headEnd/>
            <a:tailEnd/>
          </a:ln>
        </p:spPr>
      </p:sp>
      <p:sp>
        <p:nvSpPr>
          <p:cNvPr id="291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46</a:t>
            </a:fld>
            <a:endParaRPr lang="en-US"/>
          </a:p>
        </p:txBody>
      </p:sp>
    </p:spTree>
    <p:extLst>
      <p:ext uri="{BB962C8B-B14F-4D97-AF65-F5344CB8AC3E}">
        <p14:creationId xmlns:p14="http://schemas.microsoft.com/office/powerpoint/2010/main" val="36255414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TextEdit="1"/>
          </p:cNvSpPr>
          <p:nvPr>
            <p:ph type="sldImg"/>
          </p:nvPr>
        </p:nvSpPr>
        <p:spPr bwMode="auto">
          <a:noFill/>
          <a:ln>
            <a:solidFill>
              <a:srgbClr val="000000"/>
            </a:solidFill>
            <a:miter lim="800000"/>
            <a:headEnd/>
            <a:tailEnd/>
          </a:ln>
        </p:spPr>
      </p:sp>
      <p:sp>
        <p:nvSpPr>
          <p:cNvPr id="292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47</a:t>
            </a:fld>
            <a:endParaRPr lang="en-US"/>
          </a:p>
        </p:txBody>
      </p:sp>
    </p:spTree>
    <p:extLst>
      <p:ext uri="{BB962C8B-B14F-4D97-AF65-F5344CB8AC3E}">
        <p14:creationId xmlns:p14="http://schemas.microsoft.com/office/powerpoint/2010/main" val="3119193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TextEdit="1"/>
          </p:cNvSpPr>
          <p:nvPr>
            <p:ph type="sldImg"/>
          </p:nvPr>
        </p:nvSpPr>
        <p:spPr bwMode="auto">
          <a:noFill/>
          <a:ln>
            <a:solidFill>
              <a:srgbClr val="000000"/>
            </a:solidFill>
            <a:miter lim="800000"/>
            <a:headEnd/>
            <a:tailEnd/>
          </a:ln>
        </p:spPr>
      </p:sp>
      <p:sp>
        <p:nvSpPr>
          <p:cNvPr id="29389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CDATA data type stands for </a:t>
            </a:r>
            <a:r>
              <a:rPr lang="en-US" sz="1200" i="1" dirty="0" smtClean="0"/>
              <a:t>character data</a:t>
            </a:r>
            <a:r>
              <a:rPr lang="en-US" sz="1200" dirty="0" smtClean="0"/>
              <a:t>. Unlike </a:t>
            </a:r>
            <a:r>
              <a:rPr lang="en-US" sz="1200" i="1" dirty="0" smtClean="0"/>
              <a:t>parsed</a:t>
            </a:r>
            <a:r>
              <a:rPr lang="en-US" sz="1200" dirty="0" smtClean="0"/>
              <a:t> character data (PCDATA), which is assumed to have already been parsed, the character data in attribute values is read and parsed by the XML processor. Avoid using the characters &lt;, ", and &amp; in CDATA attribute values because those characters look like markup. If you want to use those characters, you should use their predefined entity references (&amp;</a:t>
            </a:r>
            <a:r>
              <a:rPr lang="en-US" sz="1200" dirty="0" err="1" smtClean="0"/>
              <a:t>lt</a:t>
            </a:r>
            <a:r>
              <a:rPr lang="en-US" sz="1200" dirty="0" smtClean="0"/>
              <a:t>;, &amp;</a:t>
            </a:r>
            <a:r>
              <a:rPr lang="en-US" sz="1200" dirty="0" err="1" smtClean="0"/>
              <a:t>quot</a:t>
            </a:r>
            <a:r>
              <a:rPr lang="en-US" sz="1200" dirty="0" smtClean="0"/>
              <a:t>;, and &amp;amp;) instead because these entity references will be parsed and replaced with the corresponding characters.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48</a:t>
            </a:fld>
            <a:endParaRPr lang="en-US"/>
          </a:p>
        </p:txBody>
      </p:sp>
    </p:spTree>
    <p:extLst>
      <p:ext uri="{BB962C8B-B14F-4D97-AF65-F5344CB8AC3E}">
        <p14:creationId xmlns:p14="http://schemas.microsoft.com/office/powerpoint/2010/main" val="607709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TextEdit="1"/>
          </p:cNvSpPr>
          <p:nvPr>
            <p:ph type="sldImg"/>
          </p:nvPr>
        </p:nvSpPr>
        <p:spPr bwMode="auto">
          <a:noFill/>
          <a:ln>
            <a:solidFill>
              <a:srgbClr val="000000"/>
            </a:solidFill>
            <a:miter lim="800000"/>
            <a:headEnd/>
            <a:tailEnd/>
          </a:ln>
        </p:spPr>
      </p:sp>
      <p:sp>
        <p:nvSpPr>
          <p:cNvPr id="29491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NMTOKEN is used as an attribute type to restrict the content of any attribute value to letters, digits, periods(.), hyphen(-), underscore(_) and colon(:). </a:t>
            </a:r>
          </a:p>
          <a:p>
            <a:pPr algn="just"/>
            <a:r>
              <a:rPr lang="en-US" sz="1200" dirty="0" smtClean="0"/>
              <a:t>NMTOKENS can contain string with white spaces. White space may contain one or more space characters, carriage returns, line feeds or tabs.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49</a:t>
            </a:fld>
            <a:endParaRPr lang="en-US"/>
          </a:p>
        </p:txBody>
      </p:sp>
    </p:spTree>
    <p:extLst>
      <p:ext uri="{BB962C8B-B14F-4D97-AF65-F5344CB8AC3E}">
        <p14:creationId xmlns:p14="http://schemas.microsoft.com/office/powerpoint/2010/main" val="18921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noFill/>
          <a:ln>
            <a:solidFill>
              <a:srgbClr val="000000"/>
            </a:solidFill>
            <a:miter lim="800000"/>
            <a:headEnd/>
            <a:tailEnd/>
          </a:ln>
        </p:spPr>
      </p:sp>
      <p:sp>
        <p:nvSpPr>
          <p:cNvPr id="25395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Before we start learning XML, we will have a look at the need to have such a language. We begin with understanding what is a document.</a:t>
            </a:r>
          </a:p>
          <a:p>
            <a:pPr algn="just"/>
            <a:endParaRPr lang="en-US" sz="1200" dirty="0" smtClean="0"/>
          </a:p>
          <a:p>
            <a:pPr algn="just"/>
            <a:r>
              <a:rPr lang="en-US" sz="1200" dirty="0" smtClean="0"/>
              <a:t>A document is a combination of data and markup. It is very similar to a person reading a book. While reading one markup’s information he finds it relevant. Similarly, its an effort to mark relevant data. The data could be pulled out of any relational schema or any application.</a:t>
            </a:r>
          </a:p>
          <a:p>
            <a:pPr algn="just"/>
            <a:endParaRPr lang="en-US" sz="1200" dirty="0" smtClean="0"/>
          </a:p>
          <a:p>
            <a:pPr algn="just"/>
            <a:r>
              <a:rPr lang="en-US" sz="1200" dirty="0" smtClean="0"/>
              <a:t>A document could also be considered as an object on the web. So, if there is an object, there needs to be a class from where the object comes from and also a person responsible for instantiating this class. The class here refers to the one what is been defined by DOCTYPE in every document. And the person responsible to instantiate this class is typically a browser or parser. Well known parsers are Internet Explorer, Netscape Navigator, Opera and Python etc.</a:t>
            </a:r>
          </a:p>
          <a:p>
            <a:pPr algn="just"/>
            <a:endParaRPr lang="en-US" sz="1200" dirty="0" smtClean="0"/>
          </a:p>
        </p:txBody>
      </p:sp>
      <p:sp>
        <p:nvSpPr>
          <p:cNvPr id="25395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5118A1A-FAC3-4922-A353-68198DC72713}" type="slidenum">
              <a:rPr lang="en-US" sz="1200"/>
              <a:pPr algn="r"/>
              <a:t>5</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a:t>
            </a:fld>
            <a:endParaRPr lang="en-US"/>
          </a:p>
        </p:txBody>
      </p:sp>
    </p:spTree>
    <p:extLst>
      <p:ext uri="{BB962C8B-B14F-4D97-AF65-F5344CB8AC3E}">
        <p14:creationId xmlns:p14="http://schemas.microsoft.com/office/powerpoint/2010/main" val="1998415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TextEdit="1"/>
          </p:cNvSpPr>
          <p:nvPr>
            <p:ph type="sldImg"/>
          </p:nvPr>
        </p:nvSpPr>
        <p:spPr bwMode="auto">
          <a:noFill/>
          <a:ln>
            <a:solidFill>
              <a:srgbClr val="000000"/>
            </a:solidFill>
            <a:miter lim="800000"/>
            <a:headEnd/>
            <a:tailEnd/>
          </a:ln>
        </p:spPr>
      </p:sp>
      <p:sp>
        <p:nvSpPr>
          <p:cNvPr id="295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50</a:t>
            </a:fld>
            <a:endParaRPr lang="en-US"/>
          </a:p>
        </p:txBody>
      </p:sp>
    </p:spTree>
    <p:extLst>
      <p:ext uri="{BB962C8B-B14F-4D97-AF65-F5344CB8AC3E}">
        <p14:creationId xmlns:p14="http://schemas.microsoft.com/office/powerpoint/2010/main" val="1903990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TextEdit="1"/>
          </p:cNvSpPr>
          <p:nvPr>
            <p:ph type="sldImg"/>
          </p:nvPr>
        </p:nvSpPr>
        <p:spPr bwMode="auto">
          <a:noFill/>
          <a:ln>
            <a:solidFill>
              <a:srgbClr val="000000"/>
            </a:solidFill>
            <a:miter lim="800000"/>
            <a:headEnd/>
            <a:tailEnd/>
          </a:ln>
        </p:spPr>
      </p:sp>
      <p:sp>
        <p:nvSpPr>
          <p:cNvPr id="29696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IDs are used to uniquely identify elements. The value of an attribute of ID type can contain only characters permitted for NMTOKEN and must start with a letter. No element type may have more than one ID attribute specified. The value of an ID attribute must be unique between all values of all ID attributes.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51</a:t>
            </a:fld>
            <a:endParaRPr lang="en-US"/>
          </a:p>
        </p:txBody>
      </p:sp>
    </p:spTree>
    <p:extLst>
      <p:ext uri="{BB962C8B-B14F-4D97-AF65-F5344CB8AC3E}">
        <p14:creationId xmlns:p14="http://schemas.microsoft.com/office/powerpoint/2010/main" val="42361577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TextEdit="1"/>
          </p:cNvSpPr>
          <p:nvPr>
            <p:ph type="sldImg"/>
          </p:nvPr>
        </p:nvSpPr>
        <p:spPr bwMode="auto">
          <a:noFill/>
          <a:ln>
            <a:solidFill>
              <a:srgbClr val="000000"/>
            </a:solidFill>
            <a:miter lim="800000"/>
            <a:headEnd/>
            <a:tailEnd/>
          </a:ln>
        </p:spPr>
      </p:sp>
      <p:sp>
        <p:nvSpPr>
          <p:cNvPr id="29798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example in slide gives each employee an id attribute and also creates an optional supervisor attribute of type IDREF, which will store the ID value of an employee's supervisor.</a:t>
            </a:r>
          </a:p>
          <a:p>
            <a:pPr algn="just"/>
            <a:r>
              <a:rPr lang="en-US" sz="1200" dirty="0" smtClean="0"/>
              <a:t>IDREF stands for ID reference. The value of the IDREF attribute must match the value of some ID attribute in the document. The value of IDREFS can contain several references to elements with ID attribute separated with white spaces.</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52</a:t>
            </a:fld>
            <a:endParaRPr lang="en-US"/>
          </a:p>
        </p:txBody>
      </p:sp>
    </p:spTree>
    <p:extLst>
      <p:ext uri="{BB962C8B-B14F-4D97-AF65-F5344CB8AC3E}">
        <p14:creationId xmlns:p14="http://schemas.microsoft.com/office/powerpoint/2010/main" val="5026390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53</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53</a:t>
            </a:fld>
            <a:endParaRPr lang="en-US"/>
          </a:p>
        </p:txBody>
      </p:sp>
    </p:spTree>
    <p:extLst>
      <p:ext uri="{BB962C8B-B14F-4D97-AF65-F5344CB8AC3E}">
        <p14:creationId xmlns:p14="http://schemas.microsoft.com/office/powerpoint/2010/main" val="34252669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TextEdit="1"/>
          </p:cNvSpPr>
          <p:nvPr>
            <p:ph type="sldImg"/>
          </p:nvPr>
        </p:nvSpPr>
        <p:spPr bwMode="auto">
          <a:noFill/>
          <a:ln>
            <a:solidFill>
              <a:srgbClr val="000000"/>
            </a:solidFill>
            <a:miter lim="800000"/>
            <a:headEnd/>
            <a:tailEnd/>
          </a:ln>
        </p:spPr>
      </p:sp>
      <p:sp>
        <p:nvSpPr>
          <p:cNvPr id="299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54</a:t>
            </a:fld>
            <a:endParaRPr lang="en-US"/>
          </a:p>
        </p:txBody>
      </p:sp>
    </p:spTree>
    <p:extLst>
      <p:ext uri="{BB962C8B-B14F-4D97-AF65-F5344CB8AC3E}">
        <p14:creationId xmlns:p14="http://schemas.microsoft.com/office/powerpoint/2010/main" val="17792962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55</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55</a:t>
            </a:fld>
            <a:endParaRPr lang="en-US"/>
          </a:p>
        </p:txBody>
      </p:sp>
    </p:spTree>
    <p:extLst>
      <p:ext uri="{BB962C8B-B14F-4D97-AF65-F5344CB8AC3E}">
        <p14:creationId xmlns:p14="http://schemas.microsoft.com/office/powerpoint/2010/main" val="2893421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p:cNvSpPr>
            <a:spLocks noGrp="1" noRot="1" noChangeAspect="1" noTextEdit="1"/>
          </p:cNvSpPr>
          <p:nvPr>
            <p:ph type="sldImg"/>
          </p:nvPr>
        </p:nvSpPr>
        <p:spPr bwMode="auto">
          <a:noFill/>
          <a:ln>
            <a:solidFill>
              <a:srgbClr val="000000"/>
            </a:solidFill>
            <a:miter lim="800000"/>
            <a:headEnd/>
            <a:tailEnd/>
          </a:ln>
        </p:spPr>
      </p:sp>
      <p:sp>
        <p:nvSpPr>
          <p:cNvPr id="30003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An XML document may consist of one or more storage units. These are called entities. They all have content and are all identified by entity name, except for the document entity. </a:t>
            </a:r>
          </a:p>
          <a:p>
            <a:pPr algn="just"/>
            <a:r>
              <a:rPr lang="en-US" sz="1200" dirty="0" smtClean="0"/>
              <a:t>Each XML document has one entity called the document entity, which serves as the starting point for the XML processor and may contain the whole document.</a:t>
            </a:r>
          </a:p>
        </p:txBody>
      </p:sp>
      <p:sp>
        <p:nvSpPr>
          <p:cNvPr id="30003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F7B54CB-469E-4C55-8A2D-65B906227281}" type="slidenum">
              <a:rPr lang="en-US" sz="1200"/>
              <a:pPr algn="r"/>
              <a:t>56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56</a:t>
            </a:fld>
            <a:endParaRPr lang="en-US"/>
          </a:p>
        </p:txBody>
      </p:sp>
    </p:spTree>
    <p:extLst>
      <p:ext uri="{BB962C8B-B14F-4D97-AF65-F5344CB8AC3E}">
        <p14:creationId xmlns:p14="http://schemas.microsoft.com/office/powerpoint/2010/main" val="21597291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TextEdit="1"/>
          </p:cNvSpPr>
          <p:nvPr>
            <p:ph type="sldImg"/>
          </p:nvPr>
        </p:nvSpPr>
        <p:spPr bwMode="auto">
          <a:noFill/>
          <a:ln>
            <a:solidFill>
              <a:srgbClr val="000000"/>
            </a:solidFill>
            <a:miter lim="800000"/>
            <a:headEnd/>
            <a:tailEnd/>
          </a:ln>
        </p:spPr>
      </p:sp>
      <p:sp>
        <p:nvSpPr>
          <p:cNvPr id="30105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Entities may be either parsed or unparsed. A parsed entity’s contents are referred to as its replacement text. This text is considered as an integral part of the document. </a:t>
            </a:r>
          </a:p>
          <a:p>
            <a:pPr algn="just"/>
            <a:endParaRPr lang="en-US" sz="1200" dirty="0" smtClean="0"/>
          </a:p>
          <a:p>
            <a:pPr algn="just"/>
            <a:r>
              <a:rPr lang="en-US" sz="1200" dirty="0" smtClean="0"/>
              <a:t>An unparsed entity is a resource whose contents may or may not be text and if text, may be other than XML. Each unparsed entity has an associated notation, identified by name. Beyond a requirement that an XML processor makes the identifiers for the entity and notation available to the application, XML places no constraints on the contents of unparsed entities.</a:t>
            </a:r>
          </a:p>
          <a:p>
            <a:pPr algn="just"/>
            <a:endParaRPr lang="en-US" sz="1200" dirty="0" smtClean="0"/>
          </a:p>
          <a:p>
            <a:pPr algn="just"/>
            <a:r>
              <a:rPr lang="en-US" sz="1200" dirty="0" smtClean="0"/>
              <a:t>Parsed entities are invoked by name using entity references. Unparsed entities are invoked by name given in the value of ENTITY or ENTITIES attributes.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57</a:t>
            </a:fld>
            <a:endParaRPr lang="en-US"/>
          </a:p>
        </p:txBody>
      </p:sp>
    </p:spTree>
    <p:extLst>
      <p:ext uri="{BB962C8B-B14F-4D97-AF65-F5344CB8AC3E}">
        <p14:creationId xmlns:p14="http://schemas.microsoft.com/office/powerpoint/2010/main" val="37117106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TextEdit="1"/>
          </p:cNvSpPr>
          <p:nvPr>
            <p:ph type="sldImg"/>
          </p:nvPr>
        </p:nvSpPr>
        <p:spPr bwMode="auto">
          <a:noFill/>
          <a:ln>
            <a:solidFill>
              <a:srgbClr val="000000"/>
            </a:solidFill>
            <a:miter lim="800000"/>
            <a:headEnd/>
            <a:tailEnd/>
          </a:ln>
        </p:spPr>
      </p:sp>
      <p:sp>
        <p:nvSpPr>
          <p:cNvPr id="302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58</a:t>
            </a:fld>
            <a:endParaRPr lang="en-US"/>
          </a:p>
        </p:txBody>
      </p:sp>
    </p:spTree>
    <p:extLst>
      <p:ext uri="{BB962C8B-B14F-4D97-AF65-F5344CB8AC3E}">
        <p14:creationId xmlns:p14="http://schemas.microsoft.com/office/powerpoint/2010/main" val="39121425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TextEdit="1"/>
          </p:cNvSpPr>
          <p:nvPr>
            <p:ph type="sldImg"/>
          </p:nvPr>
        </p:nvSpPr>
        <p:spPr bwMode="auto">
          <a:noFill/>
          <a:ln>
            <a:solidFill>
              <a:srgbClr val="000000"/>
            </a:solidFill>
            <a:miter lim="800000"/>
            <a:headEnd/>
            <a:tailEnd/>
          </a:ln>
        </p:spPr>
      </p:sp>
      <p:sp>
        <p:nvSpPr>
          <p:cNvPr id="30310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Entity and character references can both be used to escape the left angle bracket, ampersand and other delimiters. A set of general entities (amp, </a:t>
            </a:r>
            <a:r>
              <a:rPr lang="en-US" sz="1200" dirty="0" err="1" smtClean="0"/>
              <a:t>lt</a:t>
            </a:r>
            <a:r>
              <a:rPr lang="en-US" sz="1200" dirty="0" smtClean="0"/>
              <a:t>, </a:t>
            </a:r>
            <a:r>
              <a:rPr lang="en-US" sz="1200" dirty="0" err="1" smtClean="0"/>
              <a:t>gt</a:t>
            </a:r>
            <a:r>
              <a:rPr lang="en-US" sz="1200" dirty="0" smtClean="0"/>
              <a:t>, </a:t>
            </a:r>
            <a:r>
              <a:rPr lang="en-US" sz="1200" dirty="0" err="1" smtClean="0"/>
              <a:t>apos</a:t>
            </a:r>
            <a:r>
              <a:rPr lang="en-US" sz="1200" dirty="0" smtClean="0"/>
              <a:t>, </a:t>
            </a:r>
            <a:r>
              <a:rPr lang="en-US" sz="1200" dirty="0" err="1" smtClean="0"/>
              <a:t>quot</a:t>
            </a:r>
            <a:r>
              <a:rPr lang="en-US" sz="1200" dirty="0" smtClean="0"/>
              <a:t>) is specified for this purpose. Numeric character references may also be used. They are expanded immediately when recognized and must be treated as character data. So the numeric character references “&amp;#60;” and “&amp;#38;” may be used to escape &lt; and &amp; respectively, when they occur in character data.</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59</a:t>
            </a:fld>
            <a:endParaRPr lang="en-US"/>
          </a:p>
        </p:txBody>
      </p:sp>
    </p:spTree>
    <p:extLst>
      <p:ext uri="{BB962C8B-B14F-4D97-AF65-F5344CB8AC3E}">
        <p14:creationId xmlns:p14="http://schemas.microsoft.com/office/powerpoint/2010/main" val="320191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bwMode="auto">
          <a:noFill/>
          <a:ln>
            <a:solidFill>
              <a:srgbClr val="000000"/>
            </a:solidFill>
            <a:miter lim="800000"/>
            <a:headEnd/>
            <a:tailEnd/>
          </a:ln>
        </p:spPr>
      </p:sp>
      <p:sp>
        <p:nvSpPr>
          <p:cNvPr id="25497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lnSpc>
                <a:spcPct val="115000"/>
              </a:lnSpc>
            </a:pPr>
            <a:r>
              <a:rPr lang="en-US" sz="1200" dirty="0" smtClean="0"/>
              <a:t>Markup describes the data in the document and how it should be interpreted. </a:t>
            </a:r>
          </a:p>
          <a:p>
            <a:pPr algn="just">
              <a:lnSpc>
                <a:spcPct val="115000"/>
              </a:lnSpc>
            </a:pPr>
            <a:r>
              <a:rPr lang="en-US" sz="1200" dirty="0" smtClean="0"/>
              <a:t>The basic purpose of going for a markup is to guarantee “ What You See Is What You Get “ Format. Meaning, there should not be any discrepancies in display even across dissimilar systems at any given time. </a:t>
            </a:r>
          </a:p>
          <a:p>
            <a:pPr algn="just">
              <a:lnSpc>
                <a:spcPct val="115000"/>
              </a:lnSpc>
            </a:pPr>
            <a:endParaRPr lang="en-US" sz="1200" dirty="0" smtClean="0"/>
          </a:p>
          <a:p>
            <a:pPr algn="just">
              <a:lnSpc>
                <a:spcPct val="115000"/>
              </a:lnSpc>
            </a:pPr>
            <a:r>
              <a:rPr lang="en-US" sz="1200" dirty="0" smtClean="0"/>
              <a:t>The early markups were targeted to particular domains and separate markups and parsers were written for the purpose. If this document has to be transferred across to other domains then one would waste time and effort in writing new markups and parsers to render these markups.</a:t>
            </a:r>
          </a:p>
          <a:p>
            <a:pPr algn="just">
              <a:lnSpc>
                <a:spcPct val="115000"/>
              </a:lnSpc>
            </a:pPr>
            <a:endParaRPr lang="en-US" sz="1200" dirty="0" smtClean="0"/>
          </a:p>
          <a:p>
            <a:pPr algn="just"/>
            <a:endParaRPr lang="en-GB" sz="1200" b="1" dirty="0" smtClean="0"/>
          </a:p>
          <a:p>
            <a:pPr algn="just"/>
            <a:endParaRPr lang="en-US" sz="1200" dirty="0" smtClean="0"/>
          </a:p>
        </p:txBody>
      </p:sp>
      <p:sp>
        <p:nvSpPr>
          <p:cNvPr id="25498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70E5BE4-62CB-41C6-BC08-9AA910AE1CB2}" type="slidenum">
              <a:rPr lang="en-US" sz="1200"/>
              <a:pPr algn="r"/>
              <a:t>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6</a:t>
            </a:fld>
            <a:endParaRPr lang="en-US"/>
          </a:p>
        </p:txBody>
      </p:sp>
    </p:spTree>
    <p:extLst>
      <p:ext uri="{BB962C8B-B14F-4D97-AF65-F5344CB8AC3E}">
        <p14:creationId xmlns:p14="http://schemas.microsoft.com/office/powerpoint/2010/main" val="12518712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spect="1" noTextEdit="1"/>
          </p:cNvSpPr>
          <p:nvPr>
            <p:ph type="sldImg"/>
          </p:nvPr>
        </p:nvSpPr>
        <p:spPr bwMode="auto">
          <a:noFill/>
          <a:ln>
            <a:solidFill>
              <a:srgbClr val="000000"/>
            </a:solidFill>
            <a:miter lim="800000"/>
            <a:headEnd/>
            <a:tailEnd/>
          </a:ln>
        </p:spPr>
      </p:sp>
      <p:sp>
        <p:nvSpPr>
          <p:cNvPr id="304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60</a:t>
            </a:fld>
            <a:endParaRPr lang="en-US"/>
          </a:p>
        </p:txBody>
      </p:sp>
    </p:spTree>
    <p:extLst>
      <p:ext uri="{BB962C8B-B14F-4D97-AF65-F5344CB8AC3E}">
        <p14:creationId xmlns:p14="http://schemas.microsoft.com/office/powerpoint/2010/main" val="35032841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spect="1" noTextEdit="1"/>
          </p:cNvSpPr>
          <p:nvPr>
            <p:ph type="sldImg"/>
          </p:nvPr>
        </p:nvSpPr>
        <p:spPr bwMode="auto">
          <a:noFill/>
          <a:ln>
            <a:solidFill>
              <a:srgbClr val="000000"/>
            </a:solidFill>
            <a:miter lim="800000"/>
            <a:headEnd/>
            <a:tailEnd/>
          </a:ln>
        </p:spPr>
      </p:sp>
      <p:sp>
        <p:nvSpPr>
          <p:cNvPr id="30515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You declare an entity in a </a:t>
            </a:r>
            <a:r>
              <a:rPr lang="en-US" sz="1200" i="1" dirty="0" smtClean="0"/>
              <a:t>DTD</a:t>
            </a:r>
            <a:r>
              <a:rPr lang="en-US" sz="1200" dirty="0" smtClean="0"/>
              <a:t>, and then you can refer to it with an entity reference in the rest of the </a:t>
            </a:r>
            <a:r>
              <a:rPr lang="en-US" sz="1200" i="1" dirty="0" smtClean="0"/>
              <a:t>XML</a:t>
            </a:r>
            <a:r>
              <a:rPr lang="en-US" sz="1200" dirty="0" smtClean="0"/>
              <a:t> document. </a:t>
            </a:r>
          </a:p>
          <a:p>
            <a:pPr algn="just"/>
            <a:r>
              <a:rPr lang="en-US" sz="1200" dirty="0" smtClean="0"/>
              <a:t>The simplest way of defining an entity is just to use the text that you want the XML processors to replace entity references with. For example, you might create a new entity named copyright that will be replaced with the text "(c) ABC Inc. 2009":</a:t>
            </a:r>
          </a:p>
          <a:p>
            <a:pPr algn="just"/>
            <a:r>
              <a:rPr lang="en-US" sz="1200" dirty="0" smtClean="0"/>
              <a:t>&lt;!ENTITY copyright "(c) ABC Inc. 2009"&gt; </a:t>
            </a:r>
          </a:p>
          <a:p>
            <a:pPr algn="just"/>
            <a:r>
              <a:rPr lang="en-US" sz="1200" dirty="0" smtClean="0"/>
              <a:t>View the example document in the slide in Internet Explorer. Note that &amp;ADTEXT; is replaced by the text “XML Training”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61</a:t>
            </a:fld>
            <a:endParaRPr lang="en-US"/>
          </a:p>
        </p:txBody>
      </p:sp>
    </p:spTree>
    <p:extLst>
      <p:ext uri="{BB962C8B-B14F-4D97-AF65-F5344CB8AC3E}">
        <p14:creationId xmlns:p14="http://schemas.microsoft.com/office/powerpoint/2010/main" val="40465505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TextEdit="1"/>
          </p:cNvSpPr>
          <p:nvPr>
            <p:ph type="sldImg"/>
          </p:nvPr>
        </p:nvSpPr>
        <p:spPr bwMode="auto">
          <a:noFill/>
          <a:ln>
            <a:solidFill>
              <a:srgbClr val="000000"/>
            </a:solidFill>
            <a:miter lim="800000"/>
            <a:headEnd/>
            <a:tailEnd/>
          </a:ln>
        </p:spPr>
      </p:sp>
      <p:sp>
        <p:nvSpPr>
          <p:cNvPr id="30617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Just as you can with external DTDs, you can use the SYSTEM keyword or the PUBLIC keyword when declaring external entities. As with external DTDs, use SYSTEM when working with an external entity that is private to you or your organization, and use PUBLIC when you are using an external entity that is public. As with external DTDs, when you use a public external entity, you need to use an </a:t>
            </a:r>
            <a:r>
              <a:rPr lang="en-US" sz="1200" i="1" dirty="0" smtClean="0"/>
              <a:t>FPI</a:t>
            </a:r>
            <a:r>
              <a:rPr lang="en-US" sz="1200" dirty="0" smtClean="0"/>
              <a:t> (Formal Public Identifier) when you refer to it. </a:t>
            </a:r>
          </a:p>
          <a:p>
            <a:pPr algn="just"/>
            <a:r>
              <a:rPr lang="en-US" sz="1200" dirty="0" smtClean="0"/>
              <a:t>&lt;!ENTITY </a:t>
            </a:r>
            <a:r>
              <a:rPr lang="en-US" sz="1200" i="1" dirty="0" smtClean="0"/>
              <a:t>name</a:t>
            </a:r>
            <a:r>
              <a:rPr lang="en-US" sz="1200" dirty="0" smtClean="0"/>
              <a:t> SYSTEM </a:t>
            </a:r>
            <a:r>
              <a:rPr lang="en-US" sz="1200" i="1" dirty="0" smtClean="0"/>
              <a:t>URI</a:t>
            </a:r>
            <a:r>
              <a:rPr lang="en-US" sz="1200" dirty="0" smtClean="0"/>
              <a:t>&gt; </a:t>
            </a:r>
          </a:p>
          <a:p>
            <a:pPr algn="just"/>
            <a:r>
              <a:rPr lang="en-US" sz="1200" dirty="0" smtClean="0"/>
              <a:t>&lt;!ENTITY </a:t>
            </a:r>
            <a:r>
              <a:rPr lang="en-US" sz="1200" i="1" dirty="0" smtClean="0"/>
              <a:t>name</a:t>
            </a:r>
            <a:r>
              <a:rPr lang="en-US" sz="1200" dirty="0" smtClean="0"/>
              <a:t> PUBLIC </a:t>
            </a:r>
            <a:r>
              <a:rPr lang="en-US" sz="1200" i="1" dirty="0" smtClean="0"/>
              <a:t>FPI URI</a:t>
            </a:r>
            <a:r>
              <a:rPr lang="en-US" sz="1200" dirty="0" smtClean="0"/>
              <a:t>&gt; </a:t>
            </a:r>
          </a:p>
          <a:p>
            <a:pPr algn="just"/>
            <a:r>
              <a:rPr lang="en-US" sz="1200" dirty="0" smtClean="0"/>
              <a:t>The external entity (that is, the text in greeting.txt) is picked up, and its text appears in the resulting display.</a:t>
            </a:r>
          </a:p>
          <a:p>
            <a:pPr algn="just"/>
            <a:r>
              <a:rPr lang="en-US" sz="1200" dirty="0" smtClean="0"/>
              <a:t>By using external general entities in this way, you can assemble </a:t>
            </a:r>
            <a:r>
              <a:rPr lang="en-US" sz="1200" i="1" dirty="0" smtClean="0"/>
              <a:t>XML</a:t>
            </a:r>
            <a:r>
              <a:rPr lang="en-US" sz="1200" dirty="0" smtClean="0"/>
              <a:t> documents together from various pieces stored in their own files. For example you may want to use standard headers or footers or copyright notices. Note that if you need to change those items (such as the date in a copyright notice), you need to make your changes only in one file.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62</a:t>
            </a:fld>
            <a:endParaRPr lang="en-US"/>
          </a:p>
        </p:txBody>
      </p:sp>
    </p:spTree>
    <p:extLst>
      <p:ext uri="{BB962C8B-B14F-4D97-AF65-F5344CB8AC3E}">
        <p14:creationId xmlns:p14="http://schemas.microsoft.com/office/powerpoint/2010/main" val="30769601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Rot="1" noChangeAspect="1" noTextEdit="1"/>
          </p:cNvSpPr>
          <p:nvPr>
            <p:ph type="sldImg"/>
          </p:nvPr>
        </p:nvSpPr>
        <p:spPr bwMode="auto">
          <a:noFill/>
          <a:ln>
            <a:solidFill>
              <a:srgbClr val="000000"/>
            </a:solidFill>
            <a:miter lim="800000"/>
            <a:headEnd/>
            <a:tailEnd/>
          </a:ln>
        </p:spPr>
      </p:sp>
      <p:sp>
        <p:nvSpPr>
          <p:cNvPr id="30720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keyword NDATA indicates that you're referring to an unparsed entity. </a:t>
            </a:r>
          </a:p>
          <a:p>
            <a:pPr algn="just"/>
            <a:r>
              <a:rPr lang="en-US" sz="1200" dirty="0" smtClean="0"/>
              <a:t>Create notation by using NOTATION declaration. For example, to explicitly indicate that pic1.gif is an external entity that should not be parsed, you can create a notation named GIF for GIF files:</a:t>
            </a:r>
          </a:p>
          <a:p>
            <a:pPr algn="just"/>
            <a:r>
              <a:rPr lang="en-US" sz="1200" dirty="0" smtClean="0"/>
              <a:t>&lt;!NOTATION GIF SYSTEM "image/gif"&gt; </a:t>
            </a:r>
          </a:p>
          <a:p>
            <a:pPr algn="just"/>
            <a:r>
              <a:rPr lang="en-US" sz="1200" dirty="0" smtClean="0"/>
              <a:t>Next, you can declare pic1.gif as an unparsed entity that uses the GIF notation:</a:t>
            </a:r>
          </a:p>
          <a:p>
            <a:pPr algn="just"/>
            <a:r>
              <a:rPr lang="en-US" sz="1200" dirty="0" smtClean="0"/>
              <a:t>&lt;!NOTATION GIF SYSTEM "image/gif"&gt;</a:t>
            </a:r>
          </a:p>
          <a:p>
            <a:pPr algn="just"/>
            <a:r>
              <a:rPr lang="en-US" sz="1200" dirty="0" smtClean="0"/>
              <a:t>&lt;!ENTITY </a:t>
            </a:r>
            <a:r>
              <a:rPr lang="en-US" sz="1200" dirty="0" err="1" smtClean="0"/>
              <a:t>myphoto</a:t>
            </a:r>
            <a:r>
              <a:rPr lang="en-US" sz="1200" dirty="0" smtClean="0"/>
              <a:t> SYSTEM “pic1.gif" NDATA GIF&gt; </a:t>
            </a:r>
          </a:p>
          <a:p>
            <a:pPr algn="just"/>
            <a:r>
              <a:rPr lang="en-US" sz="1200" dirty="0" smtClean="0"/>
              <a:t>Next, create an ENTITY attribute named </a:t>
            </a:r>
            <a:r>
              <a:rPr lang="en-US" sz="1200" b="1" dirty="0" smtClean="0"/>
              <a:t>image</a:t>
            </a:r>
            <a:r>
              <a:rPr lang="en-US" sz="1200" dirty="0" smtClean="0"/>
              <a:t> for the &lt;graphic&gt; element: </a:t>
            </a:r>
          </a:p>
          <a:p>
            <a:pPr algn="just"/>
            <a:r>
              <a:rPr lang="en-US" sz="1200" dirty="0" smtClean="0"/>
              <a:t>&lt;!ATTLIST graphic</a:t>
            </a:r>
          </a:p>
          <a:p>
            <a:pPr algn="just"/>
            <a:r>
              <a:rPr lang="en-US" sz="1200" dirty="0" smtClean="0"/>
              <a:t>        image ENTITY #REQUIRED</a:t>
            </a:r>
          </a:p>
          <a:p>
            <a:pPr algn="just"/>
            <a:r>
              <a:rPr lang="en-US" sz="1200" dirty="0" smtClean="0"/>
              <a:t>        alt   CDATA  #IMPLIED</a:t>
            </a:r>
          </a:p>
          <a:p>
            <a:pPr algn="just"/>
            <a:r>
              <a:rPr lang="en-US" sz="1200" dirty="0" smtClean="0"/>
              <a:t>&gt;</a:t>
            </a:r>
          </a:p>
          <a:p>
            <a:pPr algn="just"/>
            <a:r>
              <a:rPr lang="en-US" sz="1200" dirty="0" smtClean="0"/>
              <a:t>Finally, assign the image attribute the value </a:t>
            </a:r>
            <a:r>
              <a:rPr lang="en-US" sz="1200" b="1" dirty="0" err="1" smtClean="0"/>
              <a:t>myphoto</a:t>
            </a:r>
            <a:endParaRPr lang="en-US" sz="1200" b="1" dirty="0" smtClean="0"/>
          </a:p>
          <a:p>
            <a:pPr algn="just"/>
            <a:r>
              <a:rPr lang="en-US" sz="1200" b="1" dirty="0" smtClean="0"/>
              <a:t>The complete code  is shown in the next slide.</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63</a:t>
            </a:fld>
            <a:endParaRPr lang="en-US"/>
          </a:p>
        </p:txBody>
      </p:sp>
    </p:spTree>
    <p:extLst>
      <p:ext uri="{BB962C8B-B14F-4D97-AF65-F5344CB8AC3E}">
        <p14:creationId xmlns:p14="http://schemas.microsoft.com/office/powerpoint/2010/main" val="13374243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Rot="1" noChangeAspect="1" noTextEdit="1"/>
          </p:cNvSpPr>
          <p:nvPr>
            <p:ph type="sldImg"/>
          </p:nvPr>
        </p:nvSpPr>
        <p:spPr bwMode="auto">
          <a:noFill/>
          <a:ln>
            <a:solidFill>
              <a:srgbClr val="000000"/>
            </a:solidFill>
            <a:miter lim="800000"/>
            <a:headEnd/>
            <a:tailEnd/>
          </a:ln>
        </p:spPr>
      </p:sp>
      <p:sp>
        <p:nvSpPr>
          <p:cNvPr id="308227" name="Rectangle 3"/>
          <p:cNvSpPr>
            <a:spLocks noGrp="1"/>
          </p:cNvSpPr>
          <p:nvPr>
            <p:ph type="body" idx="1"/>
          </p:nvPr>
        </p:nvSpPr>
        <p:spPr bwMode="auto">
          <a:xfrm>
            <a:off x="685800" y="4343400"/>
            <a:ext cx="5486400" cy="4114800"/>
          </a:xfrm>
          <a:noFill/>
        </p:spPr>
        <p:txBody>
          <a:bodyPr wrap="square" numCol="1" anchor="t" anchorCtr="0" compatLnSpc="1">
            <a:prstTxWarp prst="textNoShape">
              <a:avLst/>
            </a:prstTxWarp>
            <a:noAutofit/>
          </a:bodyPr>
          <a:lstStyle/>
          <a:p>
            <a:r>
              <a:rPr lang="en-US" sz="1200" dirty="0" smtClean="0"/>
              <a:t>&lt;?xml version="1.0" encoding="UTF-8"?&gt;</a:t>
            </a:r>
          </a:p>
          <a:p>
            <a:r>
              <a:rPr lang="en-US" sz="1200" dirty="0" smtClean="0"/>
              <a:t>&lt;!DOCTYPE picture [</a:t>
            </a:r>
          </a:p>
          <a:p>
            <a:r>
              <a:rPr lang="en-US" sz="1200" dirty="0" smtClean="0"/>
              <a:t>&lt;!ELEMENT picture (</a:t>
            </a:r>
            <a:r>
              <a:rPr lang="en-US" sz="1200" dirty="0" err="1" smtClean="0"/>
              <a:t>para|graphic</a:t>
            </a:r>
            <a:r>
              <a:rPr lang="en-US" sz="1200" dirty="0" smtClean="0"/>
              <a:t>)+&gt;</a:t>
            </a:r>
          </a:p>
          <a:p>
            <a:r>
              <a:rPr lang="en-US" sz="1200" dirty="0" smtClean="0"/>
              <a:t>&lt;!ELEMENT </a:t>
            </a:r>
            <a:r>
              <a:rPr lang="en-US" sz="1200" dirty="0" err="1" smtClean="0"/>
              <a:t>para</a:t>
            </a:r>
            <a:r>
              <a:rPr lang="en-US" sz="1200" dirty="0" smtClean="0"/>
              <a:t> (#PCDATA)&gt;</a:t>
            </a:r>
          </a:p>
          <a:p>
            <a:r>
              <a:rPr lang="en-US" sz="1200" dirty="0" smtClean="0"/>
              <a:t>&lt;!ELEMENT graphic EMPTY&gt;</a:t>
            </a:r>
          </a:p>
          <a:p>
            <a:r>
              <a:rPr lang="en-US" sz="1200" dirty="0" smtClean="0"/>
              <a:t>&lt;!ATTLIST graphic</a:t>
            </a:r>
          </a:p>
          <a:p>
            <a:r>
              <a:rPr lang="en-US" sz="1200" dirty="0" smtClean="0"/>
              <a:t>        image ENTITY #REQUIRED</a:t>
            </a:r>
          </a:p>
          <a:p>
            <a:r>
              <a:rPr lang="en-US" sz="1200" dirty="0" smtClean="0"/>
              <a:t>        alt   CDATA  #IMPLIED &gt;</a:t>
            </a:r>
          </a:p>
          <a:p>
            <a:r>
              <a:rPr lang="en-US" sz="1200" dirty="0" smtClean="0"/>
              <a:t>&lt;!NOTATION GIF SYSTEM "Graphics Format"&gt;</a:t>
            </a:r>
          </a:p>
          <a:p>
            <a:r>
              <a:rPr lang="en-US" sz="1200" dirty="0" smtClean="0"/>
              <a:t>&lt;!ENTITY </a:t>
            </a:r>
            <a:r>
              <a:rPr lang="en-US" sz="1200" dirty="0" err="1" smtClean="0"/>
              <a:t>myphoto</a:t>
            </a:r>
            <a:r>
              <a:rPr lang="en-US" sz="1200" dirty="0" smtClean="0"/>
              <a:t> SYSTEM "adventure.gif" NDATA GIF&gt;</a:t>
            </a:r>
          </a:p>
          <a:p>
            <a:r>
              <a:rPr lang="en-US" sz="1200" dirty="0" smtClean="0"/>
              <a:t>&lt;!ENTITY </a:t>
            </a:r>
            <a:r>
              <a:rPr lang="en-US" sz="1200" dirty="0" err="1" smtClean="0"/>
              <a:t>tig</a:t>
            </a:r>
            <a:r>
              <a:rPr lang="en-US" sz="1200" dirty="0" smtClean="0"/>
              <a:t> "Wild Animal"&gt;</a:t>
            </a:r>
          </a:p>
          <a:p>
            <a:r>
              <a:rPr lang="en-US" sz="1200" dirty="0" smtClean="0"/>
              <a:t>]&gt;</a:t>
            </a:r>
          </a:p>
          <a:p>
            <a:r>
              <a:rPr lang="en-US" sz="1200" dirty="0" smtClean="0"/>
              <a:t>&lt;picture&gt;</a:t>
            </a:r>
          </a:p>
          <a:p>
            <a:r>
              <a:rPr lang="en-US" sz="1200" dirty="0" smtClean="0"/>
              <a:t>    &lt;</a:t>
            </a:r>
            <a:r>
              <a:rPr lang="en-US" sz="1200" dirty="0" err="1" smtClean="0"/>
              <a:t>para</a:t>
            </a:r>
            <a:r>
              <a:rPr lang="en-US" sz="1200" dirty="0" smtClean="0"/>
              <a:t>&gt;image incorporated which is declared as "</a:t>
            </a:r>
            <a:r>
              <a:rPr lang="en-US" sz="1200" dirty="0" err="1" smtClean="0"/>
              <a:t>myphoto</a:t>
            </a:r>
            <a:r>
              <a:rPr lang="en-US" sz="1200" dirty="0" smtClean="0"/>
              <a:t>":</a:t>
            </a:r>
          </a:p>
          <a:p>
            <a:r>
              <a:rPr lang="en-US" sz="1200" dirty="0" smtClean="0"/>
              <a:t>    &lt;/</a:t>
            </a:r>
            <a:r>
              <a:rPr lang="en-US" sz="1200" dirty="0" err="1" smtClean="0"/>
              <a:t>para</a:t>
            </a:r>
            <a:r>
              <a:rPr lang="en-US" sz="1200" dirty="0" smtClean="0"/>
              <a:t>&gt;</a:t>
            </a:r>
          </a:p>
          <a:p>
            <a:r>
              <a:rPr lang="en-US" sz="1200" dirty="0" smtClean="0"/>
              <a:t>    &lt;graphic image="</a:t>
            </a:r>
            <a:r>
              <a:rPr lang="en-US" sz="1200" dirty="0" err="1" smtClean="0"/>
              <a:t>myphoto</a:t>
            </a:r>
            <a:r>
              <a:rPr lang="en-US" sz="1200" dirty="0" smtClean="0"/>
              <a:t>" alt="A picture of &amp;</a:t>
            </a:r>
            <a:r>
              <a:rPr lang="en-US" sz="1200" dirty="0" err="1" smtClean="0"/>
              <a:t>tig</a:t>
            </a:r>
            <a:r>
              <a:rPr lang="en-US" sz="1200" dirty="0" smtClean="0"/>
              <a:t>;"/&gt;</a:t>
            </a:r>
          </a:p>
          <a:p>
            <a:r>
              <a:rPr lang="en-US" sz="1200" dirty="0" smtClean="0"/>
              <a:t>&lt;/picture&gt;</a:t>
            </a:r>
          </a:p>
          <a:p>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64</a:t>
            </a:fld>
            <a:endParaRPr lang="en-US"/>
          </a:p>
        </p:txBody>
      </p:sp>
    </p:spTree>
    <p:extLst>
      <p:ext uri="{BB962C8B-B14F-4D97-AF65-F5344CB8AC3E}">
        <p14:creationId xmlns:p14="http://schemas.microsoft.com/office/powerpoint/2010/main" val="40118693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65</a:t>
            </a:fld>
            <a:endParaRPr lang="en-US"/>
          </a:p>
        </p:txBody>
      </p:sp>
    </p:spTree>
    <p:extLst>
      <p:ext uri="{BB962C8B-B14F-4D97-AF65-F5344CB8AC3E}">
        <p14:creationId xmlns:p14="http://schemas.microsoft.com/office/powerpoint/2010/main" val="3560666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TextEdit="1"/>
          </p:cNvSpPr>
          <p:nvPr>
            <p:ph type="sldImg"/>
          </p:nvPr>
        </p:nvSpPr>
        <p:spPr bwMode="auto">
          <a:noFill/>
          <a:ln>
            <a:solidFill>
              <a:srgbClr val="000000"/>
            </a:solidFill>
            <a:miter lim="800000"/>
            <a:headEnd/>
            <a:tailEnd/>
          </a:ln>
        </p:spPr>
      </p:sp>
      <p:sp>
        <p:nvSpPr>
          <p:cNvPr id="3102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66</a:t>
            </a:fld>
            <a:endParaRPr lang="en-US"/>
          </a:p>
        </p:txBody>
      </p:sp>
    </p:spTree>
    <p:extLst>
      <p:ext uri="{BB962C8B-B14F-4D97-AF65-F5344CB8AC3E}">
        <p14:creationId xmlns:p14="http://schemas.microsoft.com/office/powerpoint/2010/main" val="582290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67</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67</a:t>
            </a:fld>
            <a:endParaRPr lang="en-US"/>
          </a:p>
        </p:txBody>
      </p:sp>
    </p:spTree>
    <p:extLst>
      <p:ext uri="{BB962C8B-B14F-4D97-AF65-F5344CB8AC3E}">
        <p14:creationId xmlns:p14="http://schemas.microsoft.com/office/powerpoint/2010/main" val="31037499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5" name="Slide Number Placeholder 4"/>
          <p:cNvSpPr>
            <a:spLocks noGrp="1"/>
          </p:cNvSpPr>
          <p:nvPr>
            <p:ph type="sldNum" sz="quarter" idx="5"/>
          </p:nvPr>
        </p:nvSpPr>
        <p:spPr/>
        <p:txBody>
          <a:bodyPr/>
          <a:lstStyle/>
          <a:p>
            <a:pPr>
              <a:defRPr/>
            </a:pPr>
            <a:fld id="{3FA3E7D5-E682-47CD-A4E3-97BE4670A3EE}" type="slidenum">
              <a:rPr lang="en-US" smtClean="0"/>
              <a:pPr>
                <a:defRPr/>
              </a:pPr>
              <a:t>68</a:t>
            </a:fld>
            <a:endParaRPr lang="en-US"/>
          </a:p>
        </p:txBody>
      </p:sp>
    </p:spTree>
    <p:extLst>
      <p:ext uri="{BB962C8B-B14F-4D97-AF65-F5344CB8AC3E}">
        <p14:creationId xmlns:p14="http://schemas.microsoft.com/office/powerpoint/2010/main" val="7100627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a:ln/>
        </p:spPr>
      </p:sp>
      <p:sp>
        <p:nvSpPr>
          <p:cNvPr id="6" name="Slide Number Placeholder 5"/>
          <p:cNvSpPr>
            <a:spLocks noGrp="1"/>
          </p:cNvSpPr>
          <p:nvPr>
            <p:ph type="sldNum" sz="quarter" idx="5"/>
          </p:nvPr>
        </p:nvSpPr>
        <p:spPr/>
        <p:txBody>
          <a:bodyPr/>
          <a:lstStyle/>
          <a:p>
            <a:pPr>
              <a:defRPr/>
            </a:pPr>
            <a:fld id="{2C0C9335-9089-4273-A6B1-0DC79960978C}" type="slidenum">
              <a:rPr lang="en-US" smtClean="0"/>
              <a:pPr>
                <a:defRPr/>
              </a:pPr>
              <a:t>69</a:t>
            </a:fld>
            <a:endParaRPr lang="en-US"/>
          </a:p>
        </p:txBody>
      </p:sp>
    </p:spTree>
    <p:extLst>
      <p:ext uri="{BB962C8B-B14F-4D97-AF65-F5344CB8AC3E}">
        <p14:creationId xmlns:p14="http://schemas.microsoft.com/office/powerpoint/2010/main" val="238756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TextEdit="1"/>
          </p:cNvSpPr>
          <p:nvPr>
            <p:ph type="sldImg"/>
          </p:nvPr>
        </p:nvSpPr>
        <p:spPr bwMode="auto">
          <a:noFill/>
          <a:ln>
            <a:solidFill>
              <a:srgbClr val="000000"/>
            </a:solidFill>
            <a:miter lim="800000"/>
            <a:headEnd/>
            <a:tailEnd/>
          </a:ln>
        </p:spPr>
      </p:sp>
      <p:sp>
        <p:nvSpPr>
          <p:cNvPr id="25600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concept of markup languages was initially implemented by IBM in 1969 with the development of the Generalized Markup Language by </a:t>
            </a:r>
            <a:r>
              <a:rPr lang="en-US" sz="1200" dirty="0" err="1" smtClean="0">
                <a:solidFill>
                  <a:srgbClr val="F60230"/>
                </a:solidFill>
              </a:rPr>
              <a:t>G</a:t>
            </a:r>
            <a:r>
              <a:rPr lang="en-US" sz="1200" dirty="0" err="1" smtClean="0"/>
              <a:t>oldfrab</a:t>
            </a:r>
            <a:r>
              <a:rPr lang="en-US" sz="1200" dirty="0" smtClean="0"/>
              <a:t>, </a:t>
            </a:r>
            <a:r>
              <a:rPr lang="en-US" sz="1200" dirty="0" smtClean="0">
                <a:solidFill>
                  <a:srgbClr val="F60230"/>
                </a:solidFill>
              </a:rPr>
              <a:t>M</a:t>
            </a:r>
            <a:r>
              <a:rPr lang="en-US" sz="1200" dirty="0" smtClean="0"/>
              <a:t>osher, </a:t>
            </a:r>
            <a:r>
              <a:rPr lang="en-US" sz="1200" dirty="0" smtClean="0">
                <a:solidFill>
                  <a:srgbClr val="F60230"/>
                </a:solidFill>
              </a:rPr>
              <a:t>L</a:t>
            </a:r>
            <a:r>
              <a:rPr lang="en-US" sz="1200" dirty="0" smtClean="0"/>
              <a:t>orie.</a:t>
            </a:r>
          </a:p>
          <a:p>
            <a:pPr algn="just"/>
            <a:r>
              <a:rPr lang="en-US" sz="1200" dirty="0" smtClean="0"/>
              <a:t>GML preceded and was an inspiration for the industry-developed Standard Generalized Markup Language (SGML). There was  a growing demand for a more powerful standard markup language that led to the development of SGML. SGML is based on GML  and is an international standard </a:t>
            </a:r>
            <a:r>
              <a:rPr lang="en-US" sz="1200" dirty="0" smtClean="0">
                <a:cs typeface="Times New Roman" pitchFamily="18" charset="0"/>
              </a:rPr>
              <a:t>(ISO 8879:1986). It</a:t>
            </a:r>
            <a:r>
              <a:rPr lang="en-US" sz="1200" b="1" dirty="0" smtClean="0">
                <a:cs typeface="Times New Roman" pitchFamily="18" charset="0"/>
              </a:rPr>
              <a:t> </a:t>
            </a:r>
            <a:r>
              <a:rPr lang="en-US" sz="1200" dirty="0" smtClean="0"/>
              <a:t> defines how descriptive markup should be embedded in a document . SGML was a powerful language but also a very complex one that was not feasible to used in popular applications. </a:t>
            </a:r>
          </a:p>
          <a:p>
            <a:pPr algn="just"/>
            <a:r>
              <a:rPr lang="en-US" sz="1200" dirty="0" smtClean="0"/>
              <a:t>SGML gave birth to the extensible markup language (XML). XML is the subset of SGML.</a:t>
            </a:r>
          </a:p>
          <a:p>
            <a:pPr algn="just"/>
            <a:r>
              <a:rPr lang="en-US" sz="1200" dirty="0" smtClean="0"/>
              <a:t>Hypertext Markup Language (HTML) was created by Tim Berners-Lee and Robert </a:t>
            </a:r>
            <a:r>
              <a:rPr lang="en-US" sz="1200" dirty="0" err="1" smtClean="0"/>
              <a:t>Caillau</a:t>
            </a:r>
            <a:r>
              <a:rPr lang="en-US" sz="1200" dirty="0" smtClean="0"/>
              <a:t>. HTML is a very simple subset of SGML that is focused on the presentation of documents. It rapidly became the standard language for the World Wide Web. </a:t>
            </a:r>
          </a:p>
          <a:p>
            <a:pPr algn="just"/>
            <a:r>
              <a:rPr lang="en-US" sz="1200" dirty="0" smtClean="0"/>
              <a:t>XHTML is a reformulation of  HTML so that it conforms to the rules of XML. This means that XHTML is very similar to HTML, except for slight differences in the markup, but it is now a sub-set of XML.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7</a:t>
            </a:fld>
            <a:endParaRPr lang="en-US"/>
          </a:p>
        </p:txBody>
      </p:sp>
    </p:spTree>
    <p:extLst>
      <p:ext uri="{BB962C8B-B14F-4D97-AF65-F5344CB8AC3E}">
        <p14:creationId xmlns:p14="http://schemas.microsoft.com/office/powerpoint/2010/main" val="365042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bwMode="auto">
          <a:noFill/>
          <a:ln>
            <a:solidFill>
              <a:srgbClr val="000000"/>
            </a:solidFill>
            <a:miter lim="800000"/>
            <a:headEnd/>
            <a:tailEnd/>
          </a:ln>
        </p:spPr>
      </p:sp>
      <p:sp>
        <p:nvSpPr>
          <p:cNvPr id="257027"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As a solution for all the limitations by GML and SGML, HTML was designed. This markup language was primarily designed for displaying data. That is, HTML supported just the Presentation Markup. However, it did not support the Structural Markup and Content Markup. </a:t>
            </a:r>
          </a:p>
          <a:p>
            <a:pPr algn="just"/>
            <a:endParaRPr lang="en-US" sz="1200" dirty="0" smtClean="0"/>
          </a:p>
          <a:p>
            <a:pPr algn="just"/>
            <a:r>
              <a:rPr lang="en-US" sz="1200" dirty="0" smtClean="0"/>
              <a:t>HTML also had drawbacks. One of the major drawbacks of HTML is that it lacked structure. For example, there is no rule document wherein we could state a rule, for example, to prevent the occurrence of H1 tag within the TABLE tag or vice versa, if it were to be prevented. However, HTML served the purpose of as an excellent presentation language. </a:t>
            </a:r>
          </a:p>
          <a:p>
            <a:pPr algn="just"/>
            <a:endParaRPr lang="en-US" sz="1200" dirty="0" smtClean="0"/>
          </a:p>
          <a:p>
            <a:pPr algn="just"/>
            <a:r>
              <a:rPr lang="en-US" sz="1200" dirty="0" smtClean="0"/>
              <a:t>There are 3 components of markups: content markup, structural markup, and presentation markup. In case of HTML, both presentation markups and structural markups were placed in the same Document. These markups are handled by different documents in XML terms. </a:t>
            </a:r>
          </a:p>
          <a:p>
            <a:pPr algn="just"/>
            <a:endParaRPr lang="en-US" sz="1200" dirty="0" smtClean="0"/>
          </a:p>
          <a:p>
            <a:pPr algn="just"/>
            <a:r>
              <a:rPr lang="en-US" sz="1200" dirty="0" smtClean="0"/>
              <a:t>The Content Markup is taken care of by the XML Document, The Structural Document is taken care of by the DTD/Schema declarations and the Presentation Markups are taken care of by the Extensible Style Sheet Language (XSL). </a:t>
            </a:r>
          </a:p>
          <a:p>
            <a:pPr algn="just"/>
            <a:endParaRPr lang="en-US" sz="1200" dirty="0" smtClean="0"/>
          </a:p>
          <a:p>
            <a:pPr algn="just"/>
            <a:endParaRPr lang="en-US" sz="1200" dirty="0" smtClean="0"/>
          </a:p>
        </p:txBody>
      </p:sp>
      <p:sp>
        <p:nvSpPr>
          <p:cNvPr id="25702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27EF06A-ED8F-4BBB-8909-AC87654E0653}" type="slidenum">
              <a:rPr lang="en-US" sz="1200"/>
              <a:pPr algn="r"/>
              <a:t>8</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8</a:t>
            </a:fld>
            <a:endParaRPr lang="en-US"/>
          </a:p>
        </p:txBody>
      </p:sp>
    </p:spTree>
    <p:extLst>
      <p:ext uri="{BB962C8B-B14F-4D97-AF65-F5344CB8AC3E}">
        <p14:creationId xmlns:p14="http://schemas.microsoft.com/office/powerpoint/2010/main" val="2309908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TextEdit="1"/>
          </p:cNvSpPr>
          <p:nvPr>
            <p:ph type="sldImg"/>
          </p:nvPr>
        </p:nvSpPr>
        <p:spPr bwMode="auto">
          <a:noFill/>
          <a:ln>
            <a:solidFill>
              <a:srgbClr val="000000"/>
            </a:solidFill>
            <a:miter lim="800000"/>
            <a:headEnd/>
            <a:tailEnd/>
          </a:ln>
        </p:spPr>
      </p:sp>
      <p:sp>
        <p:nvSpPr>
          <p:cNvPr id="25805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is a standard and a specification developed by a working group of the World-Wide-Web Consortium(W3C). XML is used to mark up data so that it can be processed by computers. </a:t>
            </a:r>
          </a:p>
          <a:p>
            <a:pPr algn="just"/>
            <a:endParaRPr lang="en-US" sz="1200" dirty="0" smtClean="0"/>
          </a:p>
          <a:p>
            <a:pPr algn="just"/>
            <a:r>
              <a:rPr lang="en-US" sz="1200" dirty="0" smtClean="0"/>
              <a:t>XML is considered as a structured way for transferring information across the web rather than considering it as a presentation markup like HTML. It’s basically a Data Interchange Format, rather than a Data Presentation Format. XML is not a replacement for HTML. </a:t>
            </a:r>
          </a:p>
          <a:p>
            <a:pPr algn="just"/>
            <a:endParaRPr lang="en-US" sz="1200" dirty="0" smtClean="0"/>
          </a:p>
          <a:p>
            <a:pPr algn="just"/>
            <a:r>
              <a:rPr lang="en-US" sz="1200" dirty="0" smtClean="0"/>
              <a:t>XML is the subset of SGML.</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9</a:t>
            </a:fld>
            <a:endParaRPr lang="en-US"/>
          </a:p>
        </p:txBody>
      </p:sp>
    </p:spTree>
    <p:extLst>
      <p:ext uri="{BB962C8B-B14F-4D97-AF65-F5344CB8AC3E}">
        <p14:creationId xmlns:p14="http://schemas.microsoft.com/office/powerpoint/2010/main" val="1130034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8.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8.xml"/></Relationships>
</file>

<file path=ppt/slideLayouts/_rels/slideLayout8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8.xml"/></Relationships>
</file>

<file path=ppt/slideLayouts/_rels/slideLayout8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9.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9.xml"/></Relationships>
</file>

<file path=ppt/slideLayouts/_rels/slideLayout87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9.xml"/></Relationships>
</file>

<file path=ppt/slideLayouts/_rels/slideLayout8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0.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70.xml"/></Relationships>
</file>

<file path=ppt/slideLayouts/_rels/slideLayout89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7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88743C72-A260-47B7-A869-4B3347E52EBF}"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1"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2"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3"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4"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5"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6"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2"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3" name="Picture 60"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4" name="Straight Connector 63"/>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Highlights slide">
    <p:spTree>
      <p:nvGrpSpPr>
        <p:cNvPr id="1" name=""/>
        <p:cNvGrpSpPr/>
        <p:nvPr/>
      </p:nvGrpSpPr>
      <p:grpSpPr>
        <a:xfrm>
          <a:off x="0" y="0"/>
          <a:ext cx="0" cy="0"/>
          <a:chOff x="0" y="0"/>
          <a:chExt cx="0" cy="0"/>
        </a:xfrm>
      </p:grpSpPr>
      <p:sp>
        <p:nvSpPr>
          <p:cNvPr id="8"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D6E1706E-F7F8-4092-A021-698F34EFB0E7}"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0" name="Group 62"/>
          <p:cNvGrpSpPr>
            <a:grpSpLocks/>
          </p:cNvGrpSpPr>
          <p:nvPr/>
        </p:nvGrpSpPr>
        <p:grpSpPr bwMode="auto">
          <a:xfrm>
            <a:off x="0" y="760413"/>
            <a:ext cx="9145588" cy="25400"/>
            <a:chOff x="0" y="3408363"/>
            <a:chExt cx="9145588" cy="41275"/>
          </a:xfrm>
        </p:grpSpPr>
        <p:sp>
          <p:nvSpPr>
            <p:cNvPr id="11"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8"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9"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0"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1"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2"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3"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4"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5"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6"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7"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8"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9"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1"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2"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3"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4"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5"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6"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7"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8"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9"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0"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1"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2"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3"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4"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5"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6"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7"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8"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9"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0"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1"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2"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3"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4"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5"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6"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7"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8"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9"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70" name="Rectangle 6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71"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72"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73" name="Rectangle 72"/>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74"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75"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14"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5866B44-AAC8-4BCC-AF86-D0A7288456DE}"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6" name="Group 62"/>
          <p:cNvGrpSpPr>
            <a:grpSpLocks/>
          </p:cNvGrpSpPr>
          <p:nvPr/>
        </p:nvGrpSpPr>
        <p:grpSpPr bwMode="auto">
          <a:xfrm>
            <a:off x="0" y="760413"/>
            <a:ext cx="9145588" cy="25400"/>
            <a:chOff x="0" y="3408363"/>
            <a:chExt cx="9145588" cy="41275"/>
          </a:xfrm>
        </p:grpSpPr>
        <p:sp>
          <p:nvSpPr>
            <p:cNvPr id="17"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8"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2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21"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22"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23"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24"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5"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6"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7"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3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3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3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4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4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4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4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4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4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4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4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5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5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5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5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5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5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5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6"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Graph slide - Column Graph">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21156377-6F63-44F3-AB68-2AADA75F97B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Graph Slide - Bar Graph">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8231FF9D-DA06-4DD9-BA6E-757A22F02351}"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ie chart slide">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5"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CD01398-34E5-4CF0-B2C0-F879E174A160}"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ie Chart slide option">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71447F9C-6AED-412A-9AD6-B8F819A7C016}"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1"/>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2"/>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Icons slide">
    <p:spTree>
      <p:nvGrpSpPr>
        <p:cNvPr id="1" name=""/>
        <p:cNvGrpSpPr/>
        <p:nvPr/>
      </p:nvGrpSpPr>
      <p:grpSpPr>
        <a:xfrm>
          <a:off x="0" y="0"/>
          <a:ext cx="0" cy="0"/>
          <a:chOff x="0" y="0"/>
          <a:chExt cx="0" cy="0"/>
        </a:xfrm>
      </p:grpSpPr>
      <p:sp>
        <p:nvSpPr>
          <p:cNvPr id="11"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1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C05F6054-FA0A-46E2-A33C-E578EE8B936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20" name="Group 62"/>
          <p:cNvGrpSpPr>
            <a:grpSpLocks/>
          </p:cNvGrpSpPr>
          <p:nvPr/>
        </p:nvGrpSpPr>
        <p:grpSpPr bwMode="auto">
          <a:xfrm>
            <a:off x="0" y="760413"/>
            <a:ext cx="9145588" cy="25400"/>
            <a:chOff x="0" y="3408363"/>
            <a:chExt cx="9145588" cy="41275"/>
          </a:xfrm>
        </p:grpSpPr>
        <p:sp>
          <p:nvSpPr>
            <p:cNvPr id="21"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2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2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2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2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26"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27"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8"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3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3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3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3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3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4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4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4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4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4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5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5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5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5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8"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9"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0"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1"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2"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3"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4"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5"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6"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7"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8"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9"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0"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1"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2"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3"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4"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75"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76"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slide">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B06D06B4-E4F6-4A62-8E02-C42A2459C849}"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5"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6"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7"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8"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9"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0"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1"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2"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3"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4"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5"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6"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7"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8"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9"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0"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1"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2"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3"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4"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5"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6"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7"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8"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9"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0"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1"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2"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3"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4"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5"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6"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7"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8"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9"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0"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1"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2"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3"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4"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5"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6"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7"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8"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9"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0"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1"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2"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3"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4"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5" name="Rectangle 6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6"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7"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8" name="Straight Connector 67"/>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2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with customer logo">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79CAEF9-C4E0-44B6-8FDA-CE7AC0B7C8AB}"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2"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7"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8"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9"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0"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1"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2"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3"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4"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6"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7"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8"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9"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0"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1"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2"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3"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4"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5"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6"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7"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8"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9"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0"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1"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2"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3"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4"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5"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6"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7"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8"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9"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0"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1"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2"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3"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4"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5"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6"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7"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8"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9"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0"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1"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2"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3"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4"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5"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67" name="Rectangle 6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8" name="Picture 61"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69" name="Straight Connector 6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pic>
        <p:nvPicPr>
          <p:cNvPr id="70"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1" name="Rectangle 7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2"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3" name="Straight Connector 72"/>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ection breaker slide with customer logo">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E88619F-A4D0-41AB-97CF-CF0396165AAC}"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3"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4"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5"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6"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7"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7"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8"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9"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0"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1"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2"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3"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4"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5"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6"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7"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8"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9"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0"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1"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2"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3"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4" name="Rectangle 6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6" name="Picture 61" descr="Slides Master - 51.jpg"/>
          <p:cNvPicPr>
            <a:picLocks noChangeAspect="1"/>
          </p:cNvPicPr>
          <p:nvPr/>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67" name="Rectangle 6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8"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9" name="Picture 11" descr="Slides Master - 51.jpg"/>
          <p:cNvPicPr>
            <a:picLocks noChangeAspect="1"/>
          </p:cNvPicPr>
          <p:nvPr userDrawn="1"/>
        </p:nvPicPr>
        <p:blipFill>
          <a:blip r:embed="rId4"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slide with customer logo">
    <p:spTree>
      <p:nvGrpSpPr>
        <p:cNvPr id="1" name=""/>
        <p:cNvGrpSpPr/>
        <p:nvPr/>
      </p:nvGrpSpPr>
      <p:grpSpPr>
        <a:xfrm>
          <a:off x="0" y="0"/>
          <a:ext cx="0" cy="0"/>
          <a:chOff x="0" y="0"/>
          <a:chExt cx="0" cy="0"/>
        </a:xfrm>
      </p:grpSpPr>
      <p:sp>
        <p:nvSpPr>
          <p:cNvPr id="7"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E05EA18-E824-4268-B228-4025A3A06AF8}"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1" name="Group 62"/>
          <p:cNvGrpSpPr>
            <a:grpSpLocks/>
          </p:cNvGrpSpPr>
          <p:nvPr/>
        </p:nvGrpSpPr>
        <p:grpSpPr bwMode="auto">
          <a:xfrm>
            <a:off x="0" y="760413"/>
            <a:ext cx="9145588" cy="25400"/>
            <a:chOff x="0" y="3408363"/>
            <a:chExt cx="9145588" cy="41275"/>
          </a:xfrm>
        </p:grpSpPr>
        <p:sp>
          <p:nvSpPr>
            <p:cNvPr id="13"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7"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8"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9"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0"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1"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2"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3"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4"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5"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6"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7"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8"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9"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0"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1"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2"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3"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4"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5"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6"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7"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8"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9"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0"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1"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2"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3"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4"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5"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6"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7"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8"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9"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0"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1"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2"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3"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4"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5"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6"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7"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8"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69" name="Rectangle 6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0" name="Picture 61"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1" name="Straight Connector 70"/>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pic>
        <p:nvPicPr>
          <p:cNvPr id="72"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3" name="Rectangle 72"/>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4"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5" name="Straight Connector 74"/>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hf hdr="0" ftr="0" dt="0"/>
</p:sldLayout>
</file>

<file path=ppt/slideLayouts/slideLayout2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ftr="0" dt="0"/>
</p:sldLayout>
</file>

<file path=ppt/slideLayouts/slideLayout2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953000"/>
          </a:xfrm>
        </p:spPr>
        <p:txBody>
          <a:bodyPr>
            <a:normAutofit/>
          </a:bodyPr>
          <a:lstStyle/>
          <a:p>
            <a:pPr lvl="0"/>
            <a:r>
              <a:rPr lang="en-US" noProof="0" smtClean="0"/>
              <a:t>Click icon to add table</a:t>
            </a:r>
          </a:p>
        </p:txBody>
      </p:sp>
    </p:spTree>
  </p:cSld>
  <p:clrMapOvr>
    <a:masterClrMapping/>
  </p:clrMapOvr>
  <p:timing>
    <p:tnLst>
      <p:par>
        <p:cTn id="1" dur="indefinite" restart="never" nodeType="tmRoot"/>
      </p:par>
    </p:tnLst>
  </p:timing>
  <p:hf hdr="0" ftr="0" dt="0"/>
</p:sldLayout>
</file>

<file path=ppt/slideLayouts/slideLayout2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breaker slide">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5"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95B766FD-61A2-4401-BB47-064F514A6F1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Rectangle 61"/>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3"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4"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5" name="Rectangle 6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7" name="Picture 11" descr="Slides Master - 51.jpg"/>
          <p:cNvPicPr>
            <a:picLocks noChangeAspect="1"/>
          </p:cNvPicPr>
          <p:nvPr userDrawn="1"/>
        </p:nvPicPr>
        <p:blipFill>
          <a:blip r:embed="rId4"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ftr="0" dt="0"/>
</p:sldLayout>
</file>

<file path=ppt/slideLayouts/slideLayout3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Thank you">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2605A19D-0E35-43B1-AC3B-CCF816BAF2A0}"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6"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7"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8"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7"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8"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9"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0"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1"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2"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3"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4"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5"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6"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7"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8"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9"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0"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1"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2"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3"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4" name="Rectangle 6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6"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7" name="Straight Connector 66"/>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3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5" name="Picture 7"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9"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timing>
    <p:tnLst>
      <p:par>
        <p:cTn id="1" dur="indefinite" restart="never" nodeType="tmRoot"/>
      </p:par>
    </p:tnLst>
  </p:timing>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000">
                <a:solidFill>
                  <a:schemeClr val="tx1"/>
                </a:solidFill>
              </a:defRPr>
            </a:lvl1pPr>
            <a:lvl2pPr>
              <a:buClr>
                <a:srgbClr val="0070C0"/>
              </a:buClr>
              <a:buFont typeface="Arial" pitchFamily="34" charset="0"/>
              <a:buChar char="•"/>
              <a:defRPr sz="2000">
                <a:solidFill>
                  <a:schemeClr val="tx1"/>
                </a:solidFill>
              </a:defRPr>
            </a:lvl2pPr>
            <a:lvl3pPr>
              <a:buClr>
                <a:srgbClr val="0070C0"/>
              </a:buClr>
              <a:buFont typeface="Arial" pitchFamily="34" charset="0"/>
              <a:buChar char="•"/>
              <a:defRPr sz="2000">
                <a:solidFill>
                  <a:schemeClr val="tx1"/>
                </a:solidFill>
              </a:defRPr>
            </a:lvl3pPr>
            <a:lvl4pPr>
              <a:buClr>
                <a:srgbClr val="0070C0"/>
              </a:buClr>
              <a:buFont typeface="Arial" pitchFamily="34" charset="0"/>
              <a:buChar char="•"/>
              <a:defRPr sz="2000">
                <a:solidFill>
                  <a:schemeClr val="tx1"/>
                </a:solidFill>
              </a:defRPr>
            </a:lvl4pPr>
            <a:lvl5pPr>
              <a:buClr>
                <a:srgbClr val="0070C0"/>
              </a:buClr>
              <a:buFont typeface="Arial" pitchFamily="34" charset="0"/>
              <a:buChar char="•"/>
              <a:defRPr sz="2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Text Placeholder 14"/>
          <p:cNvSpPr>
            <a:spLocks noGrp="1"/>
          </p:cNvSpPr>
          <p:nvPr>
            <p:ph type="body" sz="quarter" idx="17"/>
          </p:nvPr>
        </p:nvSpPr>
        <p:spPr>
          <a:xfrm>
            <a:off x="457200" y="152400"/>
            <a:ext cx="8229600" cy="615553"/>
          </a:xfrm>
          <a:noFill/>
          <a:ln w="9525">
            <a:noFill/>
            <a:miter lim="800000"/>
            <a:headEnd/>
            <a:tailEnd/>
          </a:ln>
        </p:spPr>
        <p:txBody>
          <a:bodyPr rtlCol="0">
            <a:spAutoFit/>
          </a:bodyPr>
          <a:lstStyle>
            <a:lvl1pPr algn="l" defTabSz="457200" rtl="0" eaLnBrk="1" latinLnBrk="0" hangingPunct="1">
              <a:spcBef>
                <a:spcPct val="0"/>
              </a:spcBef>
              <a:buNone/>
              <a:defRPr lang="en-US" sz="3400" b="1" kern="1200" baseline="0" dirty="0" smtClean="0">
                <a:solidFill>
                  <a:schemeClr val="tx1"/>
                </a:solidFill>
                <a:latin typeface="+mj-lt"/>
                <a:ea typeface="+mn-ea"/>
                <a:cs typeface="Arial"/>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gent Yellow">
    <p:spTree>
      <p:nvGrpSpPr>
        <p:cNvPr id="1" name=""/>
        <p:cNvGrpSpPr/>
        <p:nvPr/>
      </p:nvGrpSpPr>
      <p:grpSpPr>
        <a:xfrm>
          <a:off x="0" y="0"/>
          <a:ext cx="0" cy="0"/>
          <a:chOff x="0" y="0"/>
          <a:chExt cx="0" cy="0"/>
        </a:xfrm>
      </p:grpSpPr>
      <p:pic>
        <p:nvPicPr>
          <p:cNvPr id="4"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F7C851-FD42-44E1-9537-B049D79CFA4D}" type="slidenum">
              <a:rPr lang="en-US" sz="800" smtClean="0"/>
              <a:pPr>
                <a:defRPr/>
              </a:pPr>
              <a:t>‹#›</a:t>
            </a:fld>
            <a:endParaRPr lang="en-US" sz="800" dirty="0"/>
          </a:p>
        </p:txBody>
      </p:sp>
      <p:sp>
        <p:nvSpPr>
          <p:cNvPr id="13"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Breaker Slide - Yellow">
    <p:spTree>
      <p:nvGrpSpPr>
        <p:cNvPr id="1" name=""/>
        <p:cNvGrpSpPr/>
        <p:nvPr/>
      </p:nvGrpSpPr>
      <p:grpSpPr>
        <a:xfrm>
          <a:off x="0" y="0"/>
          <a:ext cx="0" cy="0"/>
          <a:chOff x="0" y="0"/>
          <a:chExt cx="0" cy="0"/>
        </a:xfrm>
      </p:grpSpPr>
      <p:pic>
        <p:nvPicPr>
          <p:cNvPr id="4" name="Picture 5" descr="e:\My Documents\1 Temple\1 Wipro\1 On-going Jobs\Corporate ppt\Abstract\corp ppt_1.jpg"/>
          <p:cNvPicPr>
            <a:picLocks noChangeAspect="1" noChangeArrowheads="1"/>
          </p:cNvPicPr>
          <p:nvPr/>
        </p:nvPicPr>
        <p:blipFill>
          <a:blip r:embed="rId2" cstate="print"/>
          <a:srcRect/>
          <a:stretch>
            <a:fillRect/>
          </a:stretch>
        </p:blipFill>
        <p:spPr bwMode="auto">
          <a:xfrm>
            <a:off x="0" y="4953000"/>
            <a:ext cx="9144000" cy="1905000"/>
          </a:xfrm>
          <a:prstGeom prst="rect">
            <a:avLst/>
          </a:prstGeom>
          <a:noFill/>
          <a:ln w="9525">
            <a:noFill/>
            <a:miter lim="800000"/>
            <a:headEnd/>
            <a:tailEnd/>
          </a:ln>
        </p:spPr>
      </p:pic>
      <p:pic>
        <p:nvPicPr>
          <p:cNvPr id="7"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C23E2ED-122D-42E4-B422-576DCB0421F2}" type="slidenum">
              <a:rPr lang="en-US" sz="800" smtClean="0"/>
              <a:pPr>
                <a:defRPr/>
              </a:pPr>
              <a:t>‹#›</a:t>
            </a:fld>
            <a:endParaRPr lang="en-US" sz="800" dirty="0"/>
          </a:p>
        </p:txBody>
      </p:sp>
      <p:sp>
        <p:nvSpPr>
          <p:cNvPr id="5"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Breaker Slide Voilet">
    <p:spTree>
      <p:nvGrpSpPr>
        <p:cNvPr id="1" name=""/>
        <p:cNvGrpSpPr/>
        <p:nvPr/>
      </p:nvGrpSpPr>
      <p:grpSpPr>
        <a:xfrm>
          <a:off x="0" y="0"/>
          <a:ext cx="0" cy="0"/>
          <a:chOff x="0" y="0"/>
          <a:chExt cx="0" cy="0"/>
        </a:xfrm>
      </p:grpSpPr>
      <p:pic>
        <p:nvPicPr>
          <p:cNvPr id="4" name="Picture 2" descr="e:\My Documents\1 Temple\1 Wipro\1 On-going Jobs\Corporate ppt\Abstract\corp ppt_4.jpg"/>
          <p:cNvPicPr>
            <a:picLocks noChangeAspect="1" noChangeArrowheads="1"/>
          </p:cNvPicPr>
          <p:nvPr/>
        </p:nvPicPr>
        <p:blipFill>
          <a:blip r:embed="rId2" cstate="print"/>
          <a:srcRect/>
          <a:stretch>
            <a:fillRect/>
          </a:stretch>
        </p:blipFill>
        <p:spPr bwMode="auto">
          <a:xfrm>
            <a:off x="0" y="4953000"/>
            <a:ext cx="9144000" cy="1908175"/>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A7E5956-B609-4BE0-ABA9-3C2CAEED8E54}" type="slidenum">
              <a:rPr lang="en-US" sz="800" smtClean="0"/>
              <a:pPr>
                <a:defRPr/>
              </a:pPr>
              <a:t>‹#›</a:t>
            </a:fld>
            <a:endParaRPr lang="en-US" sz="800" dirty="0"/>
          </a:p>
        </p:txBody>
      </p:sp>
      <p:sp>
        <p:nvSpPr>
          <p:cNvPr id="18"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ntent Voilet">
    <p:spTree>
      <p:nvGrpSpPr>
        <p:cNvPr id="1" name=""/>
        <p:cNvGrpSpPr/>
        <p:nvPr/>
      </p:nvGrpSpPr>
      <p:grpSpPr>
        <a:xfrm>
          <a:off x="0" y="0"/>
          <a:ext cx="0" cy="0"/>
          <a:chOff x="0" y="0"/>
          <a:chExt cx="0" cy="0"/>
        </a:xfrm>
      </p:grpSpPr>
      <p:pic>
        <p:nvPicPr>
          <p:cNvPr id="4"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6F6F0F9-6EFC-4E8D-9D8A-0016EB4EDF81}" type="slidenum">
              <a:rPr lang="en-US" sz="800" smtClean="0"/>
              <a:pPr>
                <a:defRPr/>
              </a:pPr>
              <a:t>‹#›</a:t>
            </a:fld>
            <a:endParaRPr lang="en-US" sz="800" dirty="0"/>
          </a:p>
        </p:txBody>
      </p:sp>
      <p:sp>
        <p:nvSpPr>
          <p:cNvPr id="13"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cstate="print"/>
          <a:srcRect/>
          <a:stretch>
            <a:fillRect/>
          </a:stretch>
        </p:blipFill>
        <p:spPr bwMode="auto">
          <a:xfrm>
            <a:off x="0" y="4267200"/>
            <a:ext cx="9144000" cy="2590800"/>
          </a:xfrm>
          <a:prstGeom prst="rect">
            <a:avLst/>
          </a:prstGeom>
          <a:noFill/>
          <a:ln w="9525">
            <a:noFill/>
            <a:miter lim="800000"/>
            <a:headEnd/>
            <a:tailEnd/>
          </a:ln>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5" name="Picture 2" descr="E:\My Documents\1 Temple\1 Wipro\1 On-going Jobs\Corporate ppt\z+ final\TMPLTS\WIPRO-LOW RES JPG.jpg"/>
          <p:cNvPicPr>
            <a:picLocks noChangeAspect="1" noChangeArrowheads="1"/>
          </p:cNvPicPr>
          <p:nvPr userDrawn="1"/>
        </p:nvPicPr>
        <p:blipFill>
          <a:blip r:embed="rId3" cstate="print"/>
          <a:srcRect/>
          <a:stretch>
            <a:fillRect/>
          </a:stretch>
        </p:blipFill>
        <p:spPr bwMode="auto">
          <a:xfrm>
            <a:off x="381000" y="1371600"/>
            <a:ext cx="2743200" cy="27432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2" name="Title 1"/>
          <p:cNvSpPr>
            <a:spLocks noGrp="1"/>
          </p:cNvSpPr>
          <p:nvPr>
            <p:ph type="ctrTitle"/>
          </p:nvPr>
        </p:nvSpPr>
        <p:spPr>
          <a:xfrm>
            <a:off x="3352800" y="1906044"/>
            <a:ext cx="5791200" cy="1981200"/>
          </a:xfrm>
        </p:spPr>
        <p:txBody>
          <a:bodyPr>
            <a:normAutofit/>
          </a:bodyPr>
          <a:lstStyle>
            <a:lvl1pPr algn="r">
              <a:defRPr sz="36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cstate="print"/>
          <a:srcRect/>
          <a:stretch>
            <a:fillRect/>
          </a:stretch>
        </p:blipFill>
        <p:spPr bwMode="auto">
          <a:xfrm>
            <a:off x="0" y="5029200"/>
            <a:ext cx="9144000" cy="18288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DB20C10-5757-4750-9220-52E79BC82772}" type="slidenum">
              <a:rPr lang="en-US" sz="800" smtClean="0"/>
              <a:pPr>
                <a:defRPr/>
              </a:pPr>
              <a:t>‹#›</a:t>
            </a:fld>
            <a:endParaRPr lang="en-US" sz="800" dirty="0"/>
          </a:p>
        </p:txBody>
      </p:sp>
      <p:sp>
        <p:nvSpPr>
          <p:cNvPr id="16"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Breaker Slide Red">
    <p:spTree>
      <p:nvGrpSpPr>
        <p:cNvPr id="1" name=""/>
        <p:cNvGrpSpPr/>
        <p:nvPr/>
      </p:nvGrpSpPr>
      <p:grpSpPr>
        <a:xfrm>
          <a:off x="0" y="0"/>
          <a:ext cx="0" cy="0"/>
          <a:chOff x="0" y="0"/>
          <a:chExt cx="0" cy="0"/>
        </a:xfrm>
      </p:grpSpPr>
      <p:pic>
        <p:nvPicPr>
          <p:cNvPr id="4" name="Picture 2" descr="e:\My Documents\1 Temple\1 Wipro\1 On-going Jobs\Corporate ppt\Abstract\corp ppt_5.jpg"/>
          <p:cNvPicPr>
            <a:picLocks noChangeAspect="1" noChangeArrowheads="1"/>
          </p:cNvPicPr>
          <p:nvPr/>
        </p:nvPicPr>
        <p:blipFill>
          <a:blip r:embed="rId2" cstate="print"/>
          <a:srcRect/>
          <a:stretch>
            <a:fillRect/>
          </a:stretch>
        </p:blipFill>
        <p:spPr bwMode="auto">
          <a:xfrm>
            <a:off x="0" y="4953000"/>
            <a:ext cx="9144000" cy="19050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FB37DA5-A733-4DCB-BEEF-6C3B55F4F0BE}" type="slidenum">
              <a:rPr lang="en-US" sz="800" smtClean="0"/>
              <a:pPr>
                <a:defRPr/>
              </a:pPr>
              <a:t>‹#›</a:t>
            </a:fld>
            <a:endParaRPr lang="en-US" sz="800" dirty="0"/>
          </a:p>
        </p:txBody>
      </p:sp>
      <p:sp>
        <p:nvSpPr>
          <p:cNvPr id="16"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A309176-0EE3-44BA-9B6B-841A92BC1B7F}" type="slidenum">
              <a:rPr lang="en-US" sz="800" smtClean="0"/>
              <a:pPr>
                <a:defRPr/>
              </a:pPr>
              <a:t>‹#›</a:t>
            </a:fld>
            <a:endParaRPr lang="en-US" sz="800" dirty="0"/>
          </a:p>
        </p:txBody>
      </p:sp>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8F3145A-A8BA-47C1-9C32-AE1C10DD05FE}" type="slidenum">
              <a:rPr lang="en-US" sz="800" smtClean="0"/>
              <a:pPr>
                <a:defRPr/>
              </a:pPr>
              <a:t>‹#›</a:t>
            </a:fld>
            <a:endParaRPr lang="en-US" sz="800" dirty="0"/>
          </a:p>
        </p:txBody>
      </p:sp>
      <p:sp>
        <p:nvSpPr>
          <p:cNvPr id="14"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wo Content Green">
    <p:spTree>
      <p:nvGrpSpPr>
        <p:cNvPr id="1" name=""/>
        <p:cNvGrpSpPr/>
        <p:nvPr/>
      </p:nvGrpSpPr>
      <p:grpSpPr>
        <a:xfrm>
          <a:off x="0" y="0"/>
          <a:ext cx="0" cy="0"/>
          <a:chOff x="0" y="0"/>
          <a:chExt cx="0" cy="0"/>
        </a:xfrm>
      </p:grpSpPr>
      <p:pic>
        <p:nvPicPr>
          <p:cNvPr id="5"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F5483B-C417-420E-A555-0E596C7CE1E3}" type="slidenum">
              <a:rPr lang="en-US" sz="800" smtClean="0"/>
              <a:pPr>
                <a:defRPr/>
              </a:pPr>
              <a:t>‹#›</a:t>
            </a:fld>
            <a:endParaRPr lang="en-US" sz="800" dirty="0"/>
          </a:p>
        </p:txBody>
      </p:sp>
      <p:sp>
        <p:nvSpPr>
          <p:cNvPr id="8"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953000"/>
          </a:xfrm>
        </p:spPr>
        <p:txBody>
          <a:bodyPr/>
          <a:lstStyle/>
          <a:p>
            <a:pPr lvl="0"/>
            <a:r>
              <a:rPr lang="en-US" noProof="0" smtClean="0"/>
              <a:t>Click icon to add table</a:t>
            </a:r>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FE2C509-BD0F-40A4-8E45-561353167402}"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wo Content Red">
    <p:spTree>
      <p:nvGrpSpPr>
        <p:cNvPr id="1" name=""/>
        <p:cNvGrpSpPr/>
        <p:nvPr/>
      </p:nvGrpSpPr>
      <p:grpSpPr>
        <a:xfrm>
          <a:off x="0" y="0"/>
          <a:ext cx="0" cy="0"/>
          <a:chOff x="0" y="0"/>
          <a:chExt cx="0" cy="0"/>
        </a:xfrm>
      </p:grpSpPr>
      <p:pic>
        <p:nvPicPr>
          <p:cNvPr id="5"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7B2421F-2F70-47CB-89A5-888E463ED3DC}" type="slidenum">
              <a:rPr lang="en-US" sz="800" smtClean="0"/>
              <a:pPr>
                <a:defRPr/>
              </a:pPr>
              <a:t>‹#›</a:t>
            </a:fld>
            <a:endParaRPr lang="en-US" sz="800" dirty="0"/>
          </a:p>
        </p:txBody>
      </p:sp>
      <p:sp>
        <p:nvSpPr>
          <p:cNvPr id="7"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 Voilet">
    <p:spTree>
      <p:nvGrpSpPr>
        <p:cNvPr id="1" name=""/>
        <p:cNvGrpSpPr/>
        <p:nvPr/>
      </p:nvGrpSpPr>
      <p:grpSpPr>
        <a:xfrm>
          <a:off x="0" y="0"/>
          <a:ext cx="0" cy="0"/>
          <a:chOff x="0" y="0"/>
          <a:chExt cx="0" cy="0"/>
        </a:xfrm>
      </p:grpSpPr>
      <p:pic>
        <p:nvPicPr>
          <p:cNvPr id="5"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0528B9C-F261-434B-A4B9-5D05DFF45FB4}"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wo Content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4439282-D86A-435C-A721-5893C9644414}"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 with Caption Green">
    <p:spTree>
      <p:nvGrpSpPr>
        <p:cNvPr id="1" name=""/>
        <p:cNvGrpSpPr/>
        <p:nvPr/>
      </p:nvGrpSpPr>
      <p:grpSpPr>
        <a:xfrm>
          <a:off x="0" y="0"/>
          <a:ext cx="0" cy="0"/>
          <a:chOff x="0" y="0"/>
          <a:chExt cx="0" cy="0"/>
        </a:xfrm>
      </p:grpSpPr>
      <p:pic>
        <p:nvPicPr>
          <p:cNvPr id="5"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9F497B8-6D4A-4C4E-BBAA-6B918AE82456}" type="slidenum">
              <a:rPr lang="en-US" sz="800" smtClean="0"/>
              <a:pPr>
                <a:defRPr/>
              </a:pPr>
              <a:t>‹#›</a:t>
            </a:fld>
            <a:endParaRPr lang="en-US" sz="800" dirty="0"/>
          </a:p>
        </p:txBody>
      </p:sp>
      <p:sp>
        <p:nvSpPr>
          <p:cNvPr id="11"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12"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tent with Caption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CC4248-0723-4488-BE27-1744C5C52B9E}"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ntent With Caption Red">
    <p:spTree>
      <p:nvGrpSpPr>
        <p:cNvPr id="1" name=""/>
        <p:cNvGrpSpPr/>
        <p:nvPr/>
      </p:nvGrpSpPr>
      <p:grpSpPr>
        <a:xfrm>
          <a:off x="0" y="0"/>
          <a:ext cx="0" cy="0"/>
          <a:chOff x="0" y="0"/>
          <a:chExt cx="0" cy="0"/>
        </a:xfrm>
      </p:grpSpPr>
      <p:pic>
        <p:nvPicPr>
          <p:cNvPr id="5"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3AF2FA4-6967-4499-A059-EC70987764D9}" type="slidenum">
              <a:rPr lang="en-US" sz="800" smtClean="0"/>
              <a:pPr>
                <a:defRPr/>
              </a:pPr>
              <a:t>‹#›</a:t>
            </a:fld>
            <a:endParaRPr lang="en-US" sz="800" dirty="0"/>
          </a:p>
        </p:txBody>
      </p:sp>
      <p:sp>
        <p:nvSpPr>
          <p:cNvPr id="10"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11"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Voilet">
    <p:spTree>
      <p:nvGrpSpPr>
        <p:cNvPr id="1" name=""/>
        <p:cNvGrpSpPr/>
        <p:nvPr/>
      </p:nvGrpSpPr>
      <p:grpSpPr>
        <a:xfrm>
          <a:off x="0" y="0"/>
          <a:ext cx="0" cy="0"/>
          <a:chOff x="0" y="0"/>
          <a:chExt cx="0" cy="0"/>
        </a:xfrm>
      </p:grpSpPr>
      <p:pic>
        <p:nvPicPr>
          <p:cNvPr id="5"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6AABEC7-0383-40C8-8210-A2AC6812A359}"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ontent with Caption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8B88758-83EC-4348-8342-53C1FDBF6E8C}"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Thank You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cstate="print"/>
          <a:srcRect/>
          <a:stretch>
            <a:fillRect/>
          </a:stretch>
        </p:blipFill>
        <p:spPr bwMode="auto">
          <a:xfrm>
            <a:off x="0" y="4191000"/>
            <a:ext cx="9144000" cy="2667000"/>
          </a:xfrm>
          <a:prstGeom prst="rect">
            <a:avLst/>
          </a:prstGeom>
          <a:noFill/>
          <a:ln w="9525">
            <a:noFill/>
            <a:miter lim="800000"/>
            <a:headEnd/>
            <a:tailEnd/>
          </a:ln>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5" name="Picture 2" descr="E:\My Documents\1 Temple\1 Wipro\1 On-going Jobs\Corporate ppt\z+ final\TMPLTS\WIPRO-LOW RES JPG.jpg"/>
          <p:cNvPicPr>
            <a:picLocks noChangeAspect="1" noChangeArrowheads="1"/>
          </p:cNvPicPr>
          <p:nvPr userDrawn="1"/>
        </p:nvPicPr>
        <p:blipFill>
          <a:blip r:embed="rId3" cstate="print"/>
          <a:srcRect/>
          <a:stretch>
            <a:fillRect/>
          </a:stretch>
        </p:blipFill>
        <p:spPr bwMode="auto">
          <a:xfrm>
            <a:off x="381000" y="1371600"/>
            <a:ext cx="2743200" cy="27432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2" name="Title 1"/>
          <p:cNvSpPr>
            <a:spLocks noGrp="1"/>
          </p:cNvSpPr>
          <p:nvPr>
            <p:ph type="ctrTitle"/>
          </p:nvPr>
        </p:nvSpPr>
        <p:spPr>
          <a:xfrm>
            <a:off x="3352800" y="1447800"/>
            <a:ext cx="5791200" cy="1981200"/>
          </a:xfrm>
        </p:spPr>
        <p:txBody>
          <a:bodyPr>
            <a:normAutofit/>
          </a:bodyPr>
          <a:lstStyle>
            <a:lvl1pPr algn="r">
              <a:defRPr sz="3200" b="1">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0" name="Text Placeholder 38"/>
          <p:cNvSpPr>
            <a:spLocks noGrp="1"/>
          </p:cNvSpPr>
          <p:nvPr>
            <p:ph type="body" sz="quarter" idx="17"/>
          </p:nvPr>
        </p:nvSpPr>
        <p:spPr>
          <a:xfrm>
            <a:off x="460375" y="3422424"/>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2" name="Text Placeholder 38"/>
          <p:cNvSpPr>
            <a:spLocks noGrp="1"/>
          </p:cNvSpPr>
          <p:nvPr>
            <p:ph type="body" sz="quarter" idx="18"/>
          </p:nvPr>
        </p:nvSpPr>
        <p:spPr>
          <a:xfrm>
            <a:off x="460375" y="4460763"/>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3" name="Text Placeholder 38"/>
          <p:cNvSpPr>
            <a:spLocks noGrp="1"/>
          </p:cNvSpPr>
          <p:nvPr>
            <p:ph type="body" sz="quarter" idx="19"/>
          </p:nvPr>
        </p:nvSpPr>
        <p:spPr>
          <a:xfrm>
            <a:off x="460375" y="5499100"/>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1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with customer logo">
    <p:spTree>
      <p:nvGrpSpPr>
        <p:cNvPr id="1" name=""/>
        <p:cNvGrpSpPr/>
        <p:nvPr/>
      </p:nvGrpSpPr>
      <p:grpSpPr>
        <a:xfrm>
          <a:off x="0" y="0"/>
          <a:ext cx="0" cy="0"/>
          <a:chOff x="0" y="0"/>
          <a:chExt cx="0" cy="0"/>
        </a:xfrm>
      </p:grpSpPr>
      <p:pic>
        <p:nvPicPr>
          <p:cNvPr id="6"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hank you slide with customer logo">
    <p:spTree>
      <p:nvGrpSpPr>
        <p:cNvPr id="1" name=""/>
        <p:cNvGrpSpPr/>
        <p:nvPr/>
      </p:nvGrpSpPr>
      <p:grpSpPr>
        <a:xfrm>
          <a:off x="0" y="0"/>
          <a:ext cx="0" cy="0"/>
          <a:chOff x="0" y="0"/>
          <a:chExt cx="0" cy="0"/>
        </a:xfrm>
      </p:grpSpPr>
      <p:pic>
        <p:nvPicPr>
          <p:cNvPr id="7"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5" name="Picture 7"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9"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cs typeface="Arial" charset="0"/>
              </a:defRPr>
            </a:lvl1pPr>
          </a:lstStyle>
          <a:p>
            <a:pPr>
              <a:defRPr/>
            </a:pPr>
            <a:endParaRPr lang="en-GB"/>
          </a:p>
        </p:txBody>
      </p:sp>
      <p:sp>
        <p:nvSpPr>
          <p:cNvPr id="8" name="Footer Placeholder 7"/>
          <p:cNvSpPr>
            <a:spLocks noGrp="1"/>
          </p:cNvSpPr>
          <p:nvPr>
            <p:ph type="ftr" sz="quarter" idx="11"/>
          </p:nvPr>
        </p:nvSpPr>
        <p:spPr/>
        <p:txBody>
          <a:bodyPr/>
          <a:lstStyle>
            <a:lvl1pPr>
              <a:defRPr>
                <a:cs typeface="Arial" charset="0"/>
              </a:defRPr>
            </a:lvl1pPr>
          </a:lstStyle>
          <a:p>
            <a:pPr>
              <a:defRPr/>
            </a:pPr>
            <a:endParaRPr lang="en-GB"/>
          </a:p>
        </p:txBody>
      </p:sp>
      <p:sp>
        <p:nvSpPr>
          <p:cNvPr id="9" name="Slide Number Placeholder 8"/>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cs typeface="Arial" charset="0"/>
              </a:defRPr>
            </a:lvl1pPr>
          </a:lstStyle>
          <a:p>
            <a:pPr>
              <a:defRPr/>
            </a:pPr>
            <a:endParaRPr lang="en-GB"/>
          </a:p>
        </p:txBody>
      </p:sp>
      <p:sp>
        <p:nvSpPr>
          <p:cNvPr id="4" name="Footer Placeholder 3"/>
          <p:cNvSpPr>
            <a:spLocks noGrp="1"/>
          </p:cNvSpPr>
          <p:nvPr>
            <p:ph type="ftr" sz="quarter" idx="11"/>
          </p:nvPr>
        </p:nvSpPr>
        <p:spPr/>
        <p:txBody>
          <a:bodyPr/>
          <a:lstStyle>
            <a:lvl1pPr>
              <a:defRPr>
                <a:cs typeface="Arial" charset="0"/>
              </a:defRPr>
            </a:lvl1pPr>
          </a:lstStyle>
          <a:p>
            <a:pPr>
              <a:defRPr/>
            </a:pPr>
            <a:endParaRPr lang="en-GB"/>
          </a:p>
        </p:txBody>
      </p:sp>
      <p:sp>
        <p:nvSpPr>
          <p:cNvPr id="5" name="Slide Number Placeholder 4"/>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Arial" charset="0"/>
              </a:defRPr>
            </a:lvl1pPr>
          </a:lstStyle>
          <a:p>
            <a:pPr>
              <a:defRPr/>
            </a:pPr>
            <a:endParaRPr lang="en-GB"/>
          </a:p>
        </p:txBody>
      </p:sp>
      <p:sp>
        <p:nvSpPr>
          <p:cNvPr id="3" name="Footer Placeholder 2"/>
          <p:cNvSpPr>
            <a:spLocks noGrp="1"/>
          </p:cNvSpPr>
          <p:nvPr>
            <p:ph type="ftr" sz="quarter" idx="11"/>
          </p:nvPr>
        </p:nvSpPr>
        <p:spPr/>
        <p:txBody>
          <a:bodyPr/>
          <a:lstStyle>
            <a:lvl1pPr>
              <a:defRPr>
                <a:cs typeface="Arial" charset="0"/>
              </a:defRPr>
            </a:lvl1pPr>
          </a:lstStyle>
          <a:p>
            <a:pPr>
              <a:defRPr/>
            </a:pPr>
            <a:endParaRPr lang="en-GB"/>
          </a:p>
        </p:txBody>
      </p:sp>
      <p:sp>
        <p:nvSpPr>
          <p:cNvPr id="4" name="Slide Number Placeholder 3"/>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143000"/>
            <a:ext cx="7772400" cy="4953000"/>
          </a:xfrm>
        </p:spPr>
        <p:txBody>
          <a:bodyPr/>
          <a:lstStyle/>
          <a:p>
            <a:pPr lvl="0"/>
            <a:r>
              <a:rPr lang="en-US" noProof="0" smtClean="0"/>
              <a:t>Click icon to add table</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30.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38.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39.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40.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1.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5.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6.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50.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5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6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7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7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tx1"/>
                </a:solidFill>
              </a:defRPr>
            </a:lvl1pPr>
          </a:lstStyle>
          <a:p>
            <a:pPr lvl="0"/>
            <a:r>
              <a:rPr lang="en-US" smtClean="0"/>
              <a:t>Click to edit Master title style</a:t>
            </a:r>
            <a:endParaRPr lang="en-US" dirty="0" smtClean="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83.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890.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96.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1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Title slide with customer logo">
    <p:spTree>
      <p:nvGrpSpPr>
        <p:cNvPr id="1" name=""/>
        <p:cNvGrpSpPr/>
        <p:nvPr/>
      </p:nvGrpSpPr>
      <p:grpSpPr>
        <a:xfrm>
          <a:off x="0" y="0"/>
          <a:ext cx="0" cy="0"/>
          <a:chOff x="0" y="0"/>
          <a:chExt cx="0" cy="0"/>
        </a:xfrm>
      </p:grpSpPr>
      <p:pic>
        <p:nvPicPr>
          <p:cNvPr id="6"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Thank you slide with customer logo">
    <p:spTree>
      <p:nvGrpSpPr>
        <p:cNvPr id="1" name=""/>
        <p:cNvGrpSpPr/>
        <p:nvPr/>
      </p:nvGrpSpPr>
      <p:grpSpPr>
        <a:xfrm>
          <a:off x="0" y="0"/>
          <a:ext cx="0" cy="0"/>
          <a:chOff x="0" y="0"/>
          <a:chExt cx="0" cy="0"/>
        </a:xfrm>
      </p:grpSpPr>
      <p:pic>
        <p:nvPicPr>
          <p:cNvPr id="7"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94.xml"/><Relationship Id="rId13" Type="http://schemas.openxmlformats.org/officeDocument/2006/relationships/image" Target="../media/image21.jpeg"/><Relationship Id="rId3" Type="http://schemas.openxmlformats.org/officeDocument/2006/relationships/slideLayout" Target="../slideLayouts/slideLayout189.xml"/><Relationship Id="rId7" Type="http://schemas.openxmlformats.org/officeDocument/2006/relationships/slideLayout" Target="../slideLayouts/slideLayout193.xml"/><Relationship Id="rId12" Type="http://schemas.openxmlformats.org/officeDocument/2006/relationships/theme" Target="../theme/theme10.xml"/><Relationship Id="rId2" Type="http://schemas.openxmlformats.org/officeDocument/2006/relationships/slideLayout" Target="../slideLayouts/slideLayout188.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5" Type="http://schemas.openxmlformats.org/officeDocument/2006/relationships/slideLayout" Target="../slideLayouts/slideLayout191.xml"/><Relationship Id="rId10" Type="http://schemas.openxmlformats.org/officeDocument/2006/relationships/slideLayout" Target="../slideLayouts/slideLayout196.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image" Target="../media/image8.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05.xml"/><Relationship Id="rId13" Type="http://schemas.openxmlformats.org/officeDocument/2006/relationships/image" Target="../media/image21.jpeg"/><Relationship Id="rId3" Type="http://schemas.openxmlformats.org/officeDocument/2006/relationships/slideLayout" Target="../slideLayouts/slideLayout200.xml"/><Relationship Id="rId7" Type="http://schemas.openxmlformats.org/officeDocument/2006/relationships/slideLayout" Target="../slideLayouts/slideLayout204.xml"/><Relationship Id="rId12" Type="http://schemas.openxmlformats.org/officeDocument/2006/relationships/theme" Target="../theme/theme11.xml"/><Relationship Id="rId2" Type="http://schemas.openxmlformats.org/officeDocument/2006/relationships/slideLayout" Target="../slideLayouts/slideLayout19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5" Type="http://schemas.openxmlformats.org/officeDocument/2006/relationships/slideLayout" Target="../slideLayouts/slideLayout202.xml"/><Relationship Id="rId10" Type="http://schemas.openxmlformats.org/officeDocument/2006/relationships/slideLayout" Target="../slideLayouts/slideLayout207.xml"/><Relationship Id="rId4" Type="http://schemas.openxmlformats.org/officeDocument/2006/relationships/slideLayout" Target="../slideLayouts/slideLayout201.xml"/><Relationship Id="rId9" Type="http://schemas.openxmlformats.org/officeDocument/2006/relationships/slideLayout" Target="../slideLayouts/slideLayout206.xml"/><Relationship Id="rId14" Type="http://schemas.openxmlformats.org/officeDocument/2006/relationships/image" Target="../media/image18.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6.xml"/><Relationship Id="rId13" Type="http://schemas.openxmlformats.org/officeDocument/2006/relationships/image" Target="../media/image21.jpeg"/><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theme" Target="../theme/theme12.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 Id="rId14" Type="http://schemas.openxmlformats.org/officeDocument/2006/relationships/image" Target="../media/image1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image" Target="../media/image21.jpeg"/><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theme" Target="../theme/theme13.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image" Target="../media/image19.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38.xml"/><Relationship Id="rId13" Type="http://schemas.openxmlformats.org/officeDocument/2006/relationships/image" Target="../media/image21.jpeg"/><Relationship Id="rId3" Type="http://schemas.openxmlformats.org/officeDocument/2006/relationships/slideLayout" Target="../slideLayouts/slideLayout233.xml"/><Relationship Id="rId7" Type="http://schemas.openxmlformats.org/officeDocument/2006/relationships/slideLayout" Target="../slideLayouts/slideLayout237.xml"/><Relationship Id="rId12" Type="http://schemas.openxmlformats.org/officeDocument/2006/relationships/theme" Target="../theme/theme14.xml"/><Relationship Id="rId2" Type="http://schemas.openxmlformats.org/officeDocument/2006/relationships/slideLayout" Target="../slideLayouts/slideLayout232.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slideLayout" Target="../slideLayouts/slideLayout241.xml"/><Relationship Id="rId5" Type="http://schemas.openxmlformats.org/officeDocument/2006/relationships/slideLayout" Target="../slideLayouts/slideLayout235.xml"/><Relationship Id="rId10" Type="http://schemas.openxmlformats.org/officeDocument/2006/relationships/slideLayout" Target="../slideLayouts/slideLayout240.xml"/><Relationship Id="rId4" Type="http://schemas.openxmlformats.org/officeDocument/2006/relationships/slideLayout" Target="../slideLayouts/slideLayout234.xml"/><Relationship Id="rId9" Type="http://schemas.openxmlformats.org/officeDocument/2006/relationships/slideLayout" Target="../slideLayouts/slideLayout239.xml"/><Relationship Id="rId14" Type="http://schemas.openxmlformats.org/officeDocument/2006/relationships/image" Target="../media/image17.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49.xml"/><Relationship Id="rId13" Type="http://schemas.openxmlformats.org/officeDocument/2006/relationships/image" Target="../media/image21.jpeg"/><Relationship Id="rId3" Type="http://schemas.openxmlformats.org/officeDocument/2006/relationships/slideLayout" Target="../slideLayouts/slideLayout244.xml"/><Relationship Id="rId7" Type="http://schemas.openxmlformats.org/officeDocument/2006/relationships/slideLayout" Target="../slideLayouts/slideLayout248.xml"/><Relationship Id="rId12" Type="http://schemas.openxmlformats.org/officeDocument/2006/relationships/theme" Target="../theme/theme15.xml"/><Relationship Id="rId2" Type="http://schemas.openxmlformats.org/officeDocument/2006/relationships/slideLayout" Target="../slideLayouts/slideLayout243.xml"/><Relationship Id="rId1" Type="http://schemas.openxmlformats.org/officeDocument/2006/relationships/slideLayout" Target="../slideLayouts/slideLayout242.xml"/><Relationship Id="rId6" Type="http://schemas.openxmlformats.org/officeDocument/2006/relationships/slideLayout" Target="../slideLayouts/slideLayout247.xml"/><Relationship Id="rId11" Type="http://schemas.openxmlformats.org/officeDocument/2006/relationships/slideLayout" Target="../slideLayouts/slideLayout252.xml"/><Relationship Id="rId5" Type="http://schemas.openxmlformats.org/officeDocument/2006/relationships/slideLayout" Target="../slideLayouts/slideLayout246.xml"/><Relationship Id="rId10" Type="http://schemas.openxmlformats.org/officeDocument/2006/relationships/slideLayout" Target="../slideLayouts/slideLayout251.xml"/><Relationship Id="rId4" Type="http://schemas.openxmlformats.org/officeDocument/2006/relationships/slideLayout" Target="../slideLayouts/slideLayout245.xml"/><Relationship Id="rId9" Type="http://schemas.openxmlformats.org/officeDocument/2006/relationships/slideLayout" Target="../slideLayouts/slideLayout250.xml"/><Relationship Id="rId14" Type="http://schemas.openxmlformats.org/officeDocument/2006/relationships/image" Target="../media/image8.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image" Target="../media/image21.jpeg"/><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theme" Target="../theme/theme16.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 Id="rId14" Type="http://schemas.openxmlformats.org/officeDocument/2006/relationships/image" Target="../media/image18.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71.xml"/><Relationship Id="rId13" Type="http://schemas.openxmlformats.org/officeDocument/2006/relationships/image" Target="../media/image21.jpeg"/><Relationship Id="rId3" Type="http://schemas.openxmlformats.org/officeDocument/2006/relationships/slideLayout" Target="../slideLayouts/slideLayout266.xml"/><Relationship Id="rId7" Type="http://schemas.openxmlformats.org/officeDocument/2006/relationships/slideLayout" Target="../slideLayouts/slideLayout270.xml"/><Relationship Id="rId12" Type="http://schemas.openxmlformats.org/officeDocument/2006/relationships/theme" Target="../theme/theme17.xml"/><Relationship Id="rId2" Type="http://schemas.openxmlformats.org/officeDocument/2006/relationships/slideLayout" Target="../slideLayouts/slideLayout265.xml"/><Relationship Id="rId1" Type="http://schemas.openxmlformats.org/officeDocument/2006/relationships/slideLayout" Target="../slideLayouts/slideLayout264.xml"/><Relationship Id="rId6" Type="http://schemas.openxmlformats.org/officeDocument/2006/relationships/slideLayout" Target="../slideLayouts/slideLayout269.xml"/><Relationship Id="rId11" Type="http://schemas.openxmlformats.org/officeDocument/2006/relationships/slideLayout" Target="../slideLayouts/slideLayout274.xml"/><Relationship Id="rId5" Type="http://schemas.openxmlformats.org/officeDocument/2006/relationships/slideLayout" Target="../slideLayouts/slideLayout268.xml"/><Relationship Id="rId10" Type="http://schemas.openxmlformats.org/officeDocument/2006/relationships/slideLayout" Target="../slideLayouts/slideLayout273.xml"/><Relationship Id="rId4" Type="http://schemas.openxmlformats.org/officeDocument/2006/relationships/slideLayout" Target="../slideLayouts/slideLayout267.xml"/><Relationship Id="rId9" Type="http://schemas.openxmlformats.org/officeDocument/2006/relationships/slideLayout" Target="../slideLayouts/slideLayout272.xml"/><Relationship Id="rId14" Type="http://schemas.openxmlformats.org/officeDocument/2006/relationships/image" Target="../media/image12.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82.xml"/><Relationship Id="rId13" Type="http://schemas.openxmlformats.org/officeDocument/2006/relationships/image" Target="../media/image21.jpeg"/><Relationship Id="rId3" Type="http://schemas.openxmlformats.org/officeDocument/2006/relationships/slideLayout" Target="../slideLayouts/slideLayout277.xml"/><Relationship Id="rId7" Type="http://schemas.openxmlformats.org/officeDocument/2006/relationships/slideLayout" Target="../slideLayouts/slideLayout281.xml"/><Relationship Id="rId12" Type="http://schemas.openxmlformats.org/officeDocument/2006/relationships/theme" Target="../theme/theme18.xml"/><Relationship Id="rId2" Type="http://schemas.openxmlformats.org/officeDocument/2006/relationships/slideLayout" Target="../slideLayouts/slideLayout276.xml"/><Relationship Id="rId1" Type="http://schemas.openxmlformats.org/officeDocument/2006/relationships/slideLayout" Target="../slideLayouts/slideLayout275.xml"/><Relationship Id="rId6" Type="http://schemas.openxmlformats.org/officeDocument/2006/relationships/slideLayout" Target="../slideLayouts/slideLayout280.xml"/><Relationship Id="rId11" Type="http://schemas.openxmlformats.org/officeDocument/2006/relationships/slideLayout" Target="../slideLayouts/slideLayout285.xml"/><Relationship Id="rId5" Type="http://schemas.openxmlformats.org/officeDocument/2006/relationships/slideLayout" Target="../slideLayouts/slideLayout279.xml"/><Relationship Id="rId10" Type="http://schemas.openxmlformats.org/officeDocument/2006/relationships/slideLayout" Target="../slideLayouts/slideLayout284.xml"/><Relationship Id="rId4" Type="http://schemas.openxmlformats.org/officeDocument/2006/relationships/slideLayout" Target="../slideLayouts/slideLayout278.xml"/><Relationship Id="rId9" Type="http://schemas.openxmlformats.org/officeDocument/2006/relationships/slideLayout" Target="../slideLayouts/slideLayout283.xml"/><Relationship Id="rId14" Type="http://schemas.openxmlformats.org/officeDocument/2006/relationships/image" Target="../media/image19.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93.xml"/><Relationship Id="rId13" Type="http://schemas.openxmlformats.org/officeDocument/2006/relationships/image" Target="../media/image21.jpeg"/><Relationship Id="rId3" Type="http://schemas.openxmlformats.org/officeDocument/2006/relationships/slideLayout" Target="../slideLayouts/slideLayout288.xml"/><Relationship Id="rId7" Type="http://schemas.openxmlformats.org/officeDocument/2006/relationships/slideLayout" Target="../slideLayouts/slideLayout292.xml"/><Relationship Id="rId12" Type="http://schemas.openxmlformats.org/officeDocument/2006/relationships/theme" Target="../theme/theme19.xml"/><Relationship Id="rId2" Type="http://schemas.openxmlformats.org/officeDocument/2006/relationships/slideLayout" Target="../slideLayouts/slideLayout287.xml"/><Relationship Id="rId1" Type="http://schemas.openxmlformats.org/officeDocument/2006/relationships/slideLayout" Target="../slideLayouts/slideLayout286.xml"/><Relationship Id="rId6" Type="http://schemas.openxmlformats.org/officeDocument/2006/relationships/slideLayout" Target="../slideLayouts/slideLayout291.xml"/><Relationship Id="rId11" Type="http://schemas.openxmlformats.org/officeDocument/2006/relationships/slideLayout" Target="../slideLayouts/slideLayout296.xml"/><Relationship Id="rId5" Type="http://schemas.openxmlformats.org/officeDocument/2006/relationships/slideLayout" Target="../slideLayouts/slideLayout290.xml"/><Relationship Id="rId10" Type="http://schemas.openxmlformats.org/officeDocument/2006/relationships/slideLayout" Target="../slideLayouts/slideLayout295.xml"/><Relationship Id="rId4" Type="http://schemas.openxmlformats.org/officeDocument/2006/relationships/slideLayout" Target="../slideLayouts/slideLayout289.xml"/><Relationship Id="rId9" Type="http://schemas.openxmlformats.org/officeDocument/2006/relationships/slideLayout" Target="../slideLayouts/slideLayout294.xml"/><Relationship Id="rId14" Type="http://schemas.openxmlformats.org/officeDocument/2006/relationships/image" Target="../media/image1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image" Target="../media/image13.jpeg"/><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2.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image" Target="../media/image14.jpe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4.xml"/><Relationship Id="rId13" Type="http://schemas.openxmlformats.org/officeDocument/2006/relationships/image" Target="../media/image21.jpeg"/><Relationship Id="rId3" Type="http://schemas.openxmlformats.org/officeDocument/2006/relationships/slideLayout" Target="../slideLayouts/slideLayout299.xml"/><Relationship Id="rId7" Type="http://schemas.openxmlformats.org/officeDocument/2006/relationships/slideLayout" Target="../slideLayouts/slideLayout303.xml"/><Relationship Id="rId12" Type="http://schemas.openxmlformats.org/officeDocument/2006/relationships/theme" Target="../theme/theme20.xml"/><Relationship Id="rId2" Type="http://schemas.openxmlformats.org/officeDocument/2006/relationships/slideLayout" Target="../slideLayouts/slideLayout298.xml"/><Relationship Id="rId1" Type="http://schemas.openxmlformats.org/officeDocument/2006/relationships/slideLayout" Target="../slideLayouts/slideLayout297.xml"/><Relationship Id="rId6" Type="http://schemas.openxmlformats.org/officeDocument/2006/relationships/slideLayout" Target="../slideLayouts/slideLayout302.xml"/><Relationship Id="rId11" Type="http://schemas.openxmlformats.org/officeDocument/2006/relationships/slideLayout" Target="../slideLayouts/slideLayout307.xml"/><Relationship Id="rId5" Type="http://schemas.openxmlformats.org/officeDocument/2006/relationships/slideLayout" Target="../slideLayouts/slideLayout301.xml"/><Relationship Id="rId10" Type="http://schemas.openxmlformats.org/officeDocument/2006/relationships/slideLayout" Target="../slideLayouts/slideLayout306.xml"/><Relationship Id="rId4" Type="http://schemas.openxmlformats.org/officeDocument/2006/relationships/slideLayout" Target="../slideLayouts/slideLayout300.xml"/><Relationship Id="rId9" Type="http://schemas.openxmlformats.org/officeDocument/2006/relationships/slideLayout" Target="../slideLayouts/slideLayout305.xml"/><Relationship Id="rId14" Type="http://schemas.openxmlformats.org/officeDocument/2006/relationships/image" Target="../media/image8.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5.xml"/><Relationship Id="rId13" Type="http://schemas.openxmlformats.org/officeDocument/2006/relationships/image" Target="../media/image21.jpeg"/><Relationship Id="rId3" Type="http://schemas.openxmlformats.org/officeDocument/2006/relationships/slideLayout" Target="../slideLayouts/slideLayout310.xml"/><Relationship Id="rId7" Type="http://schemas.openxmlformats.org/officeDocument/2006/relationships/slideLayout" Target="../slideLayouts/slideLayout314.xml"/><Relationship Id="rId12" Type="http://schemas.openxmlformats.org/officeDocument/2006/relationships/theme" Target="../theme/theme21.xml"/><Relationship Id="rId2" Type="http://schemas.openxmlformats.org/officeDocument/2006/relationships/slideLayout" Target="../slideLayouts/slideLayout309.xml"/><Relationship Id="rId1" Type="http://schemas.openxmlformats.org/officeDocument/2006/relationships/slideLayout" Target="../slideLayouts/slideLayout308.xml"/><Relationship Id="rId6" Type="http://schemas.openxmlformats.org/officeDocument/2006/relationships/slideLayout" Target="../slideLayouts/slideLayout313.xml"/><Relationship Id="rId11" Type="http://schemas.openxmlformats.org/officeDocument/2006/relationships/slideLayout" Target="../slideLayouts/slideLayout318.xml"/><Relationship Id="rId5" Type="http://schemas.openxmlformats.org/officeDocument/2006/relationships/slideLayout" Target="../slideLayouts/slideLayout312.xml"/><Relationship Id="rId10" Type="http://schemas.openxmlformats.org/officeDocument/2006/relationships/slideLayout" Target="../slideLayouts/slideLayout317.xml"/><Relationship Id="rId4" Type="http://schemas.openxmlformats.org/officeDocument/2006/relationships/slideLayout" Target="../slideLayouts/slideLayout311.xml"/><Relationship Id="rId9" Type="http://schemas.openxmlformats.org/officeDocument/2006/relationships/slideLayout" Target="../slideLayouts/slideLayout316.xml"/><Relationship Id="rId14" Type="http://schemas.openxmlformats.org/officeDocument/2006/relationships/image" Target="../media/image18.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6.xml"/><Relationship Id="rId13" Type="http://schemas.openxmlformats.org/officeDocument/2006/relationships/image" Target="../media/image21.jpeg"/><Relationship Id="rId3" Type="http://schemas.openxmlformats.org/officeDocument/2006/relationships/slideLayout" Target="../slideLayouts/slideLayout321.xml"/><Relationship Id="rId7" Type="http://schemas.openxmlformats.org/officeDocument/2006/relationships/slideLayout" Target="../slideLayouts/slideLayout325.xml"/><Relationship Id="rId12" Type="http://schemas.openxmlformats.org/officeDocument/2006/relationships/theme" Target="../theme/theme22.xml"/><Relationship Id="rId2" Type="http://schemas.openxmlformats.org/officeDocument/2006/relationships/slideLayout" Target="../slideLayouts/slideLayout320.xml"/><Relationship Id="rId1" Type="http://schemas.openxmlformats.org/officeDocument/2006/relationships/slideLayout" Target="../slideLayouts/slideLayout319.xml"/><Relationship Id="rId6" Type="http://schemas.openxmlformats.org/officeDocument/2006/relationships/slideLayout" Target="../slideLayouts/slideLayout324.xml"/><Relationship Id="rId11" Type="http://schemas.openxmlformats.org/officeDocument/2006/relationships/slideLayout" Target="../slideLayouts/slideLayout329.xml"/><Relationship Id="rId5" Type="http://schemas.openxmlformats.org/officeDocument/2006/relationships/slideLayout" Target="../slideLayouts/slideLayout323.xml"/><Relationship Id="rId10" Type="http://schemas.openxmlformats.org/officeDocument/2006/relationships/slideLayout" Target="../slideLayouts/slideLayout328.xml"/><Relationship Id="rId4" Type="http://schemas.openxmlformats.org/officeDocument/2006/relationships/slideLayout" Target="../slideLayouts/slideLayout322.xml"/><Relationship Id="rId9" Type="http://schemas.openxmlformats.org/officeDocument/2006/relationships/slideLayout" Target="../slideLayouts/slideLayout327.xml"/><Relationship Id="rId14" Type="http://schemas.openxmlformats.org/officeDocument/2006/relationships/image" Target="../media/image12.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37.xml"/><Relationship Id="rId13" Type="http://schemas.openxmlformats.org/officeDocument/2006/relationships/image" Target="../media/image21.jpeg"/><Relationship Id="rId3" Type="http://schemas.openxmlformats.org/officeDocument/2006/relationships/slideLayout" Target="../slideLayouts/slideLayout332.xml"/><Relationship Id="rId7" Type="http://schemas.openxmlformats.org/officeDocument/2006/relationships/slideLayout" Target="../slideLayouts/slideLayout336.xml"/><Relationship Id="rId12" Type="http://schemas.openxmlformats.org/officeDocument/2006/relationships/theme" Target="../theme/theme23.xml"/><Relationship Id="rId2" Type="http://schemas.openxmlformats.org/officeDocument/2006/relationships/slideLayout" Target="../slideLayouts/slideLayout331.xml"/><Relationship Id="rId1" Type="http://schemas.openxmlformats.org/officeDocument/2006/relationships/slideLayout" Target="../slideLayouts/slideLayout330.xml"/><Relationship Id="rId6" Type="http://schemas.openxmlformats.org/officeDocument/2006/relationships/slideLayout" Target="../slideLayouts/slideLayout335.xml"/><Relationship Id="rId11" Type="http://schemas.openxmlformats.org/officeDocument/2006/relationships/slideLayout" Target="../slideLayouts/slideLayout340.xml"/><Relationship Id="rId5" Type="http://schemas.openxmlformats.org/officeDocument/2006/relationships/slideLayout" Target="../slideLayouts/slideLayout334.xml"/><Relationship Id="rId10" Type="http://schemas.openxmlformats.org/officeDocument/2006/relationships/slideLayout" Target="../slideLayouts/slideLayout339.xml"/><Relationship Id="rId4" Type="http://schemas.openxmlformats.org/officeDocument/2006/relationships/slideLayout" Target="../slideLayouts/slideLayout333.xml"/><Relationship Id="rId9" Type="http://schemas.openxmlformats.org/officeDocument/2006/relationships/slideLayout" Target="../slideLayouts/slideLayout338.xml"/><Relationship Id="rId14" Type="http://schemas.openxmlformats.org/officeDocument/2006/relationships/image" Target="../media/image19.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48.xml"/><Relationship Id="rId13" Type="http://schemas.openxmlformats.org/officeDocument/2006/relationships/image" Target="../media/image20.jpeg"/><Relationship Id="rId3" Type="http://schemas.openxmlformats.org/officeDocument/2006/relationships/slideLayout" Target="../slideLayouts/slideLayout343.xml"/><Relationship Id="rId7" Type="http://schemas.openxmlformats.org/officeDocument/2006/relationships/slideLayout" Target="../slideLayouts/slideLayout347.xml"/><Relationship Id="rId12" Type="http://schemas.openxmlformats.org/officeDocument/2006/relationships/theme" Target="../theme/theme24.xml"/><Relationship Id="rId2" Type="http://schemas.openxmlformats.org/officeDocument/2006/relationships/slideLayout" Target="../slideLayouts/slideLayout342.xml"/><Relationship Id="rId1" Type="http://schemas.openxmlformats.org/officeDocument/2006/relationships/slideLayout" Target="../slideLayouts/slideLayout341.xml"/><Relationship Id="rId6" Type="http://schemas.openxmlformats.org/officeDocument/2006/relationships/slideLayout" Target="../slideLayouts/slideLayout346.xml"/><Relationship Id="rId11" Type="http://schemas.openxmlformats.org/officeDocument/2006/relationships/slideLayout" Target="../slideLayouts/slideLayout351.xml"/><Relationship Id="rId5" Type="http://schemas.openxmlformats.org/officeDocument/2006/relationships/slideLayout" Target="../slideLayouts/slideLayout345.xml"/><Relationship Id="rId10" Type="http://schemas.openxmlformats.org/officeDocument/2006/relationships/slideLayout" Target="../slideLayouts/slideLayout350.xml"/><Relationship Id="rId4" Type="http://schemas.openxmlformats.org/officeDocument/2006/relationships/slideLayout" Target="../slideLayouts/slideLayout344.xml"/><Relationship Id="rId9" Type="http://schemas.openxmlformats.org/officeDocument/2006/relationships/slideLayout" Target="../slideLayouts/slideLayout349.xml"/><Relationship Id="rId14" Type="http://schemas.openxmlformats.org/officeDocument/2006/relationships/image" Target="../media/image14.jpe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359.xml"/><Relationship Id="rId13" Type="http://schemas.openxmlformats.org/officeDocument/2006/relationships/image" Target="../media/image21.jpeg"/><Relationship Id="rId3" Type="http://schemas.openxmlformats.org/officeDocument/2006/relationships/slideLayout" Target="../slideLayouts/slideLayout354.xml"/><Relationship Id="rId7" Type="http://schemas.openxmlformats.org/officeDocument/2006/relationships/slideLayout" Target="../slideLayouts/slideLayout358.xml"/><Relationship Id="rId12" Type="http://schemas.openxmlformats.org/officeDocument/2006/relationships/theme" Target="../theme/theme25.xml"/><Relationship Id="rId2" Type="http://schemas.openxmlformats.org/officeDocument/2006/relationships/slideLayout" Target="../slideLayouts/slideLayout353.xml"/><Relationship Id="rId1" Type="http://schemas.openxmlformats.org/officeDocument/2006/relationships/slideLayout" Target="../slideLayouts/slideLayout352.xml"/><Relationship Id="rId6" Type="http://schemas.openxmlformats.org/officeDocument/2006/relationships/slideLayout" Target="../slideLayouts/slideLayout357.xml"/><Relationship Id="rId11" Type="http://schemas.openxmlformats.org/officeDocument/2006/relationships/slideLayout" Target="../slideLayouts/slideLayout362.xml"/><Relationship Id="rId5" Type="http://schemas.openxmlformats.org/officeDocument/2006/relationships/slideLayout" Target="../slideLayouts/slideLayout356.xml"/><Relationship Id="rId10" Type="http://schemas.openxmlformats.org/officeDocument/2006/relationships/slideLayout" Target="../slideLayouts/slideLayout361.xml"/><Relationship Id="rId4" Type="http://schemas.openxmlformats.org/officeDocument/2006/relationships/slideLayout" Target="../slideLayouts/slideLayout355.xml"/><Relationship Id="rId9" Type="http://schemas.openxmlformats.org/officeDocument/2006/relationships/slideLayout" Target="../slideLayouts/slideLayout360.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70.xml"/><Relationship Id="rId13" Type="http://schemas.openxmlformats.org/officeDocument/2006/relationships/image" Target="../media/image15.jpeg"/><Relationship Id="rId3" Type="http://schemas.openxmlformats.org/officeDocument/2006/relationships/slideLayout" Target="../slideLayouts/slideLayout365.xml"/><Relationship Id="rId7" Type="http://schemas.openxmlformats.org/officeDocument/2006/relationships/slideLayout" Target="../slideLayouts/slideLayout369.xml"/><Relationship Id="rId12" Type="http://schemas.openxmlformats.org/officeDocument/2006/relationships/theme" Target="../theme/theme26.xml"/><Relationship Id="rId2" Type="http://schemas.openxmlformats.org/officeDocument/2006/relationships/slideLayout" Target="../slideLayouts/slideLayout364.xml"/><Relationship Id="rId1" Type="http://schemas.openxmlformats.org/officeDocument/2006/relationships/slideLayout" Target="../slideLayouts/slideLayout363.xml"/><Relationship Id="rId6" Type="http://schemas.openxmlformats.org/officeDocument/2006/relationships/slideLayout" Target="../slideLayouts/slideLayout368.xml"/><Relationship Id="rId11" Type="http://schemas.openxmlformats.org/officeDocument/2006/relationships/slideLayout" Target="../slideLayouts/slideLayout373.xml"/><Relationship Id="rId5" Type="http://schemas.openxmlformats.org/officeDocument/2006/relationships/slideLayout" Target="../slideLayouts/slideLayout367.xml"/><Relationship Id="rId10" Type="http://schemas.openxmlformats.org/officeDocument/2006/relationships/slideLayout" Target="../slideLayouts/slideLayout372.xml"/><Relationship Id="rId4" Type="http://schemas.openxmlformats.org/officeDocument/2006/relationships/slideLayout" Target="../slideLayouts/slideLayout366.xml"/><Relationship Id="rId9" Type="http://schemas.openxmlformats.org/officeDocument/2006/relationships/slideLayout" Target="../slideLayouts/slideLayout371.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81.xml"/><Relationship Id="rId13" Type="http://schemas.openxmlformats.org/officeDocument/2006/relationships/image" Target="../media/image9.jpeg"/><Relationship Id="rId3" Type="http://schemas.openxmlformats.org/officeDocument/2006/relationships/slideLayout" Target="../slideLayouts/slideLayout376.xml"/><Relationship Id="rId7" Type="http://schemas.openxmlformats.org/officeDocument/2006/relationships/slideLayout" Target="../slideLayouts/slideLayout380.xml"/><Relationship Id="rId12" Type="http://schemas.openxmlformats.org/officeDocument/2006/relationships/theme" Target="../theme/theme27.xml"/><Relationship Id="rId2" Type="http://schemas.openxmlformats.org/officeDocument/2006/relationships/slideLayout" Target="../slideLayouts/slideLayout375.xml"/><Relationship Id="rId1" Type="http://schemas.openxmlformats.org/officeDocument/2006/relationships/slideLayout" Target="../slideLayouts/slideLayout374.xml"/><Relationship Id="rId6" Type="http://schemas.openxmlformats.org/officeDocument/2006/relationships/slideLayout" Target="../slideLayouts/slideLayout379.xml"/><Relationship Id="rId11" Type="http://schemas.openxmlformats.org/officeDocument/2006/relationships/slideLayout" Target="../slideLayouts/slideLayout384.xml"/><Relationship Id="rId5" Type="http://schemas.openxmlformats.org/officeDocument/2006/relationships/slideLayout" Target="../slideLayouts/slideLayout378.xml"/><Relationship Id="rId10" Type="http://schemas.openxmlformats.org/officeDocument/2006/relationships/slideLayout" Target="../slideLayouts/slideLayout383.xml"/><Relationship Id="rId4" Type="http://schemas.openxmlformats.org/officeDocument/2006/relationships/slideLayout" Target="../slideLayouts/slideLayout377.xml"/><Relationship Id="rId9" Type="http://schemas.openxmlformats.org/officeDocument/2006/relationships/slideLayout" Target="../slideLayouts/slideLayout382.xml"/><Relationship Id="rId14" Type="http://schemas.openxmlformats.org/officeDocument/2006/relationships/image" Target="../media/image10.jpe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image" Target="../media/image16.jpeg"/><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theme" Target="../theme/theme28.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 Id="rId14" Type="http://schemas.openxmlformats.org/officeDocument/2006/relationships/image" Target="../media/image10.jpe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403.xml"/><Relationship Id="rId13" Type="http://schemas.openxmlformats.org/officeDocument/2006/relationships/image" Target="../media/image11.jpeg"/><Relationship Id="rId3" Type="http://schemas.openxmlformats.org/officeDocument/2006/relationships/slideLayout" Target="../slideLayouts/slideLayout398.xml"/><Relationship Id="rId7" Type="http://schemas.openxmlformats.org/officeDocument/2006/relationships/slideLayout" Target="../slideLayouts/slideLayout402.xml"/><Relationship Id="rId12" Type="http://schemas.openxmlformats.org/officeDocument/2006/relationships/theme" Target="../theme/theme29.xml"/><Relationship Id="rId2" Type="http://schemas.openxmlformats.org/officeDocument/2006/relationships/slideLayout" Target="../slideLayouts/slideLayout397.xml"/><Relationship Id="rId1" Type="http://schemas.openxmlformats.org/officeDocument/2006/relationships/slideLayout" Target="../slideLayouts/slideLayout396.xml"/><Relationship Id="rId6" Type="http://schemas.openxmlformats.org/officeDocument/2006/relationships/slideLayout" Target="../slideLayouts/slideLayout401.xml"/><Relationship Id="rId11" Type="http://schemas.openxmlformats.org/officeDocument/2006/relationships/slideLayout" Target="../slideLayouts/slideLayout406.xml"/><Relationship Id="rId5" Type="http://schemas.openxmlformats.org/officeDocument/2006/relationships/slideLayout" Target="../slideLayouts/slideLayout400.xml"/><Relationship Id="rId10" Type="http://schemas.openxmlformats.org/officeDocument/2006/relationships/slideLayout" Target="../slideLayouts/slideLayout405.xml"/><Relationship Id="rId4" Type="http://schemas.openxmlformats.org/officeDocument/2006/relationships/slideLayout" Target="../slideLayouts/slideLayout399.xml"/><Relationship Id="rId9" Type="http://schemas.openxmlformats.org/officeDocument/2006/relationships/slideLayout" Target="../slideLayouts/slideLayout404.xml"/><Relationship Id="rId14"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image" Target="../media/image21.jpeg"/><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3.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414.xml"/><Relationship Id="rId13" Type="http://schemas.openxmlformats.org/officeDocument/2006/relationships/image" Target="../media/image22.jpeg"/><Relationship Id="rId3" Type="http://schemas.openxmlformats.org/officeDocument/2006/relationships/slideLayout" Target="../slideLayouts/slideLayout409.xml"/><Relationship Id="rId7" Type="http://schemas.openxmlformats.org/officeDocument/2006/relationships/slideLayout" Target="../slideLayouts/slideLayout413.xml"/><Relationship Id="rId12" Type="http://schemas.openxmlformats.org/officeDocument/2006/relationships/theme" Target="../theme/theme30.xml"/><Relationship Id="rId2" Type="http://schemas.openxmlformats.org/officeDocument/2006/relationships/slideLayout" Target="../slideLayouts/slideLayout408.xml"/><Relationship Id="rId1" Type="http://schemas.openxmlformats.org/officeDocument/2006/relationships/slideLayout" Target="../slideLayouts/slideLayout407.xml"/><Relationship Id="rId6" Type="http://schemas.openxmlformats.org/officeDocument/2006/relationships/slideLayout" Target="../slideLayouts/slideLayout412.xml"/><Relationship Id="rId11" Type="http://schemas.openxmlformats.org/officeDocument/2006/relationships/slideLayout" Target="../slideLayouts/slideLayout417.xml"/><Relationship Id="rId5" Type="http://schemas.openxmlformats.org/officeDocument/2006/relationships/slideLayout" Target="../slideLayouts/slideLayout411.xml"/><Relationship Id="rId10" Type="http://schemas.openxmlformats.org/officeDocument/2006/relationships/slideLayout" Target="../slideLayouts/slideLayout416.xml"/><Relationship Id="rId4" Type="http://schemas.openxmlformats.org/officeDocument/2006/relationships/slideLayout" Target="../slideLayouts/slideLayout410.xml"/><Relationship Id="rId9" Type="http://schemas.openxmlformats.org/officeDocument/2006/relationships/slideLayout" Target="../slideLayouts/slideLayout415.xml"/><Relationship Id="rId14" Type="http://schemas.openxmlformats.org/officeDocument/2006/relationships/image" Target="../media/image10.jpe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425.xml"/><Relationship Id="rId13" Type="http://schemas.openxmlformats.org/officeDocument/2006/relationships/image" Target="../media/image21.jpeg"/><Relationship Id="rId3" Type="http://schemas.openxmlformats.org/officeDocument/2006/relationships/slideLayout" Target="../slideLayouts/slideLayout420.xml"/><Relationship Id="rId7" Type="http://schemas.openxmlformats.org/officeDocument/2006/relationships/slideLayout" Target="../slideLayouts/slideLayout424.xml"/><Relationship Id="rId12" Type="http://schemas.openxmlformats.org/officeDocument/2006/relationships/theme" Target="../theme/theme31.xml"/><Relationship Id="rId2" Type="http://schemas.openxmlformats.org/officeDocument/2006/relationships/slideLayout" Target="../slideLayouts/slideLayout419.xml"/><Relationship Id="rId1" Type="http://schemas.openxmlformats.org/officeDocument/2006/relationships/slideLayout" Target="../slideLayouts/slideLayout418.xml"/><Relationship Id="rId6" Type="http://schemas.openxmlformats.org/officeDocument/2006/relationships/slideLayout" Target="../slideLayouts/slideLayout423.xml"/><Relationship Id="rId11" Type="http://schemas.openxmlformats.org/officeDocument/2006/relationships/slideLayout" Target="../slideLayouts/slideLayout428.xml"/><Relationship Id="rId5" Type="http://schemas.openxmlformats.org/officeDocument/2006/relationships/slideLayout" Target="../slideLayouts/slideLayout422.xml"/><Relationship Id="rId10" Type="http://schemas.openxmlformats.org/officeDocument/2006/relationships/slideLayout" Target="../slideLayouts/slideLayout427.xml"/><Relationship Id="rId4" Type="http://schemas.openxmlformats.org/officeDocument/2006/relationships/slideLayout" Target="../slideLayouts/slideLayout421.xml"/><Relationship Id="rId9" Type="http://schemas.openxmlformats.org/officeDocument/2006/relationships/slideLayout" Target="../slideLayouts/slideLayout426.xml"/><Relationship Id="rId14" Type="http://schemas.openxmlformats.org/officeDocument/2006/relationships/image" Target="../media/image17.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436.xml"/><Relationship Id="rId13" Type="http://schemas.openxmlformats.org/officeDocument/2006/relationships/theme" Target="../theme/theme32.xml"/><Relationship Id="rId3" Type="http://schemas.openxmlformats.org/officeDocument/2006/relationships/slideLayout" Target="../slideLayouts/slideLayout431.xml"/><Relationship Id="rId7" Type="http://schemas.openxmlformats.org/officeDocument/2006/relationships/slideLayout" Target="../slideLayouts/slideLayout435.xml"/><Relationship Id="rId12" Type="http://schemas.openxmlformats.org/officeDocument/2006/relationships/slideLayout" Target="../slideLayouts/slideLayout440.xml"/><Relationship Id="rId2" Type="http://schemas.openxmlformats.org/officeDocument/2006/relationships/slideLayout" Target="../slideLayouts/slideLayout430.xml"/><Relationship Id="rId1" Type="http://schemas.openxmlformats.org/officeDocument/2006/relationships/slideLayout" Target="../slideLayouts/slideLayout429.xml"/><Relationship Id="rId6" Type="http://schemas.openxmlformats.org/officeDocument/2006/relationships/slideLayout" Target="../slideLayouts/slideLayout434.xml"/><Relationship Id="rId11" Type="http://schemas.openxmlformats.org/officeDocument/2006/relationships/slideLayout" Target="../slideLayouts/slideLayout439.xml"/><Relationship Id="rId5" Type="http://schemas.openxmlformats.org/officeDocument/2006/relationships/slideLayout" Target="../slideLayouts/slideLayout433.xml"/><Relationship Id="rId15" Type="http://schemas.openxmlformats.org/officeDocument/2006/relationships/image" Target="../media/image8.png"/><Relationship Id="rId10" Type="http://schemas.openxmlformats.org/officeDocument/2006/relationships/slideLayout" Target="../slideLayouts/slideLayout438.xml"/><Relationship Id="rId4" Type="http://schemas.openxmlformats.org/officeDocument/2006/relationships/slideLayout" Target="../slideLayouts/slideLayout432.xml"/><Relationship Id="rId9" Type="http://schemas.openxmlformats.org/officeDocument/2006/relationships/slideLayout" Target="../slideLayouts/slideLayout437.xml"/><Relationship Id="rId14" Type="http://schemas.openxmlformats.org/officeDocument/2006/relationships/image" Target="../media/image21.jpe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21.jpe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33.xml"/><Relationship Id="rId2" Type="http://schemas.openxmlformats.org/officeDocument/2006/relationships/slideLayout" Target="../slideLayouts/slideLayout442.xml"/><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 Id="rId14" Type="http://schemas.openxmlformats.org/officeDocument/2006/relationships/image" Target="../media/image18.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21.jpe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34.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 Id="rId14" Type="http://schemas.openxmlformats.org/officeDocument/2006/relationships/image" Target="../media/image12.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21.jpe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35.xml"/><Relationship Id="rId2" Type="http://schemas.openxmlformats.org/officeDocument/2006/relationships/slideLayout" Target="../slideLayouts/slideLayout464.xml"/><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image" Target="../media/image19.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21.jpe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36.xml"/><Relationship Id="rId2" Type="http://schemas.openxmlformats.org/officeDocument/2006/relationships/slideLayout" Target="../slideLayouts/slideLayout475.xml"/><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 Id="rId14" Type="http://schemas.openxmlformats.org/officeDocument/2006/relationships/image" Target="../media/image17.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21.jpe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37.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 Id="rId14" Type="http://schemas.openxmlformats.org/officeDocument/2006/relationships/image" Target="../media/image8.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21.jpe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38.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 Id="rId14" Type="http://schemas.openxmlformats.org/officeDocument/2006/relationships/image" Target="../media/image18.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514.xml"/><Relationship Id="rId13" Type="http://schemas.openxmlformats.org/officeDocument/2006/relationships/image" Target="../media/image21.jpeg"/><Relationship Id="rId3" Type="http://schemas.openxmlformats.org/officeDocument/2006/relationships/slideLayout" Target="../slideLayouts/slideLayout509.xml"/><Relationship Id="rId7" Type="http://schemas.openxmlformats.org/officeDocument/2006/relationships/slideLayout" Target="../slideLayouts/slideLayout513.xml"/><Relationship Id="rId12" Type="http://schemas.openxmlformats.org/officeDocument/2006/relationships/theme" Target="../theme/theme39.xml"/><Relationship Id="rId2" Type="http://schemas.openxmlformats.org/officeDocument/2006/relationships/slideLayout" Target="../slideLayouts/slideLayout508.xml"/><Relationship Id="rId1" Type="http://schemas.openxmlformats.org/officeDocument/2006/relationships/slideLayout" Target="../slideLayouts/slideLayout507.xml"/><Relationship Id="rId6" Type="http://schemas.openxmlformats.org/officeDocument/2006/relationships/slideLayout" Target="../slideLayouts/slideLayout512.xml"/><Relationship Id="rId11" Type="http://schemas.openxmlformats.org/officeDocument/2006/relationships/slideLayout" Target="../slideLayouts/slideLayout517.xml"/><Relationship Id="rId5" Type="http://schemas.openxmlformats.org/officeDocument/2006/relationships/slideLayout" Target="../slideLayouts/slideLayout511.xml"/><Relationship Id="rId10" Type="http://schemas.openxmlformats.org/officeDocument/2006/relationships/slideLayout" Target="../slideLayouts/slideLayout516.xml"/><Relationship Id="rId4" Type="http://schemas.openxmlformats.org/officeDocument/2006/relationships/slideLayout" Target="../slideLayouts/slideLayout510.xml"/><Relationship Id="rId9" Type="http://schemas.openxmlformats.org/officeDocument/2006/relationships/slideLayout" Target="../slideLayouts/slideLayout515.xml"/><Relationship Id="rId14" Type="http://schemas.openxmlformats.org/officeDocument/2006/relationships/image" Target="../media/image1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image" Target="../media/image15.jpeg"/><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heme" Target="../theme/theme4.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0.jpe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525.xml"/><Relationship Id="rId13" Type="http://schemas.openxmlformats.org/officeDocument/2006/relationships/image" Target="../media/image21.jpeg"/><Relationship Id="rId3" Type="http://schemas.openxmlformats.org/officeDocument/2006/relationships/slideLayout" Target="../slideLayouts/slideLayout520.xml"/><Relationship Id="rId7" Type="http://schemas.openxmlformats.org/officeDocument/2006/relationships/slideLayout" Target="../slideLayouts/slideLayout524.xml"/><Relationship Id="rId12" Type="http://schemas.openxmlformats.org/officeDocument/2006/relationships/theme" Target="../theme/theme40.xml"/><Relationship Id="rId2" Type="http://schemas.openxmlformats.org/officeDocument/2006/relationships/slideLayout" Target="../slideLayouts/slideLayout519.xml"/><Relationship Id="rId1" Type="http://schemas.openxmlformats.org/officeDocument/2006/relationships/slideLayout" Target="../slideLayouts/slideLayout518.xml"/><Relationship Id="rId6" Type="http://schemas.openxmlformats.org/officeDocument/2006/relationships/slideLayout" Target="../slideLayouts/slideLayout523.xml"/><Relationship Id="rId11" Type="http://schemas.openxmlformats.org/officeDocument/2006/relationships/slideLayout" Target="../slideLayouts/slideLayout528.xml"/><Relationship Id="rId5" Type="http://schemas.openxmlformats.org/officeDocument/2006/relationships/slideLayout" Target="../slideLayouts/slideLayout522.xml"/><Relationship Id="rId10" Type="http://schemas.openxmlformats.org/officeDocument/2006/relationships/slideLayout" Target="../slideLayouts/slideLayout527.xml"/><Relationship Id="rId4" Type="http://schemas.openxmlformats.org/officeDocument/2006/relationships/slideLayout" Target="../slideLayouts/slideLayout521.xml"/><Relationship Id="rId9" Type="http://schemas.openxmlformats.org/officeDocument/2006/relationships/slideLayout" Target="../slideLayouts/slideLayout526.xml"/><Relationship Id="rId14" Type="http://schemas.openxmlformats.org/officeDocument/2006/relationships/image" Target="../media/image19.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image" Target="../media/image21.jpeg"/><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theme" Target="../theme/theme41.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 Id="rId14" Type="http://schemas.openxmlformats.org/officeDocument/2006/relationships/image" Target="../media/image17.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image" Target="../media/image21.jpeg"/><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theme" Target="../theme/theme42.xml"/><Relationship Id="rId2" Type="http://schemas.openxmlformats.org/officeDocument/2006/relationships/slideLayout" Target="../slideLayouts/slideLayout541.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 Id="rId14" Type="http://schemas.openxmlformats.org/officeDocument/2006/relationships/image" Target="../media/image8.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58.xml"/><Relationship Id="rId13" Type="http://schemas.openxmlformats.org/officeDocument/2006/relationships/image" Target="../media/image21.jpeg"/><Relationship Id="rId3" Type="http://schemas.openxmlformats.org/officeDocument/2006/relationships/slideLayout" Target="../slideLayouts/slideLayout553.xml"/><Relationship Id="rId7" Type="http://schemas.openxmlformats.org/officeDocument/2006/relationships/slideLayout" Target="../slideLayouts/slideLayout557.xml"/><Relationship Id="rId12" Type="http://schemas.openxmlformats.org/officeDocument/2006/relationships/theme" Target="../theme/theme43.xml"/><Relationship Id="rId2" Type="http://schemas.openxmlformats.org/officeDocument/2006/relationships/slideLayout" Target="../slideLayouts/slideLayout552.xml"/><Relationship Id="rId1" Type="http://schemas.openxmlformats.org/officeDocument/2006/relationships/slideLayout" Target="../slideLayouts/slideLayout551.xml"/><Relationship Id="rId6" Type="http://schemas.openxmlformats.org/officeDocument/2006/relationships/slideLayout" Target="../slideLayouts/slideLayout556.xml"/><Relationship Id="rId11" Type="http://schemas.openxmlformats.org/officeDocument/2006/relationships/slideLayout" Target="../slideLayouts/slideLayout561.xml"/><Relationship Id="rId5" Type="http://schemas.openxmlformats.org/officeDocument/2006/relationships/slideLayout" Target="../slideLayouts/slideLayout555.xml"/><Relationship Id="rId10" Type="http://schemas.openxmlformats.org/officeDocument/2006/relationships/slideLayout" Target="../slideLayouts/slideLayout560.xml"/><Relationship Id="rId4" Type="http://schemas.openxmlformats.org/officeDocument/2006/relationships/slideLayout" Target="../slideLayouts/slideLayout554.xml"/><Relationship Id="rId9" Type="http://schemas.openxmlformats.org/officeDocument/2006/relationships/slideLayout" Target="../slideLayouts/slideLayout559.xml"/><Relationship Id="rId14" Type="http://schemas.openxmlformats.org/officeDocument/2006/relationships/image" Target="../media/image18.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69.xml"/><Relationship Id="rId13" Type="http://schemas.openxmlformats.org/officeDocument/2006/relationships/image" Target="../media/image21.jpeg"/><Relationship Id="rId3" Type="http://schemas.openxmlformats.org/officeDocument/2006/relationships/slideLayout" Target="../slideLayouts/slideLayout564.xml"/><Relationship Id="rId7" Type="http://schemas.openxmlformats.org/officeDocument/2006/relationships/slideLayout" Target="../slideLayouts/slideLayout568.xml"/><Relationship Id="rId12" Type="http://schemas.openxmlformats.org/officeDocument/2006/relationships/theme" Target="../theme/theme44.xml"/><Relationship Id="rId2" Type="http://schemas.openxmlformats.org/officeDocument/2006/relationships/slideLayout" Target="../slideLayouts/slideLayout563.xml"/><Relationship Id="rId1" Type="http://schemas.openxmlformats.org/officeDocument/2006/relationships/slideLayout" Target="../slideLayouts/slideLayout562.xml"/><Relationship Id="rId6" Type="http://schemas.openxmlformats.org/officeDocument/2006/relationships/slideLayout" Target="../slideLayouts/slideLayout567.xml"/><Relationship Id="rId11" Type="http://schemas.openxmlformats.org/officeDocument/2006/relationships/slideLayout" Target="../slideLayouts/slideLayout572.xml"/><Relationship Id="rId5" Type="http://schemas.openxmlformats.org/officeDocument/2006/relationships/slideLayout" Target="../slideLayouts/slideLayout566.xml"/><Relationship Id="rId10" Type="http://schemas.openxmlformats.org/officeDocument/2006/relationships/slideLayout" Target="../slideLayouts/slideLayout571.xml"/><Relationship Id="rId4" Type="http://schemas.openxmlformats.org/officeDocument/2006/relationships/slideLayout" Target="../slideLayouts/slideLayout565.xml"/><Relationship Id="rId9" Type="http://schemas.openxmlformats.org/officeDocument/2006/relationships/slideLayout" Target="../slideLayouts/slideLayout570.xml"/><Relationship Id="rId14" Type="http://schemas.openxmlformats.org/officeDocument/2006/relationships/image" Target="../media/image12.pn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80.xml"/><Relationship Id="rId13" Type="http://schemas.openxmlformats.org/officeDocument/2006/relationships/image" Target="../media/image21.jpeg"/><Relationship Id="rId3" Type="http://schemas.openxmlformats.org/officeDocument/2006/relationships/slideLayout" Target="../slideLayouts/slideLayout575.xml"/><Relationship Id="rId7" Type="http://schemas.openxmlformats.org/officeDocument/2006/relationships/slideLayout" Target="../slideLayouts/slideLayout579.xml"/><Relationship Id="rId12" Type="http://schemas.openxmlformats.org/officeDocument/2006/relationships/theme" Target="../theme/theme45.xml"/><Relationship Id="rId2" Type="http://schemas.openxmlformats.org/officeDocument/2006/relationships/slideLayout" Target="../slideLayouts/slideLayout574.xml"/><Relationship Id="rId1" Type="http://schemas.openxmlformats.org/officeDocument/2006/relationships/slideLayout" Target="../slideLayouts/slideLayout573.xml"/><Relationship Id="rId6" Type="http://schemas.openxmlformats.org/officeDocument/2006/relationships/slideLayout" Target="../slideLayouts/slideLayout578.xml"/><Relationship Id="rId11" Type="http://schemas.openxmlformats.org/officeDocument/2006/relationships/slideLayout" Target="../slideLayouts/slideLayout583.xml"/><Relationship Id="rId5" Type="http://schemas.openxmlformats.org/officeDocument/2006/relationships/slideLayout" Target="../slideLayouts/slideLayout577.xml"/><Relationship Id="rId10" Type="http://schemas.openxmlformats.org/officeDocument/2006/relationships/slideLayout" Target="../slideLayouts/slideLayout582.xml"/><Relationship Id="rId4" Type="http://schemas.openxmlformats.org/officeDocument/2006/relationships/slideLayout" Target="../slideLayouts/slideLayout576.xml"/><Relationship Id="rId9" Type="http://schemas.openxmlformats.org/officeDocument/2006/relationships/slideLayout" Target="../slideLayouts/slideLayout581.xml"/><Relationship Id="rId14" Type="http://schemas.openxmlformats.org/officeDocument/2006/relationships/image" Target="../media/image19.pn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91.xml"/><Relationship Id="rId13" Type="http://schemas.openxmlformats.org/officeDocument/2006/relationships/image" Target="../media/image20.jpeg"/><Relationship Id="rId3" Type="http://schemas.openxmlformats.org/officeDocument/2006/relationships/slideLayout" Target="../slideLayouts/slideLayout586.xml"/><Relationship Id="rId7" Type="http://schemas.openxmlformats.org/officeDocument/2006/relationships/slideLayout" Target="../slideLayouts/slideLayout590.xml"/><Relationship Id="rId12" Type="http://schemas.openxmlformats.org/officeDocument/2006/relationships/theme" Target="../theme/theme46.xml"/><Relationship Id="rId2" Type="http://schemas.openxmlformats.org/officeDocument/2006/relationships/slideLayout" Target="../slideLayouts/slideLayout585.xml"/><Relationship Id="rId1" Type="http://schemas.openxmlformats.org/officeDocument/2006/relationships/slideLayout" Target="../slideLayouts/slideLayout584.xml"/><Relationship Id="rId6" Type="http://schemas.openxmlformats.org/officeDocument/2006/relationships/slideLayout" Target="../slideLayouts/slideLayout589.xml"/><Relationship Id="rId11" Type="http://schemas.openxmlformats.org/officeDocument/2006/relationships/slideLayout" Target="../slideLayouts/slideLayout594.xml"/><Relationship Id="rId5" Type="http://schemas.openxmlformats.org/officeDocument/2006/relationships/slideLayout" Target="../slideLayouts/slideLayout588.xml"/><Relationship Id="rId10" Type="http://schemas.openxmlformats.org/officeDocument/2006/relationships/slideLayout" Target="../slideLayouts/slideLayout593.xml"/><Relationship Id="rId4" Type="http://schemas.openxmlformats.org/officeDocument/2006/relationships/slideLayout" Target="../slideLayouts/slideLayout587.xml"/><Relationship Id="rId9" Type="http://schemas.openxmlformats.org/officeDocument/2006/relationships/slideLayout" Target="../slideLayouts/slideLayout592.xml"/><Relationship Id="rId14" Type="http://schemas.openxmlformats.org/officeDocument/2006/relationships/image" Target="../media/image14.jpeg"/></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602.xml"/><Relationship Id="rId13" Type="http://schemas.openxmlformats.org/officeDocument/2006/relationships/image" Target="../media/image21.jpeg"/><Relationship Id="rId3" Type="http://schemas.openxmlformats.org/officeDocument/2006/relationships/slideLayout" Target="../slideLayouts/slideLayout597.xml"/><Relationship Id="rId7" Type="http://schemas.openxmlformats.org/officeDocument/2006/relationships/slideLayout" Target="../slideLayouts/slideLayout601.xml"/><Relationship Id="rId12" Type="http://schemas.openxmlformats.org/officeDocument/2006/relationships/theme" Target="../theme/theme47.xml"/><Relationship Id="rId2" Type="http://schemas.openxmlformats.org/officeDocument/2006/relationships/slideLayout" Target="../slideLayouts/slideLayout596.xml"/><Relationship Id="rId1" Type="http://schemas.openxmlformats.org/officeDocument/2006/relationships/slideLayout" Target="../slideLayouts/slideLayout595.xml"/><Relationship Id="rId6" Type="http://schemas.openxmlformats.org/officeDocument/2006/relationships/slideLayout" Target="../slideLayouts/slideLayout600.xml"/><Relationship Id="rId11" Type="http://schemas.openxmlformats.org/officeDocument/2006/relationships/slideLayout" Target="../slideLayouts/slideLayout605.xml"/><Relationship Id="rId5" Type="http://schemas.openxmlformats.org/officeDocument/2006/relationships/slideLayout" Target="../slideLayouts/slideLayout599.xml"/><Relationship Id="rId10" Type="http://schemas.openxmlformats.org/officeDocument/2006/relationships/slideLayout" Target="../slideLayouts/slideLayout604.xml"/><Relationship Id="rId4" Type="http://schemas.openxmlformats.org/officeDocument/2006/relationships/slideLayout" Target="../slideLayouts/slideLayout598.xml"/><Relationship Id="rId9" Type="http://schemas.openxmlformats.org/officeDocument/2006/relationships/slideLayout" Target="../slideLayouts/slideLayout603.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613.xml"/><Relationship Id="rId13" Type="http://schemas.openxmlformats.org/officeDocument/2006/relationships/image" Target="../media/image15.jpeg"/><Relationship Id="rId3" Type="http://schemas.openxmlformats.org/officeDocument/2006/relationships/slideLayout" Target="../slideLayouts/slideLayout608.xml"/><Relationship Id="rId7" Type="http://schemas.openxmlformats.org/officeDocument/2006/relationships/slideLayout" Target="../slideLayouts/slideLayout612.xml"/><Relationship Id="rId12" Type="http://schemas.openxmlformats.org/officeDocument/2006/relationships/theme" Target="../theme/theme48.xml"/><Relationship Id="rId2" Type="http://schemas.openxmlformats.org/officeDocument/2006/relationships/slideLayout" Target="../slideLayouts/slideLayout607.xml"/><Relationship Id="rId1" Type="http://schemas.openxmlformats.org/officeDocument/2006/relationships/slideLayout" Target="../slideLayouts/slideLayout606.xml"/><Relationship Id="rId6" Type="http://schemas.openxmlformats.org/officeDocument/2006/relationships/slideLayout" Target="../slideLayouts/slideLayout611.xml"/><Relationship Id="rId11" Type="http://schemas.openxmlformats.org/officeDocument/2006/relationships/slideLayout" Target="../slideLayouts/slideLayout616.xml"/><Relationship Id="rId5" Type="http://schemas.openxmlformats.org/officeDocument/2006/relationships/slideLayout" Target="../slideLayouts/slideLayout610.xml"/><Relationship Id="rId10" Type="http://schemas.openxmlformats.org/officeDocument/2006/relationships/slideLayout" Target="../slideLayouts/slideLayout615.xml"/><Relationship Id="rId4" Type="http://schemas.openxmlformats.org/officeDocument/2006/relationships/slideLayout" Target="../slideLayouts/slideLayout609.xml"/><Relationship Id="rId9" Type="http://schemas.openxmlformats.org/officeDocument/2006/relationships/slideLayout" Target="../slideLayouts/slideLayout614.xml"/><Relationship Id="rId14" Type="http://schemas.openxmlformats.org/officeDocument/2006/relationships/image" Target="../media/image10.jpeg"/></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624.xml"/><Relationship Id="rId13" Type="http://schemas.openxmlformats.org/officeDocument/2006/relationships/image" Target="../media/image9.jpeg"/><Relationship Id="rId3" Type="http://schemas.openxmlformats.org/officeDocument/2006/relationships/slideLayout" Target="../slideLayouts/slideLayout619.xml"/><Relationship Id="rId7" Type="http://schemas.openxmlformats.org/officeDocument/2006/relationships/slideLayout" Target="../slideLayouts/slideLayout623.xml"/><Relationship Id="rId12" Type="http://schemas.openxmlformats.org/officeDocument/2006/relationships/theme" Target="../theme/theme49.xml"/><Relationship Id="rId2" Type="http://schemas.openxmlformats.org/officeDocument/2006/relationships/slideLayout" Target="../slideLayouts/slideLayout618.xml"/><Relationship Id="rId1" Type="http://schemas.openxmlformats.org/officeDocument/2006/relationships/slideLayout" Target="../slideLayouts/slideLayout617.xml"/><Relationship Id="rId6" Type="http://schemas.openxmlformats.org/officeDocument/2006/relationships/slideLayout" Target="../slideLayouts/slideLayout622.xml"/><Relationship Id="rId11" Type="http://schemas.openxmlformats.org/officeDocument/2006/relationships/slideLayout" Target="../slideLayouts/slideLayout627.xml"/><Relationship Id="rId5" Type="http://schemas.openxmlformats.org/officeDocument/2006/relationships/slideLayout" Target="../slideLayouts/slideLayout621.xml"/><Relationship Id="rId10" Type="http://schemas.openxmlformats.org/officeDocument/2006/relationships/slideLayout" Target="../slideLayouts/slideLayout626.xml"/><Relationship Id="rId4" Type="http://schemas.openxmlformats.org/officeDocument/2006/relationships/slideLayout" Target="../slideLayouts/slideLayout620.xml"/><Relationship Id="rId9" Type="http://schemas.openxmlformats.org/officeDocument/2006/relationships/slideLayout" Target="../slideLayouts/slideLayout625.xml"/><Relationship Id="rId14" Type="http://schemas.openxmlformats.org/officeDocument/2006/relationships/image" Target="../media/image10.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image" Target="../media/image9.jpeg"/><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5.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image" Target="../media/image10.jpeg"/></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image" Target="../media/image16.jpeg"/><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theme" Target="../theme/theme50.xml"/><Relationship Id="rId2" Type="http://schemas.openxmlformats.org/officeDocument/2006/relationships/slideLayout" Target="../slideLayouts/slideLayout629.xml"/><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0" Type="http://schemas.openxmlformats.org/officeDocument/2006/relationships/slideLayout" Target="../slideLayouts/slideLayout637.xml"/><Relationship Id="rId4" Type="http://schemas.openxmlformats.org/officeDocument/2006/relationships/slideLayout" Target="../slideLayouts/slideLayout631.xml"/><Relationship Id="rId9" Type="http://schemas.openxmlformats.org/officeDocument/2006/relationships/slideLayout" Target="../slideLayouts/slideLayout636.xml"/><Relationship Id="rId14" Type="http://schemas.openxmlformats.org/officeDocument/2006/relationships/image" Target="../media/image10.jpeg"/></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46.xml"/><Relationship Id="rId13" Type="http://schemas.openxmlformats.org/officeDocument/2006/relationships/image" Target="../media/image11.jpeg"/><Relationship Id="rId3" Type="http://schemas.openxmlformats.org/officeDocument/2006/relationships/slideLayout" Target="../slideLayouts/slideLayout641.xml"/><Relationship Id="rId7" Type="http://schemas.openxmlformats.org/officeDocument/2006/relationships/slideLayout" Target="../slideLayouts/slideLayout645.xml"/><Relationship Id="rId12" Type="http://schemas.openxmlformats.org/officeDocument/2006/relationships/theme" Target="../theme/theme51.xml"/><Relationship Id="rId2" Type="http://schemas.openxmlformats.org/officeDocument/2006/relationships/slideLayout" Target="../slideLayouts/slideLayout640.xml"/><Relationship Id="rId1" Type="http://schemas.openxmlformats.org/officeDocument/2006/relationships/slideLayout" Target="../slideLayouts/slideLayout639.xml"/><Relationship Id="rId6" Type="http://schemas.openxmlformats.org/officeDocument/2006/relationships/slideLayout" Target="../slideLayouts/slideLayout644.xml"/><Relationship Id="rId11" Type="http://schemas.openxmlformats.org/officeDocument/2006/relationships/slideLayout" Target="../slideLayouts/slideLayout649.xml"/><Relationship Id="rId5" Type="http://schemas.openxmlformats.org/officeDocument/2006/relationships/slideLayout" Target="../slideLayouts/slideLayout643.xml"/><Relationship Id="rId10" Type="http://schemas.openxmlformats.org/officeDocument/2006/relationships/slideLayout" Target="../slideLayouts/slideLayout648.xml"/><Relationship Id="rId4" Type="http://schemas.openxmlformats.org/officeDocument/2006/relationships/slideLayout" Target="../slideLayouts/slideLayout642.xml"/><Relationship Id="rId9" Type="http://schemas.openxmlformats.org/officeDocument/2006/relationships/slideLayout" Target="../slideLayouts/slideLayout647.xml"/><Relationship Id="rId14" Type="http://schemas.openxmlformats.org/officeDocument/2006/relationships/image" Target="../media/image10.jpeg"/></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57.xml"/><Relationship Id="rId13" Type="http://schemas.openxmlformats.org/officeDocument/2006/relationships/theme" Target="../theme/theme52.xml"/><Relationship Id="rId3" Type="http://schemas.openxmlformats.org/officeDocument/2006/relationships/slideLayout" Target="../slideLayouts/slideLayout652.xml"/><Relationship Id="rId7" Type="http://schemas.openxmlformats.org/officeDocument/2006/relationships/slideLayout" Target="../slideLayouts/slideLayout656.xml"/><Relationship Id="rId12" Type="http://schemas.openxmlformats.org/officeDocument/2006/relationships/slideLayout" Target="../slideLayouts/slideLayout661.xml"/><Relationship Id="rId2" Type="http://schemas.openxmlformats.org/officeDocument/2006/relationships/slideLayout" Target="../slideLayouts/slideLayout651.xml"/><Relationship Id="rId1" Type="http://schemas.openxmlformats.org/officeDocument/2006/relationships/slideLayout" Target="../slideLayouts/slideLayout650.xml"/><Relationship Id="rId6" Type="http://schemas.openxmlformats.org/officeDocument/2006/relationships/slideLayout" Target="../slideLayouts/slideLayout655.xml"/><Relationship Id="rId11" Type="http://schemas.openxmlformats.org/officeDocument/2006/relationships/slideLayout" Target="../slideLayouts/slideLayout660.xml"/><Relationship Id="rId5" Type="http://schemas.openxmlformats.org/officeDocument/2006/relationships/slideLayout" Target="../slideLayouts/slideLayout654.xml"/><Relationship Id="rId15" Type="http://schemas.openxmlformats.org/officeDocument/2006/relationships/image" Target="../media/image17.png"/><Relationship Id="rId10" Type="http://schemas.openxmlformats.org/officeDocument/2006/relationships/slideLayout" Target="../slideLayouts/slideLayout659.xml"/><Relationship Id="rId4" Type="http://schemas.openxmlformats.org/officeDocument/2006/relationships/slideLayout" Target="../slideLayouts/slideLayout653.xml"/><Relationship Id="rId9" Type="http://schemas.openxmlformats.org/officeDocument/2006/relationships/slideLayout" Target="../slideLayouts/slideLayout658.xml"/><Relationship Id="rId14" Type="http://schemas.openxmlformats.org/officeDocument/2006/relationships/image" Target="../media/image21.jpeg"/></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69.xml"/><Relationship Id="rId13" Type="http://schemas.openxmlformats.org/officeDocument/2006/relationships/image" Target="../media/image21.jpeg"/><Relationship Id="rId3" Type="http://schemas.openxmlformats.org/officeDocument/2006/relationships/slideLayout" Target="../slideLayouts/slideLayout664.xml"/><Relationship Id="rId7" Type="http://schemas.openxmlformats.org/officeDocument/2006/relationships/slideLayout" Target="../slideLayouts/slideLayout668.xml"/><Relationship Id="rId12" Type="http://schemas.openxmlformats.org/officeDocument/2006/relationships/theme" Target="../theme/theme53.xml"/><Relationship Id="rId2" Type="http://schemas.openxmlformats.org/officeDocument/2006/relationships/slideLayout" Target="../slideLayouts/slideLayout663.xml"/><Relationship Id="rId1" Type="http://schemas.openxmlformats.org/officeDocument/2006/relationships/slideLayout" Target="../slideLayouts/slideLayout662.xml"/><Relationship Id="rId6" Type="http://schemas.openxmlformats.org/officeDocument/2006/relationships/slideLayout" Target="../slideLayouts/slideLayout667.xml"/><Relationship Id="rId11" Type="http://schemas.openxmlformats.org/officeDocument/2006/relationships/slideLayout" Target="../slideLayouts/slideLayout672.xml"/><Relationship Id="rId5" Type="http://schemas.openxmlformats.org/officeDocument/2006/relationships/slideLayout" Target="../slideLayouts/slideLayout666.xml"/><Relationship Id="rId10" Type="http://schemas.openxmlformats.org/officeDocument/2006/relationships/slideLayout" Target="../slideLayouts/slideLayout671.xml"/><Relationship Id="rId4" Type="http://schemas.openxmlformats.org/officeDocument/2006/relationships/slideLayout" Target="../slideLayouts/slideLayout665.xml"/><Relationship Id="rId9" Type="http://schemas.openxmlformats.org/officeDocument/2006/relationships/slideLayout" Target="../slideLayouts/slideLayout670.xml"/><Relationship Id="rId14" Type="http://schemas.openxmlformats.org/officeDocument/2006/relationships/image" Target="../media/image8.png"/></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80.xml"/><Relationship Id="rId13" Type="http://schemas.openxmlformats.org/officeDocument/2006/relationships/image" Target="../media/image21.jpeg"/><Relationship Id="rId3" Type="http://schemas.openxmlformats.org/officeDocument/2006/relationships/slideLayout" Target="../slideLayouts/slideLayout675.xml"/><Relationship Id="rId7" Type="http://schemas.openxmlformats.org/officeDocument/2006/relationships/slideLayout" Target="../slideLayouts/slideLayout679.xml"/><Relationship Id="rId12" Type="http://schemas.openxmlformats.org/officeDocument/2006/relationships/theme" Target="../theme/theme54.xml"/><Relationship Id="rId2" Type="http://schemas.openxmlformats.org/officeDocument/2006/relationships/slideLayout" Target="../slideLayouts/slideLayout674.xml"/><Relationship Id="rId1" Type="http://schemas.openxmlformats.org/officeDocument/2006/relationships/slideLayout" Target="../slideLayouts/slideLayout673.xml"/><Relationship Id="rId6" Type="http://schemas.openxmlformats.org/officeDocument/2006/relationships/slideLayout" Target="../slideLayouts/slideLayout678.xml"/><Relationship Id="rId11" Type="http://schemas.openxmlformats.org/officeDocument/2006/relationships/slideLayout" Target="../slideLayouts/slideLayout683.xml"/><Relationship Id="rId5" Type="http://schemas.openxmlformats.org/officeDocument/2006/relationships/slideLayout" Target="../slideLayouts/slideLayout677.xml"/><Relationship Id="rId10" Type="http://schemas.openxmlformats.org/officeDocument/2006/relationships/slideLayout" Target="../slideLayouts/slideLayout682.xml"/><Relationship Id="rId4" Type="http://schemas.openxmlformats.org/officeDocument/2006/relationships/slideLayout" Target="../slideLayouts/slideLayout676.xml"/><Relationship Id="rId9" Type="http://schemas.openxmlformats.org/officeDocument/2006/relationships/slideLayout" Target="../slideLayouts/slideLayout681.xml"/><Relationship Id="rId14" Type="http://schemas.openxmlformats.org/officeDocument/2006/relationships/image" Target="../media/image18.png"/></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91.xml"/><Relationship Id="rId13" Type="http://schemas.openxmlformats.org/officeDocument/2006/relationships/image" Target="../media/image21.jpeg"/><Relationship Id="rId3" Type="http://schemas.openxmlformats.org/officeDocument/2006/relationships/slideLayout" Target="../slideLayouts/slideLayout686.xml"/><Relationship Id="rId7" Type="http://schemas.openxmlformats.org/officeDocument/2006/relationships/slideLayout" Target="../slideLayouts/slideLayout690.xml"/><Relationship Id="rId12" Type="http://schemas.openxmlformats.org/officeDocument/2006/relationships/theme" Target="../theme/theme55.xml"/><Relationship Id="rId2" Type="http://schemas.openxmlformats.org/officeDocument/2006/relationships/slideLayout" Target="../slideLayouts/slideLayout685.xml"/><Relationship Id="rId1" Type="http://schemas.openxmlformats.org/officeDocument/2006/relationships/slideLayout" Target="../slideLayouts/slideLayout684.xml"/><Relationship Id="rId6" Type="http://schemas.openxmlformats.org/officeDocument/2006/relationships/slideLayout" Target="../slideLayouts/slideLayout689.xml"/><Relationship Id="rId11" Type="http://schemas.openxmlformats.org/officeDocument/2006/relationships/slideLayout" Target="../slideLayouts/slideLayout694.xml"/><Relationship Id="rId5" Type="http://schemas.openxmlformats.org/officeDocument/2006/relationships/slideLayout" Target="../slideLayouts/slideLayout688.xml"/><Relationship Id="rId10" Type="http://schemas.openxmlformats.org/officeDocument/2006/relationships/slideLayout" Target="../slideLayouts/slideLayout693.xml"/><Relationship Id="rId4" Type="http://schemas.openxmlformats.org/officeDocument/2006/relationships/slideLayout" Target="../slideLayouts/slideLayout687.xml"/><Relationship Id="rId9" Type="http://schemas.openxmlformats.org/officeDocument/2006/relationships/slideLayout" Target="../slideLayouts/slideLayout692.xml"/><Relationship Id="rId14" Type="http://schemas.openxmlformats.org/officeDocument/2006/relationships/image" Target="../media/image12.png"/></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702.xml"/><Relationship Id="rId13" Type="http://schemas.openxmlformats.org/officeDocument/2006/relationships/image" Target="../media/image21.jpeg"/><Relationship Id="rId3" Type="http://schemas.openxmlformats.org/officeDocument/2006/relationships/slideLayout" Target="../slideLayouts/slideLayout697.xml"/><Relationship Id="rId7" Type="http://schemas.openxmlformats.org/officeDocument/2006/relationships/slideLayout" Target="../slideLayouts/slideLayout701.xml"/><Relationship Id="rId12" Type="http://schemas.openxmlformats.org/officeDocument/2006/relationships/theme" Target="../theme/theme56.xml"/><Relationship Id="rId2" Type="http://schemas.openxmlformats.org/officeDocument/2006/relationships/slideLayout" Target="../slideLayouts/slideLayout696.xml"/><Relationship Id="rId1" Type="http://schemas.openxmlformats.org/officeDocument/2006/relationships/slideLayout" Target="../slideLayouts/slideLayout695.xml"/><Relationship Id="rId6" Type="http://schemas.openxmlformats.org/officeDocument/2006/relationships/slideLayout" Target="../slideLayouts/slideLayout700.xml"/><Relationship Id="rId11" Type="http://schemas.openxmlformats.org/officeDocument/2006/relationships/slideLayout" Target="../slideLayouts/slideLayout705.xml"/><Relationship Id="rId5" Type="http://schemas.openxmlformats.org/officeDocument/2006/relationships/slideLayout" Target="../slideLayouts/slideLayout699.xml"/><Relationship Id="rId10" Type="http://schemas.openxmlformats.org/officeDocument/2006/relationships/slideLayout" Target="../slideLayouts/slideLayout704.xml"/><Relationship Id="rId4" Type="http://schemas.openxmlformats.org/officeDocument/2006/relationships/slideLayout" Target="../slideLayouts/slideLayout698.xml"/><Relationship Id="rId9" Type="http://schemas.openxmlformats.org/officeDocument/2006/relationships/slideLayout" Target="../slideLayouts/slideLayout703.xml"/><Relationship Id="rId14" Type="http://schemas.openxmlformats.org/officeDocument/2006/relationships/image" Target="../media/image17.png"/></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713.xml"/><Relationship Id="rId13" Type="http://schemas.openxmlformats.org/officeDocument/2006/relationships/image" Target="../media/image21.jpeg"/><Relationship Id="rId3" Type="http://schemas.openxmlformats.org/officeDocument/2006/relationships/slideLayout" Target="../slideLayouts/slideLayout708.xml"/><Relationship Id="rId7" Type="http://schemas.openxmlformats.org/officeDocument/2006/relationships/slideLayout" Target="../slideLayouts/slideLayout712.xml"/><Relationship Id="rId12" Type="http://schemas.openxmlformats.org/officeDocument/2006/relationships/theme" Target="../theme/theme57.xml"/><Relationship Id="rId2" Type="http://schemas.openxmlformats.org/officeDocument/2006/relationships/slideLayout" Target="../slideLayouts/slideLayout707.xml"/><Relationship Id="rId1" Type="http://schemas.openxmlformats.org/officeDocument/2006/relationships/slideLayout" Target="../slideLayouts/slideLayout706.xml"/><Relationship Id="rId6" Type="http://schemas.openxmlformats.org/officeDocument/2006/relationships/slideLayout" Target="../slideLayouts/slideLayout711.xml"/><Relationship Id="rId11" Type="http://schemas.openxmlformats.org/officeDocument/2006/relationships/slideLayout" Target="../slideLayouts/slideLayout716.xml"/><Relationship Id="rId5" Type="http://schemas.openxmlformats.org/officeDocument/2006/relationships/slideLayout" Target="../slideLayouts/slideLayout710.xml"/><Relationship Id="rId10" Type="http://schemas.openxmlformats.org/officeDocument/2006/relationships/slideLayout" Target="../slideLayouts/slideLayout715.xml"/><Relationship Id="rId4" Type="http://schemas.openxmlformats.org/officeDocument/2006/relationships/slideLayout" Target="../slideLayouts/slideLayout709.xml"/><Relationship Id="rId9" Type="http://schemas.openxmlformats.org/officeDocument/2006/relationships/slideLayout" Target="../slideLayouts/slideLayout714.xml"/><Relationship Id="rId14" Type="http://schemas.openxmlformats.org/officeDocument/2006/relationships/image" Target="../media/image8.png"/></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724.xml"/><Relationship Id="rId13" Type="http://schemas.openxmlformats.org/officeDocument/2006/relationships/image" Target="../media/image21.jpeg"/><Relationship Id="rId3" Type="http://schemas.openxmlformats.org/officeDocument/2006/relationships/slideLayout" Target="../slideLayouts/slideLayout719.xml"/><Relationship Id="rId7" Type="http://schemas.openxmlformats.org/officeDocument/2006/relationships/slideLayout" Target="../slideLayouts/slideLayout723.xml"/><Relationship Id="rId12" Type="http://schemas.openxmlformats.org/officeDocument/2006/relationships/theme" Target="../theme/theme58.xml"/><Relationship Id="rId2" Type="http://schemas.openxmlformats.org/officeDocument/2006/relationships/slideLayout" Target="../slideLayouts/slideLayout718.xml"/><Relationship Id="rId1" Type="http://schemas.openxmlformats.org/officeDocument/2006/relationships/slideLayout" Target="../slideLayouts/slideLayout717.xml"/><Relationship Id="rId6" Type="http://schemas.openxmlformats.org/officeDocument/2006/relationships/slideLayout" Target="../slideLayouts/slideLayout722.xml"/><Relationship Id="rId11" Type="http://schemas.openxmlformats.org/officeDocument/2006/relationships/slideLayout" Target="../slideLayouts/slideLayout727.xml"/><Relationship Id="rId5" Type="http://schemas.openxmlformats.org/officeDocument/2006/relationships/slideLayout" Target="../slideLayouts/slideLayout721.xml"/><Relationship Id="rId10" Type="http://schemas.openxmlformats.org/officeDocument/2006/relationships/slideLayout" Target="../slideLayouts/slideLayout726.xml"/><Relationship Id="rId4" Type="http://schemas.openxmlformats.org/officeDocument/2006/relationships/slideLayout" Target="../slideLayouts/slideLayout720.xml"/><Relationship Id="rId9" Type="http://schemas.openxmlformats.org/officeDocument/2006/relationships/slideLayout" Target="../slideLayouts/slideLayout725.xml"/><Relationship Id="rId14" Type="http://schemas.openxmlformats.org/officeDocument/2006/relationships/image" Target="../media/image18.png"/></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735.xml"/><Relationship Id="rId13" Type="http://schemas.openxmlformats.org/officeDocument/2006/relationships/image" Target="../media/image21.jpeg"/><Relationship Id="rId3" Type="http://schemas.openxmlformats.org/officeDocument/2006/relationships/slideLayout" Target="../slideLayouts/slideLayout730.xml"/><Relationship Id="rId7" Type="http://schemas.openxmlformats.org/officeDocument/2006/relationships/slideLayout" Target="../slideLayouts/slideLayout734.xml"/><Relationship Id="rId12" Type="http://schemas.openxmlformats.org/officeDocument/2006/relationships/theme" Target="../theme/theme59.xml"/><Relationship Id="rId2" Type="http://schemas.openxmlformats.org/officeDocument/2006/relationships/slideLayout" Target="../slideLayouts/slideLayout729.xml"/><Relationship Id="rId1" Type="http://schemas.openxmlformats.org/officeDocument/2006/relationships/slideLayout" Target="../slideLayouts/slideLayout728.xml"/><Relationship Id="rId6" Type="http://schemas.openxmlformats.org/officeDocument/2006/relationships/slideLayout" Target="../slideLayouts/slideLayout733.xml"/><Relationship Id="rId11" Type="http://schemas.openxmlformats.org/officeDocument/2006/relationships/slideLayout" Target="../slideLayouts/slideLayout738.xml"/><Relationship Id="rId5" Type="http://schemas.openxmlformats.org/officeDocument/2006/relationships/slideLayout" Target="../slideLayouts/slideLayout732.xml"/><Relationship Id="rId10" Type="http://schemas.openxmlformats.org/officeDocument/2006/relationships/slideLayout" Target="../slideLayouts/slideLayout737.xml"/><Relationship Id="rId4" Type="http://schemas.openxmlformats.org/officeDocument/2006/relationships/slideLayout" Target="../slideLayouts/slideLayout731.xml"/><Relationship Id="rId9" Type="http://schemas.openxmlformats.org/officeDocument/2006/relationships/slideLayout" Target="../slideLayouts/slideLayout736.xml"/><Relationship Id="rId1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image" Target="../media/image16.jpeg"/><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theme" Target="../theme/theme6.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image" Target="../media/image10.jpeg"/></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746.xml"/><Relationship Id="rId13" Type="http://schemas.openxmlformats.org/officeDocument/2006/relationships/image" Target="../media/image21.jpeg"/><Relationship Id="rId3" Type="http://schemas.openxmlformats.org/officeDocument/2006/relationships/slideLayout" Target="../slideLayouts/slideLayout741.xml"/><Relationship Id="rId7" Type="http://schemas.openxmlformats.org/officeDocument/2006/relationships/slideLayout" Target="../slideLayouts/slideLayout745.xml"/><Relationship Id="rId12" Type="http://schemas.openxmlformats.org/officeDocument/2006/relationships/theme" Target="../theme/theme60.xml"/><Relationship Id="rId2" Type="http://schemas.openxmlformats.org/officeDocument/2006/relationships/slideLayout" Target="../slideLayouts/slideLayout740.xml"/><Relationship Id="rId1" Type="http://schemas.openxmlformats.org/officeDocument/2006/relationships/slideLayout" Target="../slideLayouts/slideLayout739.xml"/><Relationship Id="rId6" Type="http://schemas.openxmlformats.org/officeDocument/2006/relationships/slideLayout" Target="../slideLayouts/slideLayout744.xml"/><Relationship Id="rId11" Type="http://schemas.openxmlformats.org/officeDocument/2006/relationships/slideLayout" Target="../slideLayouts/slideLayout749.xml"/><Relationship Id="rId5" Type="http://schemas.openxmlformats.org/officeDocument/2006/relationships/slideLayout" Target="../slideLayouts/slideLayout743.xml"/><Relationship Id="rId10" Type="http://schemas.openxmlformats.org/officeDocument/2006/relationships/slideLayout" Target="../slideLayouts/slideLayout748.xml"/><Relationship Id="rId4" Type="http://schemas.openxmlformats.org/officeDocument/2006/relationships/slideLayout" Target="../slideLayouts/slideLayout742.xml"/><Relationship Id="rId9" Type="http://schemas.openxmlformats.org/officeDocument/2006/relationships/slideLayout" Target="../slideLayouts/slideLayout747.xml"/><Relationship Id="rId14" Type="http://schemas.openxmlformats.org/officeDocument/2006/relationships/image" Target="../media/image19.png"/></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757.xml"/><Relationship Id="rId13" Type="http://schemas.openxmlformats.org/officeDocument/2006/relationships/image" Target="../media/image21.jpeg"/><Relationship Id="rId3" Type="http://schemas.openxmlformats.org/officeDocument/2006/relationships/slideLayout" Target="../slideLayouts/slideLayout752.xml"/><Relationship Id="rId7" Type="http://schemas.openxmlformats.org/officeDocument/2006/relationships/slideLayout" Target="../slideLayouts/slideLayout756.xml"/><Relationship Id="rId12" Type="http://schemas.openxmlformats.org/officeDocument/2006/relationships/theme" Target="../theme/theme61.xml"/><Relationship Id="rId2" Type="http://schemas.openxmlformats.org/officeDocument/2006/relationships/slideLayout" Target="../slideLayouts/slideLayout751.xml"/><Relationship Id="rId1" Type="http://schemas.openxmlformats.org/officeDocument/2006/relationships/slideLayout" Target="../slideLayouts/slideLayout750.xml"/><Relationship Id="rId6" Type="http://schemas.openxmlformats.org/officeDocument/2006/relationships/slideLayout" Target="../slideLayouts/slideLayout755.xml"/><Relationship Id="rId11" Type="http://schemas.openxmlformats.org/officeDocument/2006/relationships/slideLayout" Target="../slideLayouts/slideLayout760.xml"/><Relationship Id="rId5" Type="http://schemas.openxmlformats.org/officeDocument/2006/relationships/slideLayout" Target="../slideLayouts/slideLayout754.xml"/><Relationship Id="rId10" Type="http://schemas.openxmlformats.org/officeDocument/2006/relationships/slideLayout" Target="../slideLayouts/slideLayout759.xml"/><Relationship Id="rId4" Type="http://schemas.openxmlformats.org/officeDocument/2006/relationships/slideLayout" Target="../slideLayouts/slideLayout753.xml"/><Relationship Id="rId9" Type="http://schemas.openxmlformats.org/officeDocument/2006/relationships/slideLayout" Target="../slideLayouts/slideLayout758.xml"/><Relationship Id="rId14" Type="http://schemas.openxmlformats.org/officeDocument/2006/relationships/image" Target="../media/image17.png"/></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768.xml"/><Relationship Id="rId13" Type="http://schemas.openxmlformats.org/officeDocument/2006/relationships/image" Target="../media/image21.jpeg"/><Relationship Id="rId3" Type="http://schemas.openxmlformats.org/officeDocument/2006/relationships/slideLayout" Target="../slideLayouts/slideLayout763.xml"/><Relationship Id="rId7" Type="http://schemas.openxmlformats.org/officeDocument/2006/relationships/slideLayout" Target="../slideLayouts/slideLayout767.xml"/><Relationship Id="rId12" Type="http://schemas.openxmlformats.org/officeDocument/2006/relationships/theme" Target="../theme/theme62.xml"/><Relationship Id="rId2" Type="http://schemas.openxmlformats.org/officeDocument/2006/relationships/slideLayout" Target="../slideLayouts/slideLayout762.xml"/><Relationship Id="rId1" Type="http://schemas.openxmlformats.org/officeDocument/2006/relationships/slideLayout" Target="../slideLayouts/slideLayout761.xml"/><Relationship Id="rId6" Type="http://schemas.openxmlformats.org/officeDocument/2006/relationships/slideLayout" Target="../slideLayouts/slideLayout766.xml"/><Relationship Id="rId11" Type="http://schemas.openxmlformats.org/officeDocument/2006/relationships/slideLayout" Target="../slideLayouts/slideLayout771.xml"/><Relationship Id="rId5" Type="http://schemas.openxmlformats.org/officeDocument/2006/relationships/slideLayout" Target="../slideLayouts/slideLayout765.xml"/><Relationship Id="rId10" Type="http://schemas.openxmlformats.org/officeDocument/2006/relationships/slideLayout" Target="../slideLayouts/slideLayout770.xml"/><Relationship Id="rId4" Type="http://schemas.openxmlformats.org/officeDocument/2006/relationships/slideLayout" Target="../slideLayouts/slideLayout764.xml"/><Relationship Id="rId9" Type="http://schemas.openxmlformats.org/officeDocument/2006/relationships/slideLayout" Target="../slideLayouts/slideLayout769.xml"/><Relationship Id="rId14" Type="http://schemas.openxmlformats.org/officeDocument/2006/relationships/image" Target="../media/image8.png"/></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779.xml"/><Relationship Id="rId13" Type="http://schemas.openxmlformats.org/officeDocument/2006/relationships/image" Target="../media/image21.jpeg"/><Relationship Id="rId3" Type="http://schemas.openxmlformats.org/officeDocument/2006/relationships/slideLayout" Target="../slideLayouts/slideLayout774.xml"/><Relationship Id="rId7" Type="http://schemas.openxmlformats.org/officeDocument/2006/relationships/slideLayout" Target="../slideLayouts/slideLayout778.xml"/><Relationship Id="rId12" Type="http://schemas.openxmlformats.org/officeDocument/2006/relationships/theme" Target="../theme/theme63.xml"/><Relationship Id="rId2" Type="http://schemas.openxmlformats.org/officeDocument/2006/relationships/slideLayout" Target="../slideLayouts/slideLayout773.xml"/><Relationship Id="rId1" Type="http://schemas.openxmlformats.org/officeDocument/2006/relationships/slideLayout" Target="../slideLayouts/slideLayout772.xml"/><Relationship Id="rId6" Type="http://schemas.openxmlformats.org/officeDocument/2006/relationships/slideLayout" Target="../slideLayouts/slideLayout777.xml"/><Relationship Id="rId11" Type="http://schemas.openxmlformats.org/officeDocument/2006/relationships/slideLayout" Target="../slideLayouts/slideLayout782.xml"/><Relationship Id="rId5" Type="http://schemas.openxmlformats.org/officeDocument/2006/relationships/slideLayout" Target="../slideLayouts/slideLayout776.xml"/><Relationship Id="rId10" Type="http://schemas.openxmlformats.org/officeDocument/2006/relationships/slideLayout" Target="../slideLayouts/slideLayout781.xml"/><Relationship Id="rId4" Type="http://schemas.openxmlformats.org/officeDocument/2006/relationships/slideLayout" Target="../slideLayouts/slideLayout775.xml"/><Relationship Id="rId9" Type="http://schemas.openxmlformats.org/officeDocument/2006/relationships/slideLayout" Target="../slideLayouts/slideLayout780.xml"/><Relationship Id="rId14" Type="http://schemas.openxmlformats.org/officeDocument/2006/relationships/image" Target="../media/image18.png"/></Relationships>
</file>

<file path=ppt/slideMasters/_rels/slideMaster64.xml.rels><?xml version="1.0" encoding="UTF-8" standalone="yes"?>
<Relationships xmlns="http://schemas.openxmlformats.org/package/2006/relationships"><Relationship Id="rId8" Type="http://schemas.openxmlformats.org/officeDocument/2006/relationships/slideLayout" Target="../slideLayouts/slideLayout790.xml"/><Relationship Id="rId13" Type="http://schemas.openxmlformats.org/officeDocument/2006/relationships/image" Target="../media/image21.jpeg"/><Relationship Id="rId3" Type="http://schemas.openxmlformats.org/officeDocument/2006/relationships/slideLayout" Target="../slideLayouts/slideLayout785.xml"/><Relationship Id="rId7" Type="http://schemas.openxmlformats.org/officeDocument/2006/relationships/slideLayout" Target="../slideLayouts/slideLayout789.xml"/><Relationship Id="rId12" Type="http://schemas.openxmlformats.org/officeDocument/2006/relationships/theme" Target="../theme/theme64.xml"/><Relationship Id="rId2" Type="http://schemas.openxmlformats.org/officeDocument/2006/relationships/slideLayout" Target="../slideLayouts/slideLayout784.xml"/><Relationship Id="rId1" Type="http://schemas.openxmlformats.org/officeDocument/2006/relationships/slideLayout" Target="../slideLayouts/slideLayout783.xml"/><Relationship Id="rId6" Type="http://schemas.openxmlformats.org/officeDocument/2006/relationships/slideLayout" Target="../slideLayouts/slideLayout788.xml"/><Relationship Id="rId11" Type="http://schemas.openxmlformats.org/officeDocument/2006/relationships/slideLayout" Target="../slideLayouts/slideLayout793.xml"/><Relationship Id="rId5" Type="http://schemas.openxmlformats.org/officeDocument/2006/relationships/slideLayout" Target="../slideLayouts/slideLayout787.xml"/><Relationship Id="rId10" Type="http://schemas.openxmlformats.org/officeDocument/2006/relationships/slideLayout" Target="../slideLayouts/slideLayout792.xml"/><Relationship Id="rId4" Type="http://schemas.openxmlformats.org/officeDocument/2006/relationships/slideLayout" Target="../slideLayouts/slideLayout786.xml"/><Relationship Id="rId9" Type="http://schemas.openxmlformats.org/officeDocument/2006/relationships/slideLayout" Target="../slideLayouts/slideLayout791.xml"/><Relationship Id="rId14" Type="http://schemas.openxmlformats.org/officeDocument/2006/relationships/image" Target="../media/image12.png"/></Relationships>
</file>

<file path=ppt/slideMasters/_rels/slideMaster65.xml.rels><?xml version="1.0" encoding="UTF-8" standalone="yes"?>
<Relationships xmlns="http://schemas.openxmlformats.org/package/2006/relationships"><Relationship Id="rId8" Type="http://schemas.openxmlformats.org/officeDocument/2006/relationships/slideLayout" Target="../slideLayouts/slideLayout801.xml"/><Relationship Id="rId13" Type="http://schemas.openxmlformats.org/officeDocument/2006/relationships/image" Target="../media/image21.jpeg"/><Relationship Id="rId3" Type="http://schemas.openxmlformats.org/officeDocument/2006/relationships/slideLayout" Target="../slideLayouts/slideLayout796.xml"/><Relationship Id="rId7" Type="http://schemas.openxmlformats.org/officeDocument/2006/relationships/slideLayout" Target="../slideLayouts/slideLayout800.xml"/><Relationship Id="rId12" Type="http://schemas.openxmlformats.org/officeDocument/2006/relationships/theme" Target="../theme/theme65.xml"/><Relationship Id="rId2" Type="http://schemas.openxmlformats.org/officeDocument/2006/relationships/slideLayout" Target="../slideLayouts/slideLayout795.xml"/><Relationship Id="rId1" Type="http://schemas.openxmlformats.org/officeDocument/2006/relationships/slideLayout" Target="../slideLayouts/slideLayout794.xml"/><Relationship Id="rId6" Type="http://schemas.openxmlformats.org/officeDocument/2006/relationships/slideLayout" Target="../slideLayouts/slideLayout799.xml"/><Relationship Id="rId11" Type="http://schemas.openxmlformats.org/officeDocument/2006/relationships/slideLayout" Target="../slideLayouts/slideLayout804.xml"/><Relationship Id="rId5" Type="http://schemas.openxmlformats.org/officeDocument/2006/relationships/slideLayout" Target="../slideLayouts/slideLayout798.xml"/><Relationship Id="rId10" Type="http://schemas.openxmlformats.org/officeDocument/2006/relationships/slideLayout" Target="../slideLayouts/slideLayout803.xml"/><Relationship Id="rId4" Type="http://schemas.openxmlformats.org/officeDocument/2006/relationships/slideLayout" Target="../slideLayouts/slideLayout797.xml"/><Relationship Id="rId9" Type="http://schemas.openxmlformats.org/officeDocument/2006/relationships/slideLayout" Target="../slideLayouts/slideLayout802.xml"/><Relationship Id="rId14" Type="http://schemas.openxmlformats.org/officeDocument/2006/relationships/image" Target="../media/image19.png"/></Relationships>
</file>

<file path=ppt/slideMasters/_rels/slideMaster66.xml.rels><?xml version="1.0" encoding="UTF-8" standalone="yes"?>
<Relationships xmlns="http://schemas.openxmlformats.org/package/2006/relationships"><Relationship Id="rId8" Type="http://schemas.openxmlformats.org/officeDocument/2006/relationships/slideLayout" Target="../slideLayouts/slideLayout812.xml"/><Relationship Id="rId13" Type="http://schemas.openxmlformats.org/officeDocument/2006/relationships/image" Target="../media/image20.jpeg"/><Relationship Id="rId3" Type="http://schemas.openxmlformats.org/officeDocument/2006/relationships/slideLayout" Target="../slideLayouts/slideLayout807.xml"/><Relationship Id="rId7" Type="http://schemas.openxmlformats.org/officeDocument/2006/relationships/slideLayout" Target="../slideLayouts/slideLayout811.xml"/><Relationship Id="rId12" Type="http://schemas.openxmlformats.org/officeDocument/2006/relationships/theme" Target="../theme/theme66.xml"/><Relationship Id="rId2" Type="http://schemas.openxmlformats.org/officeDocument/2006/relationships/slideLayout" Target="../slideLayouts/slideLayout806.xml"/><Relationship Id="rId1" Type="http://schemas.openxmlformats.org/officeDocument/2006/relationships/slideLayout" Target="../slideLayouts/slideLayout805.xml"/><Relationship Id="rId6" Type="http://schemas.openxmlformats.org/officeDocument/2006/relationships/slideLayout" Target="../slideLayouts/slideLayout810.xml"/><Relationship Id="rId11" Type="http://schemas.openxmlformats.org/officeDocument/2006/relationships/slideLayout" Target="../slideLayouts/slideLayout815.xml"/><Relationship Id="rId5" Type="http://schemas.openxmlformats.org/officeDocument/2006/relationships/slideLayout" Target="../slideLayouts/slideLayout809.xml"/><Relationship Id="rId10" Type="http://schemas.openxmlformats.org/officeDocument/2006/relationships/slideLayout" Target="../slideLayouts/slideLayout814.xml"/><Relationship Id="rId4" Type="http://schemas.openxmlformats.org/officeDocument/2006/relationships/slideLayout" Target="../slideLayouts/slideLayout808.xml"/><Relationship Id="rId9" Type="http://schemas.openxmlformats.org/officeDocument/2006/relationships/slideLayout" Target="../slideLayouts/slideLayout813.xml"/><Relationship Id="rId14" Type="http://schemas.openxmlformats.org/officeDocument/2006/relationships/image" Target="../media/image14.jpeg"/></Relationships>
</file>

<file path=ppt/slideMasters/_rels/slideMaster67.xml.rels><?xml version="1.0" encoding="UTF-8" standalone="yes"?>
<Relationships xmlns="http://schemas.openxmlformats.org/package/2006/relationships"><Relationship Id="rId8" Type="http://schemas.openxmlformats.org/officeDocument/2006/relationships/slideLayout" Target="../slideLayouts/slideLayout823.xml"/><Relationship Id="rId13" Type="http://schemas.openxmlformats.org/officeDocument/2006/relationships/theme" Target="../theme/theme67.xml"/><Relationship Id="rId3" Type="http://schemas.openxmlformats.org/officeDocument/2006/relationships/slideLayout" Target="../slideLayouts/slideLayout818.xml"/><Relationship Id="rId7" Type="http://schemas.openxmlformats.org/officeDocument/2006/relationships/slideLayout" Target="../slideLayouts/slideLayout822.xml"/><Relationship Id="rId12" Type="http://schemas.openxmlformats.org/officeDocument/2006/relationships/slideLayout" Target="../slideLayouts/slideLayout827.xml"/><Relationship Id="rId2" Type="http://schemas.openxmlformats.org/officeDocument/2006/relationships/slideLayout" Target="../slideLayouts/slideLayout817.xml"/><Relationship Id="rId1" Type="http://schemas.openxmlformats.org/officeDocument/2006/relationships/slideLayout" Target="../slideLayouts/slideLayout816.xml"/><Relationship Id="rId6" Type="http://schemas.openxmlformats.org/officeDocument/2006/relationships/slideLayout" Target="../slideLayouts/slideLayout821.xml"/><Relationship Id="rId11" Type="http://schemas.openxmlformats.org/officeDocument/2006/relationships/slideLayout" Target="../slideLayouts/slideLayout826.xml"/><Relationship Id="rId5" Type="http://schemas.openxmlformats.org/officeDocument/2006/relationships/slideLayout" Target="../slideLayouts/slideLayout820.xml"/><Relationship Id="rId10" Type="http://schemas.openxmlformats.org/officeDocument/2006/relationships/slideLayout" Target="../slideLayouts/slideLayout825.xml"/><Relationship Id="rId4" Type="http://schemas.openxmlformats.org/officeDocument/2006/relationships/slideLayout" Target="../slideLayouts/slideLayout819.xml"/><Relationship Id="rId9" Type="http://schemas.openxmlformats.org/officeDocument/2006/relationships/slideLayout" Target="../slideLayouts/slideLayout824.xml"/></Relationships>
</file>

<file path=ppt/slideMasters/_rels/slideMaster68.xml.rels><?xml version="1.0" encoding="UTF-8" standalone="yes"?>
<Relationships xmlns="http://schemas.openxmlformats.org/package/2006/relationships"><Relationship Id="rId8" Type="http://schemas.openxmlformats.org/officeDocument/2006/relationships/slideLayout" Target="../slideLayouts/slideLayout835.xml"/><Relationship Id="rId13" Type="http://schemas.openxmlformats.org/officeDocument/2006/relationships/slideLayout" Target="../slideLayouts/slideLayout840.xml"/><Relationship Id="rId18" Type="http://schemas.openxmlformats.org/officeDocument/2006/relationships/slideLayout" Target="../slideLayouts/slideLayout845.xml"/><Relationship Id="rId3" Type="http://schemas.openxmlformats.org/officeDocument/2006/relationships/slideLayout" Target="../slideLayouts/slideLayout830.xml"/><Relationship Id="rId21" Type="http://schemas.openxmlformats.org/officeDocument/2006/relationships/slideLayout" Target="../slideLayouts/slideLayout848.xml"/><Relationship Id="rId7" Type="http://schemas.openxmlformats.org/officeDocument/2006/relationships/slideLayout" Target="../slideLayouts/slideLayout834.xml"/><Relationship Id="rId12" Type="http://schemas.openxmlformats.org/officeDocument/2006/relationships/slideLayout" Target="../slideLayouts/slideLayout839.xml"/><Relationship Id="rId17" Type="http://schemas.openxmlformats.org/officeDocument/2006/relationships/slideLayout" Target="../slideLayouts/slideLayout844.xml"/><Relationship Id="rId2" Type="http://schemas.openxmlformats.org/officeDocument/2006/relationships/slideLayout" Target="../slideLayouts/slideLayout829.xml"/><Relationship Id="rId16" Type="http://schemas.openxmlformats.org/officeDocument/2006/relationships/slideLayout" Target="../slideLayouts/slideLayout843.xml"/><Relationship Id="rId20" Type="http://schemas.openxmlformats.org/officeDocument/2006/relationships/slideLayout" Target="../slideLayouts/slideLayout847.xml"/><Relationship Id="rId1" Type="http://schemas.openxmlformats.org/officeDocument/2006/relationships/slideLayout" Target="../slideLayouts/slideLayout828.xml"/><Relationship Id="rId6" Type="http://schemas.openxmlformats.org/officeDocument/2006/relationships/slideLayout" Target="../slideLayouts/slideLayout833.xml"/><Relationship Id="rId11" Type="http://schemas.openxmlformats.org/officeDocument/2006/relationships/slideLayout" Target="../slideLayouts/slideLayout838.xml"/><Relationship Id="rId24" Type="http://schemas.openxmlformats.org/officeDocument/2006/relationships/theme" Target="../theme/theme68.xml"/><Relationship Id="rId5" Type="http://schemas.openxmlformats.org/officeDocument/2006/relationships/slideLayout" Target="../slideLayouts/slideLayout832.xml"/><Relationship Id="rId15" Type="http://schemas.openxmlformats.org/officeDocument/2006/relationships/slideLayout" Target="../slideLayouts/slideLayout842.xml"/><Relationship Id="rId23" Type="http://schemas.openxmlformats.org/officeDocument/2006/relationships/slideLayout" Target="../slideLayouts/slideLayout850.xml"/><Relationship Id="rId10" Type="http://schemas.openxmlformats.org/officeDocument/2006/relationships/slideLayout" Target="../slideLayouts/slideLayout837.xml"/><Relationship Id="rId19" Type="http://schemas.openxmlformats.org/officeDocument/2006/relationships/slideLayout" Target="../slideLayouts/slideLayout846.xml"/><Relationship Id="rId4" Type="http://schemas.openxmlformats.org/officeDocument/2006/relationships/slideLayout" Target="../slideLayouts/slideLayout831.xml"/><Relationship Id="rId9" Type="http://schemas.openxmlformats.org/officeDocument/2006/relationships/slideLayout" Target="../slideLayouts/slideLayout836.xml"/><Relationship Id="rId14" Type="http://schemas.openxmlformats.org/officeDocument/2006/relationships/slideLayout" Target="../slideLayouts/slideLayout841.xml"/><Relationship Id="rId22" Type="http://schemas.openxmlformats.org/officeDocument/2006/relationships/slideLayout" Target="../slideLayouts/slideLayout849.xml"/></Relationships>
</file>

<file path=ppt/slideMasters/_rels/slideMaster69.xml.rels><?xml version="1.0" encoding="UTF-8" standalone="yes"?>
<Relationships xmlns="http://schemas.openxmlformats.org/package/2006/relationships"><Relationship Id="rId8" Type="http://schemas.openxmlformats.org/officeDocument/2006/relationships/slideLayout" Target="../slideLayouts/slideLayout858.xml"/><Relationship Id="rId13" Type="http://schemas.openxmlformats.org/officeDocument/2006/relationships/slideLayout" Target="../slideLayouts/slideLayout863.xml"/><Relationship Id="rId18" Type="http://schemas.openxmlformats.org/officeDocument/2006/relationships/slideLayout" Target="../slideLayouts/slideLayout868.xml"/><Relationship Id="rId3" Type="http://schemas.openxmlformats.org/officeDocument/2006/relationships/slideLayout" Target="../slideLayouts/slideLayout853.xml"/><Relationship Id="rId21" Type="http://schemas.openxmlformats.org/officeDocument/2006/relationships/slideLayout" Target="../slideLayouts/slideLayout871.xml"/><Relationship Id="rId7" Type="http://schemas.openxmlformats.org/officeDocument/2006/relationships/slideLayout" Target="../slideLayouts/slideLayout857.xml"/><Relationship Id="rId12" Type="http://schemas.openxmlformats.org/officeDocument/2006/relationships/slideLayout" Target="../slideLayouts/slideLayout862.xml"/><Relationship Id="rId17" Type="http://schemas.openxmlformats.org/officeDocument/2006/relationships/slideLayout" Target="../slideLayouts/slideLayout867.xml"/><Relationship Id="rId2" Type="http://schemas.openxmlformats.org/officeDocument/2006/relationships/slideLayout" Target="../slideLayouts/slideLayout852.xml"/><Relationship Id="rId16" Type="http://schemas.openxmlformats.org/officeDocument/2006/relationships/slideLayout" Target="../slideLayouts/slideLayout866.xml"/><Relationship Id="rId20" Type="http://schemas.openxmlformats.org/officeDocument/2006/relationships/slideLayout" Target="../slideLayouts/slideLayout870.xml"/><Relationship Id="rId1" Type="http://schemas.openxmlformats.org/officeDocument/2006/relationships/slideLayout" Target="../slideLayouts/slideLayout851.xml"/><Relationship Id="rId6" Type="http://schemas.openxmlformats.org/officeDocument/2006/relationships/slideLayout" Target="../slideLayouts/slideLayout856.xml"/><Relationship Id="rId11" Type="http://schemas.openxmlformats.org/officeDocument/2006/relationships/slideLayout" Target="../slideLayouts/slideLayout861.xml"/><Relationship Id="rId24" Type="http://schemas.openxmlformats.org/officeDocument/2006/relationships/theme" Target="../theme/theme69.xml"/><Relationship Id="rId5" Type="http://schemas.openxmlformats.org/officeDocument/2006/relationships/slideLayout" Target="../slideLayouts/slideLayout855.xml"/><Relationship Id="rId15" Type="http://schemas.openxmlformats.org/officeDocument/2006/relationships/slideLayout" Target="../slideLayouts/slideLayout865.xml"/><Relationship Id="rId23" Type="http://schemas.openxmlformats.org/officeDocument/2006/relationships/slideLayout" Target="../slideLayouts/slideLayout873.xml"/><Relationship Id="rId10" Type="http://schemas.openxmlformats.org/officeDocument/2006/relationships/slideLayout" Target="../slideLayouts/slideLayout860.xml"/><Relationship Id="rId19" Type="http://schemas.openxmlformats.org/officeDocument/2006/relationships/slideLayout" Target="../slideLayouts/slideLayout869.xml"/><Relationship Id="rId4" Type="http://schemas.openxmlformats.org/officeDocument/2006/relationships/slideLayout" Target="../slideLayouts/slideLayout854.xml"/><Relationship Id="rId9" Type="http://schemas.openxmlformats.org/officeDocument/2006/relationships/slideLayout" Target="../slideLayouts/slideLayout859.xml"/><Relationship Id="rId14" Type="http://schemas.openxmlformats.org/officeDocument/2006/relationships/slideLayout" Target="../slideLayouts/slideLayout864.xml"/><Relationship Id="rId22" Type="http://schemas.openxmlformats.org/officeDocument/2006/relationships/slideLayout" Target="../slideLayouts/slideLayout87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image" Target="../media/image11.jpeg"/><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theme" Target="../theme/theme7.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image" Target="../media/image10.jpeg"/></Relationships>
</file>

<file path=ppt/slideMasters/_rels/slideMaster70.xml.rels><?xml version="1.0" encoding="UTF-8" standalone="yes"?>
<Relationships xmlns="http://schemas.openxmlformats.org/package/2006/relationships"><Relationship Id="rId8" Type="http://schemas.openxmlformats.org/officeDocument/2006/relationships/slideLayout" Target="../slideLayouts/slideLayout881.xml"/><Relationship Id="rId13" Type="http://schemas.openxmlformats.org/officeDocument/2006/relationships/slideLayout" Target="../slideLayouts/slideLayout886.xml"/><Relationship Id="rId18" Type="http://schemas.openxmlformats.org/officeDocument/2006/relationships/slideLayout" Target="../slideLayouts/slideLayout891.xml"/><Relationship Id="rId3" Type="http://schemas.openxmlformats.org/officeDocument/2006/relationships/slideLayout" Target="../slideLayouts/slideLayout876.xml"/><Relationship Id="rId21" Type="http://schemas.openxmlformats.org/officeDocument/2006/relationships/slideLayout" Target="../slideLayouts/slideLayout894.xml"/><Relationship Id="rId7" Type="http://schemas.openxmlformats.org/officeDocument/2006/relationships/slideLayout" Target="../slideLayouts/slideLayout880.xml"/><Relationship Id="rId12" Type="http://schemas.openxmlformats.org/officeDocument/2006/relationships/slideLayout" Target="../slideLayouts/slideLayout885.xml"/><Relationship Id="rId17" Type="http://schemas.openxmlformats.org/officeDocument/2006/relationships/slideLayout" Target="../slideLayouts/slideLayout890.xml"/><Relationship Id="rId2" Type="http://schemas.openxmlformats.org/officeDocument/2006/relationships/slideLayout" Target="../slideLayouts/slideLayout875.xml"/><Relationship Id="rId16" Type="http://schemas.openxmlformats.org/officeDocument/2006/relationships/slideLayout" Target="../slideLayouts/slideLayout889.xml"/><Relationship Id="rId20" Type="http://schemas.openxmlformats.org/officeDocument/2006/relationships/slideLayout" Target="../slideLayouts/slideLayout893.xml"/><Relationship Id="rId1" Type="http://schemas.openxmlformats.org/officeDocument/2006/relationships/slideLayout" Target="../slideLayouts/slideLayout874.xml"/><Relationship Id="rId6" Type="http://schemas.openxmlformats.org/officeDocument/2006/relationships/slideLayout" Target="../slideLayouts/slideLayout879.xml"/><Relationship Id="rId11" Type="http://schemas.openxmlformats.org/officeDocument/2006/relationships/slideLayout" Target="../slideLayouts/slideLayout884.xml"/><Relationship Id="rId24" Type="http://schemas.openxmlformats.org/officeDocument/2006/relationships/theme" Target="../theme/theme70.xml"/><Relationship Id="rId5" Type="http://schemas.openxmlformats.org/officeDocument/2006/relationships/slideLayout" Target="../slideLayouts/slideLayout878.xml"/><Relationship Id="rId15" Type="http://schemas.openxmlformats.org/officeDocument/2006/relationships/slideLayout" Target="../slideLayouts/slideLayout888.xml"/><Relationship Id="rId23" Type="http://schemas.openxmlformats.org/officeDocument/2006/relationships/slideLayout" Target="../slideLayouts/slideLayout896.xml"/><Relationship Id="rId10" Type="http://schemas.openxmlformats.org/officeDocument/2006/relationships/slideLayout" Target="../slideLayouts/slideLayout883.xml"/><Relationship Id="rId19" Type="http://schemas.openxmlformats.org/officeDocument/2006/relationships/slideLayout" Target="../slideLayouts/slideLayout892.xml"/><Relationship Id="rId4" Type="http://schemas.openxmlformats.org/officeDocument/2006/relationships/slideLayout" Target="../slideLayouts/slideLayout877.xml"/><Relationship Id="rId9" Type="http://schemas.openxmlformats.org/officeDocument/2006/relationships/slideLayout" Target="../slideLayouts/slideLayout882.xml"/><Relationship Id="rId14" Type="http://schemas.openxmlformats.org/officeDocument/2006/relationships/slideLayout" Target="../slideLayouts/slideLayout887.xml"/><Relationship Id="rId22" Type="http://schemas.openxmlformats.org/officeDocument/2006/relationships/slideLayout" Target="../slideLayouts/slideLayout89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72.xml"/><Relationship Id="rId13" Type="http://schemas.openxmlformats.org/officeDocument/2006/relationships/image" Target="../media/image22.jpeg"/><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0" Type="http://schemas.openxmlformats.org/officeDocument/2006/relationships/slideLayout" Target="../slideLayouts/slideLayout174.xml"/><Relationship Id="rId4" Type="http://schemas.openxmlformats.org/officeDocument/2006/relationships/slideLayout" Target="../slideLayouts/slideLayout168.xml"/><Relationship Id="rId9" Type="http://schemas.openxmlformats.org/officeDocument/2006/relationships/slideLayout" Target="../slideLayouts/slideLayout173.xml"/><Relationship Id="rId14" Type="http://schemas.openxmlformats.org/officeDocument/2006/relationships/image" Target="../media/image10.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3.xml"/><Relationship Id="rId13" Type="http://schemas.openxmlformats.org/officeDocument/2006/relationships/image" Target="../media/image21.jpeg"/><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theme" Target="../theme/theme9.xml"/><Relationship Id="rId2" Type="http://schemas.openxmlformats.org/officeDocument/2006/relationships/slideLayout" Target="../slideLayouts/slideLayout177.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0" Type="http://schemas.openxmlformats.org/officeDocument/2006/relationships/slideLayout" Target="../slideLayouts/slideLayout185.xml"/><Relationship Id="rId4" Type="http://schemas.openxmlformats.org/officeDocument/2006/relationships/slideLayout" Target="../slideLayouts/slideLayout179.xml"/><Relationship Id="rId9" Type="http://schemas.openxmlformats.org/officeDocument/2006/relationships/slideLayout" Target="../slideLayouts/slideLayout184.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9538"/>
            <a:ext cx="8229600" cy="54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68613" name="Footer Placeholder 4"/>
          <p:cNvSpPr txBox="1">
            <a:spLocks/>
          </p:cNvSpPr>
          <p:nvPr/>
        </p:nvSpPr>
        <p:spPr bwMode="auto">
          <a:xfrm>
            <a:off x="11113" y="6646863"/>
            <a:ext cx="360362" cy="149225"/>
          </a:xfrm>
          <a:prstGeom prst="rect">
            <a:avLst/>
          </a:prstGeom>
          <a:noFill/>
          <a:ln w="9525">
            <a:noFill/>
            <a:miter lim="800000"/>
            <a:headEnd/>
            <a:tailEnd/>
          </a:ln>
        </p:spPr>
        <p:txBody>
          <a:bodyPr anchor="ctr"/>
          <a:lstStyle/>
          <a:p>
            <a:pPr defTabSz="457200">
              <a:defRPr/>
            </a:pPr>
            <a:fld id="{EE5C0549-FFC3-4F73-B8D4-7DEEA7C11E86}" type="slidenum">
              <a:rPr lang="en-US" sz="1000"/>
              <a:pPr defTabSz="457200">
                <a:defRPr/>
              </a:pPr>
              <a:t>‹#›</a:t>
            </a:fld>
            <a:endParaRPr lang="en-US" sz="1000"/>
          </a:p>
        </p:txBody>
      </p:sp>
      <p:grpSp>
        <p:nvGrpSpPr>
          <p:cNvPr id="1030" name="Group 62"/>
          <p:cNvGrpSpPr>
            <a:grpSpLocks/>
          </p:cNvGrpSpPr>
          <p:nvPr/>
        </p:nvGrpSpPr>
        <p:grpSpPr bwMode="auto">
          <a:xfrm>
            <a:off x="0" y="760413"/>
            <a:ext cx="9145588" cy="25400"/>
            <a:chOff x="0" y="3408363"/>
            <a:chExt cx="9145588" cy="41275"/>
          </a:xfrm>
        </p:grpSpPr>
        <p:sp>
          <p:nvSpPr>
            <p:cNvPr id="68615"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68616"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8617"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8618"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8619"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8620"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68621"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68622"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68623"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68624"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686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686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68627"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68628"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68629"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68630"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68631"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68632"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68633"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68634"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68635"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68636"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68637"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68638"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68639"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68640"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68641"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68642"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68643"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68644"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68645"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68646"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68647"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68648"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68649"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68650"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8651"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8652"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8653"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8654"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8655"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8656"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8657"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8658"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8659"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8660"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8661"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8662"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8663"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8664"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8665"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8666"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8667"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149" r:id="rId1"/>
    <p:sldLayoutId id="2147488364" r:id="rId2"/>
    <p:sldLayoutId id="2147489150" r:id="rId3"/>
    <p:sldLayoutId id="2147488365" r:id="rId4"/>
    <p:sldLayoutId id="2147488366" r:id="rId5"/>
    <p:sldLayoutId id="2147488367" r:id="rId6"/>
    <p:sldLayoutId id="2147488368" r:id="rId7"/>
    <p:sldLayoutId id="2147488369" r:id="rId8"/>
    <p:sldLayoutId id="2147488370" r:id="rId9"/>
    <p:sldLayoutId id="2147488371" r:id="rId10"/>
    <p:sldLayoutId id="2147488372" r:id="rId11"/>
    <p:sldLayoutId id="2147489151" r:id="rId12"/>
    <p:sldLayoutId id="2147489152" r:id="rId13"/>
    <p:sldLayoutId id="2147489153" r:id="rId14"/>
    <p:sldLayoutId id="2147489154" r:id="rId15"/>
    <p:sldLayoutId id="2147489155" r:id="rId16"/>
    <p:sldLayoutId id="2147489156" r:id="rId17"/>
    <p:sldLayoutId id="2147489157" r:id="rId18"/>
    <p:sldLayoutId id="2147488373" r:id="rId19"/>
    <p:sldLayoutId id="2147489158" r:id="rId20"/>
    <p:sldLayoutId id="2147489159" r:id="rId21"/>
    <p:sldLayoutId id="2147489160" r:id="rId22"/>
    <p:sldLayoutId id="2147489161" r:id="rId23"/>
    <p:sldLayoutId id="2147488374" r:id="rId24"/>
    <p:sldLayoutId id="2147488375" r:id="rId25"/>
    <p:sldLayoutId id="2147488376" r:id="rId26"/>
    <p:sldLayoutId id="2147488377" r:id="rId27"/>
    <p:sldLayoutId id="2147488378" r:id="rId28"/>
    <p:sldLayoutId id="2147488379" r:id="rId29"/>
    <p:sldLayoutId id="2147488380" r:id="rId30"/>
    <p:sldLayoutId id="2147489162" r:id="rId31"/>
    <p:sldLayoutId id="2147489163" r:id="rId32"/>
    <p:sldLayoutId id="2147488381" r:id="rId33"/>
    <p:sldLayoutId id="2147488382" r:id="rId34"/>
    <p:sldLayoutId id="2147489164" r:id="rId35"/>
    <p:sldLayoutId id="2147489165" r:id="rId36"/>
    <p:sldLayoutId id="2147489166" r:id="rId37"/>
    <p:sldLayoutId id="2147489167" r:id="rId38"/>
    <p:sldLayoutId id="2147489168" r:id="rId39"/>
    <p:sldLayoutId id="2147489169" r:id="rId40"/>
    <p:sldLayoutId id="2147489170" r:id="rId41"/>
    <p:sldLayoutId id="2147489171" r:id="rId42"/>
    <p:sldLayoutId id="2147489172" r:id="rId43"/>
    <p:sldLayoutId id="2147489173" r:id="rId44"/>
    <p:sldLayoutId id="2147489174" r:id="rId45"/>
    <p:sldLayoutId id="2147489175" r:id="rId46"/>
    <p:sldLayoutId id="2147489176" r:id="rId47"/>
    <p:sldLayoutId id="2147489177" r:id="rId48"/>
    <p:sldLayoutId id="2147489178" r:id="rId49"/>
    <p:sldLayoutId id="2147489179" r:id="rId50"/>
    <p:sldLayoutId id="2147489180" r:id="rId51"/>
    <p:sldLayoutId id="2147489181" r:id="rId52"/>
    <p:sldLayoutId id="2147489182" r:id="rId53"/>
    <p:sldLayoutId id="2147489183" r:id="rId54"/>
    <p:sldLayoutId id="2147488383" r:id="rId55"/>
    <p:sldLayoutId id="2147489184" r:id="rId56"/>
    <p:sldLayoutId id="2147488384" r:id="rId57"/>
    <p:sldLayoutId id="2147488385" r:id="rId58"/>
    <p:sldLayoutId id="2147488386" r:id="rId59"/>
    <p:sldLayoutId id="2147488387" r:id="rId60"/>
    <p:sldLayoutId id="2147488388" r:id="rId61"/>
    <p:sldLayoutId id="2147488389" r:id="rId62"/>
    <p:sldLayoutId id="2147488390" r:id="rId63"/>
    <p:sldLayoutId id="2147488391" r:id="rId64"/>
    <p:sldLayoutId id="2147489185" r:id="rId65"/>
    <p:sldLayoutId id="2147489186" r:id="rId66"/>
    <p:sldLayoutId id="2147489187" r:id="rId67"/>
    <p:sldLayoutId id="2147489188" r:id="rId68"/>
    <p:sldLayoutId id="2147489189" r:id="rId69"/>
    <p:sldLayoutId id="2147489190" r:id="rId70"/>
    <p:sldLayoutId id="2147489191" r:id="rId71"/>
    <p:sldLayoutId id="2147488392" r:id="rId72"/>
    <p:sldLayoutId id="2147489192" r:id="rId73"/>
    <p:sldLayoutId id="2147489193" r:id="rId74"/>
    <p:sldLayoutId id="2147489194" r:id="rId75"/>
    <p:sldLayoutId id="2147489195" r:id="rId76"/>
    <p:sldLayoutId id="2147489196" r:id="rId77"/>
    <p:sldLayoutId id="2147488393" r:id="rId78"/>
    <p:sldLayoutId id="2147489197" r:id="rId79"/>
    <p:sldLayoutId id="2147488394" r:id="rId80"/>
    <p:sldLayoutId id="2147488395" r:id="rId81"/>
    <p:sldLayoutId id="2147488396" r:id="rId82"/>
    <p:sldLayoutId id="2147488397" r:id="rId83"/>
    <p:sldLayoutId id="2147488398" r:id="rId84"/>
    <p:sldLayoutId id="2147488399" r:id="rId85"/>
    <p:sldLayoutId id="2147488400" r:id="rId86"/>
    <p:sldLayoutId id="2147489198" r:id="rId87"/>
    <p:sldLayoutId id="2147489199" r:id="rId88"/>
    <p:sldLayoutId id="2147489200" r:id="rId89"/>
    <p:sldLayoutId id="2147489201" r:id="rId90"/>
    <p:sldLayoutId id="2147489202" r:id="rId91"/>
    <p:sldLayoutId id="2147489203" r:id="rId92"/>
    <p:sldLayoutId id="2147489204" r:id="rId93"/>
    <p:sldLayoutId id="2147488401" r:id="rId94"/>
    <p:sldLayoutId id="2147489205" r:id="rId95"/>
    <p:sldLayoutId id="2147489206" r:id="rId96"/>
    <p:sldLayoutId id="2147489207" r:id="rId97"/>
    <p:sldLayoutId id="2147489208" r:id="rId98"/>
  </p:sldLayoutIdLst>
  <p:timing>
    <p:tnLst>
      <p:par>
        <p:cTn id="1" dur="indefinite" restart="never" nodeType="tmRoot"/>
      </p:par>
    </p:tnLst>
  </p:timing>
  <p:hf hdr="0" ftr="0" dt="0"/>
  <p:txStyles>
    <p:titleStyle>
      <a:lvl1pPr algn="l" defTabSz="457200" rtl="0" fontAlgn="base">
        <a:spcBef>
          <a:spcPct val="0"/>
        </a:spcBef>
        <a:spcAft>
          <a:spcPct val="0"/>
        </a:spcAft>
        <a:defRPr lang="en-US" sz="3000" b="1" kern="1200" dirty="0">
          <a:solidFill>
            <a:schemeClr val="tx1"/>
          </a:solidFill>
          <a:latin typeface="+mj-lt"/>
          <a:ea typeface="+mn-ea"/>
          <a:cs typeface="Arial"/>
        </a:defRPr>
      </a:lvl1pPr>
      <a:lvl2pPr algn="l" defTabSz="457200" rtl="0" fontAlgn="base">
        <a:spcBef>
          <a:spcPct val="0"/>
        </a:spcBef>
        <a:spcAft>
          <a:spcPct val="0"/>
        </a:spcAft>
        <a:defRPr sz="3000" b="1">
          <a:solidFill>
            <a:schemeClr val="tx1"/>
          </a:solidFill>
          <a:latin typeface="Arial" pitchFamily="34" charset="0"/>
          <a:cs typeface="Arial" pitchFamily="34" charset="0"/>
        </a:defRPr>
      </a:lvl2pPr>
      <a:lvl3pPr algn="l" defTabSz="457200" rtl="0" fontAlgn="base">
        <a:spcBef>
          <a:spcPct val="0"/>
        </a:spcBef>
        <a:spcAft>
          <a:spcPct val="0"/>
        </a:spcAft>
        <a:defRPr sz="3000" b="1">
          <a:solidFill>
            <a:schemeClr val="tx1"/>
          </a:solidFill>
          <a:latin typeface="Arial" pitchFamily="34" charset="0"/>
          <a:cs typeface="Arial" pitchFamily="34" charset="0"/>
        </a:defRPr>
      </a:lvl3pPr>
      <a:lvl4pPr algn="l" defTabSz="457200" rtl="0" fontAlgn="base">
        <a:spcBef>
          <a:spcPct val="0"/>
        </a:spcBef>
        <a:spcAft>
          <a:spcPct val="0"/>
        </a:spcAft>
        <a:defRPr sz="3000" b="1">
          <a:solidFill>
            <a:schemeClr val="tx1"/>
          </a:solidFill>
          <a:latin typeface="Arial" pitchFamily="34" charset="0"/>
          <a:cs typeface="Arial" pitchFamily="34" charset="0"/>
        </a:defRPr>
      </a:lvl4pPr>
      <a:lvl5pPr algn="l" defTabSz="457200" rtl="0" fontAlgn="base">
        <a:spcBef>
          <a:spcPct val="0"/>
        </a:spcBef>
        <a:spcAft>
          <a:spcPct val="0"/>
        </a:spcAft>
        <a:defRPr sz="3000" b="1">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chemeClr val="tx1"/>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chemeClr val="tx1"/>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chemeClr val="tx1"/>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chemeClr val="tx1"/>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00C8A0D-E748-4939-85C8-C57C2A08841C}" type="slidenum">
              <a:rPr lang="en-US" sz="800" smtClean="0"/>
              <a:pPr>
                <a:defRPr/>
              </a:pPr>
              <a:t>‹#›</a:t>
            </a:fld>
            <a:endParaRPr lang="en-US" sz="800" dirty="0"/>
          </a:p>
        </p:txBody>
      </p:sp>
      <p:pic>
        <p:nvPicPr>
          <p:cNvPr id="1024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D79B85-CB80-458D-B51A-29F5934D84AC}" type="slidenum">
              <a:rPr lang="en-US" sz="800" smtClean="0"/>
              <a:pPr>
                <a:defRPr/>
              </a:pPr>
              <a:t>‹#›</a:t>
            </a:fld>
            <a:endParaRPr lang="en-US" sz="800" dirty="0"/>
          </a:p>
        </p:txBody>
      </p:sp>
      <p:sp>
        <p:nvSpPr>
          <p:cNvPr id="102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90" r:id="rId1"/>
    <p:sldLayoutId id="2147488491" r:id="rId2"/>
    <p:sldLayoutId id="2147488492" r:id="rId3"/>
    <p:sldLayoutId id="2147488493" r:id="rId4"/>
    <p:sldLayoutId id="2147488494" r:id="rId5"/>
    <p:sldLayoutId id="2147488495" r:id="rId6"/>
    <p:sldLayoutId id="2147488496" r:id="rId7"/>
    <p:sldLayoutId id="2147488497" r:id="rId8"/>
    <p:sldLayoutId id="2147488498" r:id="rId9"/>
    <p:sldLayoutId id="2147488499" r:id="rId10"/>
    <p:sldLayoutId id="214748850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776D66B-341E-4B9B-8503-4C247723DEEF}" type="slidenum">
              <a:rPr lang="en-US" sz="800" smtClean="0"/>
              <a:pPr>
                <a:defRPr/>
              </a:pPr>
              <a:t>‹#›</a:t>
            </a:fld>
            <a:endParaRPr lang="en-US" sz="800" dirty="0"/>
          </a:p>
        </p:txBody>
      </p:sp>
      <p:pic>
        <p:nvPicPr>
          <p:cNvPr id="1127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60E9A4A-83CB-433B-A2E7-73EF611E4C9A}" type="slidenum">
              <a:rPr lang="en-US" sz="800" smtClean="0"/>
              <a:pPr>
                <a:defRPr/>
              </a:pPr>
              <a:t>‹#›</a:t>
            </a:fld>
            <a:endParaRPr lang="en-US" sz="800" dirty="0"/>
          </a:p>
        </p:txBody>
      </p:sp>
      <p:sp>
        <p:nvSpPr>
          <p:cNvPr id="112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01" r:id="rId1"/>
    <p:sldLayoutId id="2147488502" r:id="rId2"/>
    <p:sldLayoutId id="2147488503" r:id="rId3"/>
    <p:sldLayoutId id="2147488504" r:id="rId4"/>
    <p:sldLayoutId id="2147488505" r:id="rId5"/>
    <p:sldLayoutId id="2147488506" r:id="rId6"/>
    <p:sldLayoutId id="2147488507" r:id="rId7"/>
    <p:sldLayoutId id="2147488508" r:id="rId8"/>
    <p:sldLayoutId id="2147488509" r:id="rId9"/>
    <p:sldLayoutId id="2147488510" r:id="rId10"/>
    <p:sldLayoutId id="214748851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2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2FF146F-3F12-4093-9EFC-11EBB46647EA}" type="slidenum">
              <a:rPr lang="en-US" sz="800" smtClean="0"/>
              <a:pPr>
                <a:defRPr/>
              </a:pPr>
              <a:t>‹#›</a:t>
            </a:fld>
            <a:endParaRPr lang="en-US" sz="800" dirty="0"/>
          </a:p>
        </p:txBody>
      </p:sp>
      <p:pic>
        <p:nvPicPr>
          <p:cNvPr id="1229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D724D7-29E8-445C-9A5C-38071A6B27C1}" type="slidenum">
              <a:rPr lang="en-US" sz="800" smtClean="0"/>
              <a:pPr>
                <a:defRPr/>
              </a:pPr>
              <a:t>‹#›</a:t>
            </a:fld>
            <a:endParaRPr lang="en-US" sz="800" dirty="0"/>
          </a:p>
        </p:txBody>
      </p:sp>
      <p:sp>
        <p:nvSpPr>
          <p:cNvPr id="122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12" r:id="rId1"/>
    <p:sldLayoutId id="2147488513" r:id="rId2"/>
    <p:sldLayoutId id="2147488514" r:id="rId3"/>
    <p:sldLayoutId id="2147488515" r:id="rId4"/>
    <p:sldLayoutId id="2147488516" r:id="rId5"/>
    <p:sldLayoutId id="2147488517" r:id="rId6"/>
    <p:sldLayoutId id="2147488518" r:id="rId7"/>
    <p:sldLayoutId id="2147488519" r:id="rId8"/>
    <p:sldLayoutId id="2147488520" r:id="rId9"/>
    <p:sldLayoutId id="2147488521" r:id="rId10"/>
    <p:sldLayoutId id="214748852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3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82E00C5-CA14-4D5C-9FF6-410260241161}" type="slidenum">
              <a:rPr lang="en-US" sz="800" smtClean="0"/>
              <a:pPr>
                <a:defRPr/>
              </a:pPr>
              <a:t>‹#›</a:t>
            </a:fld>
            <a:endParaRPr lang="en-US" sz="800" dirty="0"/>
          </a:p>
        </p:txBody>
      </p:sp>
      <p:pic>
        <p:nvPicPr>
          <p:cNvPr id="1331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091E031-9315-4FD7-9917-1CBCCC115FF7}" type="slidenum">
              <a:rPr lang="en-US" sz="800" smtClean="0"/>
              <a:pPr>
                <a:defRPr/>
              </a:pPr>
              <a:t>‹#›</a:t>
            </a:fld>
            <a:endParaRPr lang="en-US" sz="800" dirty="0"/>
          </a:p>
        </p:txBody>
      </p:sp>
      <p:sp>
        <p:nvSpPr>
          <p:cNvPr id="133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23" r:id="rId1"/>
    <p:sldLayoutId id="2147488524" r:id="rId2"/>
    <p:sldLayoutId id="2147488525" r:id="rId3"/>
    <p:sldLayoutId id="2147488526" r:id="rId4"/>
    <p:sldLayoutId id="2147488527" r:id="rId5"/>
    <p:sldLayoutId id="2147488528" r:id="rId6"/>
    <p:sldLayoutId id="2147488529" r:id="rId7"/>
    <p:sldLayoutId id="2147488530" r:id="rId8"/>
    <p:sldLayoutId id="2147488531" r:id="rId9"/>
    <p:sldLayoutId id="2147488532" r:id="rId10"/>
    <p:sldLayoutId id="214748853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3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32293FC-3D19-409F-961A-F5F72606B44E}" type="slidenum">
              <a:rPr lang="en-US" sz="800" smtClean="0"/>
              <a:pPr>
                <a:defRPr/>
              </a:pPr>
              <a:t>‹#›</a:t>
            </a:fld>
            <a:endParaRPr lang="en-US" sz="800" dirty="0"/>
          </a:p>
        </p:txBody>
      </p:sp>
      <p:pic>
        <p:nvPicPr>
          <p:cNvPr id="1434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0BCF65D-649E-47E2-9C40-E8019D56D183}" type="slidenum">
              <a:rPr lang="en-US" sz="800" smtClean="0"/>
              <a:pPr>
                <a:defRPr/>
              </a:pPr>
              <a:t>‹#›</a:t>
            </a:fld>
            <a:endParaRPr lang="en-US" sz="800" dirty="0"/>
          </a:p>
        </p:txBody>
      </p:sp>
      <p:sp>
        <p:nvSpPr>
          <p:cNvPr id="143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34" r:id="rId1"/>
    <p:sldLayoutId id="2147488535" r:id="rId2"/>
    <p:sldLayoutId id="2147488536" r:id="rId3"/>
    <p:sldLayoutId id="2147488537" r:id="rId4"/>
    <p:sldLayoutId id="2147488538" r:id="rId5"/>
    <p:sldLayoutId id="2147488539" r:id="rId6"/>
    <p:sldLayoutId id="2147488540" r:id="rId7"/>
    <p:sldLayoutId id="2147488541" r:id="rId8"/>
    <p:sldLayoutId id="2147488542" r:id="rId9"/>
    <p:sldLayoutId id="2147488543" r:id="rId10"/>
    <p:sldLayoutId id="214748854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3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5D808F8-E13B-4A02-82EC-58EC6A0C03F3}" type="slidenum">
              <a:rPr lang="en-US" sz="800" smtClean="0"/>
              <a:pPr>
                <a:defRPr/>
              </a:pPr>
              <a:t>‹#›</a:t>
            </a:fld>
            <a:endParaRPr lang="en-US" sz="800" dirty="0"/>
          </a:p>
        </p:txBody>
      </p:sp>
      <p:pic>
        <p:nvPicPr>
          <p:cNvPr id="1536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2C7628C-ED70-4B55-BA0B-AD149E629237}" type="slidenum">
              <a:rPr lang="en-US" sz="800" smtClean="0"/>
              <a:pPr>
                <a:defRPr/>
              </a:pPr>
              <a:t>‹#›</a:t>
            </a:fld>
            <a:endParaRPr lang="en-US" sz="800" dirty="0"/>
          </a:p>
        </p:txBody>
      </p:sp>
      <p:sp>
        <p:nvSpPr>
          <p:cNvPr id="153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45" r:id="rId1"/>
    <p:sldLayoutId id="2147488546" r:id="rId2"/>
    <p:sldLayoutId id="2147488547" r:id="rId3"/>
    <p:sldLayoutId id="2147488548" r:id="rId4"/>
    <p:sldLayoutId id="2147488549" r:id="rId5"/>
    <p:sldLayoutId id="2147488550" r:id="rId6"/>
    <p:sldLayoutId id="2147488551" r:id="rId7"/>
    <p:sldLayoutId id="2147488552" r:id="rId8"/>
    <p:sldLayoutId id="2147488553" r:id="rId9"/>
    <p:sldLayoutId id="2147488554" r:id="rId10"/>
    <p:sldLayoutId id="214748855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3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43F440C-5503-4470-A898-C7179D1CB2D6}" type="slidenum">
              <a:rPr lang="en-US" sz="800" smtClean="0"/>
              <a:pPr>
                <a:defRPr/>
              </a:pPr>
              <a:t>‹#›</a:t>
            </a:fld>
            <a:endParaRPr lang="en-US" sz="800" dirty="0"/>
          </a:p>
        </p:txBody>
      </p:sp>
      <p:pic>
        <p:nvPicPr>
          <p:cNvPr id="1639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951D51-1391-4A20-BEB5-39F62C32D7CB}" type="slidenum">
              <a:rPr lang="en-US" sz="800" smtClean="0"/>
              <a:pPr>
                <a:defRPr/>
              </a:pPr>
              <a:t>‹#›</a:t>
            </a:fld>
            <a:endParaRPr lang="en-US" sz="800" dirty="0"/>
          </a:p>
        </p:txBody>
      </p:sp>
      <p:sp>
        <p:nvSpPr>
          <p:cNvPr id="1639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9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56" r:id="rId1"/>
    <p:sldLayoutId id="2147488557" r:id="rId2"/>
    <p:sldLayoutId id="2147488558" r:id="rId3"/>
    <p:sldLayoutId id="2147488559" r:id="rId4"/>
    <p:sldLayoutId id="2147488560" r:id="rId5"/>
    <p:sldLayoutId id="2147488561" r:id="rId6"/>
    <p:sldLayoutId id="2147488562" r:id="rId7"/>
    <p:sldLayoutId id="2147488563" r:id="rId8"/>
    <p:sldLayoutId id="2147488564" r:id="rId9"/>
    <p:sldLayoutId id="2147488565" r:id="rId10"/>
    <p:sldLayoutId id="214748856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4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E55E05C-49A5-443A-8E62-662A8084FEB5}" type="slidenum">
              <a:rPr lang="en-US" sz="800" smtClean="0"/>
              <a:pPr>
                <a:defRPr/>
              </a:pPr>
              <a:t>‹#›</a:t>
            </a:fld>
            <a:endParaRPr lang="en-US" sz="800" dirty="0"/>
          </a:p>
        </p:txBody>
      </p:sp>
      <p:pic>
        <p:nvPicPr>
          <p:cNvPr id="1741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924A42-D5BE-4568-9AF4-6E3908DAA560}" type="slidenum">
              <a:rPr lang="en-US" sz="800" smtClean="0"/>
              <a:pPr>
                <a:defRPr/>
              </a:pPr>
              <a:t>‹#›</a:t>
            </a:fld>
            <a:endParaRPr lang="en-US" sz="800" dirty="0"/>
          </a:p>
        </p:txBody>
      </p:sp>
      <p:sp>
        <p:nvSpPr>
          <p:cNvPr id="1741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67" r:id="rId1"/>
    <p:sldLayoutId id="2147488568" r:id="rId2"/>
    <p:sldLayoutId id="2147488569" r:id="rId3"/>
    <p:sldLayoutId id="2147488570" r:id="rId4"/>
    <p:sldLayoutId id="2147488571" r:id="rId5"/>
    <p:sldLayoutId id="2147488572" r:id="rId6"/>
    <p:sldLayoutId id="2147488573" r:id="rId7"/>
    <p:sldLayoutId id="2147488574" r:id="rId8"/>
    <p:sldLayoutId id="2147488575" r:id="rId9"/>
    <p:sldLayoutId id="2147488576" r:id="rId10"/>
    <p:sldLayoutId id="214748857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4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2875B9-F891-4488-B317-0029A002944A}" type="slidenum">
              <a:rPr lang="en-US" sz="800" smtClean="0"/>
              <a:pPr>
                <a:defRPr/>
              </a:pPr>
              <a:t>‹#›</a:t>
            </a:fld>
            <a:endParaRPr lang="en-US" sz="800" dirty="0"/>
          </a:p>
        </p:txBody>
      </p:sp>
      <p:pic>
        <p:nvPicPr>
          <p:cNvPr id="1843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DF8171-9530-41A8-9DEE-59C16764CD64}" type="slidenum">
              <a:rPr lang="en-US" sz="800" smtClean="0"/>
              <a:pPr>
                <a:defRPr/>
              </a:pPr>
              <a:t>‹#›</a:t>
            </a:fld>
            <a:endParaRPr lang="en-US" sz="800" dirty="0"/>
          </a:p>
        </p:txBody>
      </p:sp>
      <p:sp>
        <p:nvSpPr>
          <p:cNvPr id="1844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4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78" r:id="rId1"/>
    <p:sldLayoutId id="2147488579" r:id="rId2"/>
    <p:sldLayoutId id="2147488580" r:id="rId3"/>
    <p:sldLayoutId id="2147488581" r:id="rId4"/>
    <p:sldLayoutId id="2147488582" r:id="rId5"/>
    <p:sldLayoutId id="2147488583" r:id="rId6"/>
    <p:sldLayoutId id="2147488584" r:id="rId7"/>
    <p:sldLayoutId id="2147488585" r:id="rId8"/>
    <p:sldLayoutId id="2147488586" r:id="rId9"/>
    <p:sldLayoutId id="2147488587" r:id="rId10"/>
    <p:sldLayoutId id="214748858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94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CAF3CCD-07F8-476D-94DC-C1628A26B30E}" type="slidenum">
              <a:rPr lang="en-US" sz="800" smtClean="0"/>
              <a:pPr>
                <a:defRPr/>
              </a:pPr>
              <a:t>‹#›</a:t>
            </a:fld>
            <a:endParaRPr lang="en-US" sz="800" dirty="0"/>
          </a:p>
        </p:txBody>
      </p:sp>
      <p:pic>
        <p:nvPicPr>
          <p:cNvPr id="1946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CA14E7-F6B0-445F-9C6D-D37C7A51F524}" type="slidenum">
              <a:rPr lang="en-US" sz="800" smtClean="0"/>
              <a:pPr>
                <a:defRPr/>
              </a:pPr>
              <a:t>‹#›</a:t>
            </a:fld>
            <a:endParaRPr lang="en-US" sz="800" dirty="0"/>
          </a:p>
        </p:txBody>
      </p:sp>
      <p:sp>
        <p:nvSpPr>
          <p:cNvPr id="194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89" r:id="rId1"/>
    <p:sldLayoutId id="2147488590" r:id="rId2"/>
    <p:sldLayoutId id="2147488591" r:id="rId3"/>
    <p:sldLayoutId id="2147488592" r:id="rId4"/>
    <p:sldLayoutId id="2147488593" r:id="rId5"/>
    <p:sldLayoutId id="2147488594" r:id="rId6"/>
    <p:sldLayoutId id="2147488595" r:id="rId7"/>
    <p:sldLayoutId id="2147488596" r:id="rId8"/>
    <p:sldLayoutId id="2147488597" r:id="rId9"/>
    <p:sldLayoutId id="2147488598" r:id="rId10"/>
    <p:sldLayoutId id="214748859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052"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0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02" r:id="rId1"/>
    <p:sldLayoutId id="2147488403" r:id="rId2"/>
    <p:sldLayoutId id="2147488404" r:id="rId3"/>
    <p:sldLayoutId id="2147488405" r:id="rId4"/>
    <p:sldLayoutId id="2147488406" r:id="rId5"/>
    <p:sldLayoutId id="2147488407" r:id="rId6"/>
    <p:sldLayoutId id="2147488408" r:id="rId7"/>
    <p:sldLayoutId id="2147488409" r:id="rId8"/>
    <p:sldLayoutId id="2147488410" r:id="rId9"/>
    <p:sldLayoutId id="2147488411" r:id="rId10"/>
    <p:sldLayoutId id="214748841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4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0E0927-6737-4100-84F4-4C9CA249DDD1}" type="slidenum">
              <a:rPr lang="en-US" sz="800" smtClean="0"/>
              <a:pPr>
                <a:defRPr/>
              </a:pPr>
              <a:t>‹#›</a:t>
            </a:fld>
            <a:endParaRPr lang="en-US" sz="800" dirty="0"/>
          </a:p>
        </p:txBody>
      </p:sp>
      <p:pic>
        <p:nvPicPr>
          <p:cNvPr id="2048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D918B3C-04FA-47C1-B4FB-2A0D8D8FAA71}" type="slidenum">
              <a:rPr lang="en-US" sz="800" smtClean="0"/>
              <a:pPr>
                <a:defRPr/>
              </a:pPr>
              <a:t>‹#›</a:t>
            </a:fld>
            <a:endParaRPr lang="en-US" sz="800" dirty="0"/>
          </a:p>
        </p:txBody>
      </p:sp>
      <p:sp>
        <p:nvSpPr>
          <p:cNvPr id="204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00" r:id="rId1"/>
    <p:sldLayoutId id="2147488601" r:id="rId2"/>
    <p:sldLayoutId id="2147488602" r:id="rId3"/>
    <p:sldLayoutId id="2147488603" r:id="rId4"/>
    <p:sldLayoutId id="2147488604" r:id="rId5"/>
    <p:sldLayoutId id="2147488605" r:id="rId6"/>
    <p:sldLayoutId id="2147488606" r:id="rId7"/>
    <p:sldLayoutId id="2147488607" r:id="rId8"/>
    <p:sldLayoutId id="2147488608" r:id="rId9"/>
    <p:sldLayoutId id="2147488609" r:id="rId10"/>
    <p:sldLayoutId id="214748861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50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EF1218B-3C02-4393-B3AA-23E734910E4D}" type="slidenum">
              <a:rPr lang="en-US" sz="800" smtClean="0"/>
              <a:pPr>
                <a:defRPr/>
              </a:pPr>
              <a:t>‹#›</a:t>
            </a:fld>
            <a:endParaRPr lang="en-US" sz="800" dirty="0"/>
          </a:p>
        </p:txBody>
      </p:sp>
      <p:pic>
        <p:nvPicPr>
          <p:cNvPr id="2151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5D1CC-1367-41D2-9096-F7243F24340B}" type="slidenum">
              <a:rPr lang="en-US" sz="800" smtClean="0"/>
              <a:pPr>
                <a:defRPr/>
              </a:pPr>
              <a:t>‹#›</a:t>
            </a:fld>
            <a:endParaRPr lang="en-US" sz="800" dirty="0"/>
          </a:p>
        </p:txBody>
      </p:sp>
      <p:sp>
        <p:nvSpPr>
          <p:cNvPr id="2151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15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11" r:id="rId1"/>
    <p:sldLayoutId id="2147488612" r:id="rId2"/>
    <p:sldLayoutId id="2147488613" r:id="rId3"/>
    <p:sldLayoutId id="2147488614" r:id="rId4"/>
    <p:sldLayoutId id="2147488615" r:id="rId5"/>
    <p:sldLayoutId id="2147488616" r:id="rId6"/>
    <p:sldLayoutId id="2147488617" r:id="rId7"/>
    <p:sldLayoutId id="2147488618" r:id="rId8"/>
    <p:sldLayoutId id="2147488619" r:id="rId9"/>
    <p:sldLayoutId id="2147488620" r:id="rId10"/>
    <p:sldLayoutId id="214748862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53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0EC02B2-7AF9-4909-9DD3-28D0A3C2B08B}" type="slidenum">
              <a:rPr lang="en-US" sz="800" smtClean="0"/>
              <a:pPr>
                <a:defRPr/>
              </a:pPr>
              <a:t>‹#›</a:t>
            </a:fld>
            <a:endParaRPr lang="en-US" sz="800" dirty="0"/>
          </a:p>
        </p:txBody>
      </p:sp>
      <p:pic>
        <p:nvPicPr>
          <p:cNvPr id="2253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98FBEA1-AECF-497F-B79F-0318FDDB9EA6}" type="slidenum">
              <a:rPr lang="en-US" sz="800" smtClean="0"/>
              <a:pPr>
                <a:defRPr/>
              </a:pPr>
              <a:t>‹#›</a:t>
            </a:fld>
            <a:endParaRPr lang="en-US" sz="800" dirty="0"/>
          </a:p>
        </p:txBody>
      </p:sp>
      <p:sp>
        <p:nvSpPr>
          <p:cNvPr id="2253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22" r:id="rId1"/>
    <p:sldLayoutId id="2147488623" r:id="rId2"/>
    <p:sldLayoutId id="2147488624" r:id="rId3"/>
    <p:sldLayoutId id="2147488625" r:id="rId4"/>
    <p:sldLayoutId id="2147488626" r:id="rId5"/>
    <p:sldLayoutId id="2147488627" r:id="rId6"/>
    <p:sldLayoutId id="2147488628" r:id="rId7"/>
    <p:sldLayoutId id="2147488629" r:id="rId8"/>
    <p:sldLayoutId id="2147488630" r:id="rId9"/>
    <p:sldLayoutId id="2147488631" r:id="rId10"/>
    <p:sldLayoutId id="214748863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55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68948C4-E429-4F78-8D09-96113B66EEC6}" type="slidenum">
              <a:rPr lang="en-US" sz="800" smtClean="0"/>
              <a:pPr>
                <a:defRPr/>
              </a:pPr>
              <a:t>‹#›</a:t>
            </a:fld>
            <a:endParaRPr lang="en-US" sz="800" dirty="0"/>
          </a:p>
        </p:txBody>
      </p:sp>
      <p:pic>
        <p:nvPicPr>
          <p:cNvPr id="2355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C7400A7-E767-4118-BF0D-6D9D614FD9EA}" type="slidenum">
              <a:rPr lang="en-US" sz="800" smtClean="0"/>
              <a:pPr>
                <a:defRPr/>
              </a:pPr>
              <a:t>‹#›</a:t>
            </a:fld>
            <a:endParaRPr lang="en-US" sz="800" dirty="0"/>
          </a:p>
        </p:txBody>
      </p:sp>
      <p:sp>
        <p:nvSpPr>
          <p:cNvPr id="2356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33" r:id="rId1"/>
    <p:sldLayoutId id="2147488634" r:id="rId2"/>
    <p:sldLayoutId id="2147488635" r:id="rId3"/>
    <p:sldLayoutId id="2147488636" r:id="rId4"/>
    <p:sldLayoutId id="2147488637" r:id="rId5"/>
    <p:sldLayoutId id="2147488638" r:id="rId6"/>
    <p:sldLayoutId id="2147488639" r:id="rId7"/>
    <p:sldLayoutId id="2147488640" r:id="rId8"/>
    <p:sldLayoutId id="2147488641" r:id="rId9"/>
    <p:sldLayoutId id="2147488642" r:id="rId10"/>
    <p:sldLayoutId id="214748864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458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45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44" r:id="rId1"/>
    <p:sldLayoutId id="2147488645" r:id="rId2"/>
    <p:sldLayoutId id="2147488646" r:id="rId3"/>
    <p:sldLayoutId id="2147488647" r:id="rId4"/>
    <p:sldLayoutId id="2147488648" r:id="rId5"/>
    <p:sldLayoutId id="2147488649" r:id="rId6"/>
    <p:sldLayoutId id="2147488650" r:id="rId7"/>
    <p:sldLayoutId id="2147488651" r:id="rId8"/>
    <p:sldLayoutId id="2147488652" r:id="rId9"/>
    <p:sldLayoutId id="2147488653" r:id="rId10"/>
    <p:sldLayoutId id="214748865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0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560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50F9C68-0F4B-4779-8FE3-C0617CDF6ED1}"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655" r:id="rId1"/>
    <p:sldLayoutId id="2147488656" r:id="rId2"/>
    <p:sldLayoutId id="2147488657" r:id="rId3"/>
    <p:sldLayoutId id="2147488658" r:id="rId4"/>
    <p:sldLayoutId id="2147488659" r:id="rId5"/>
    <p:sldLayoutId id="2147488660" r:id="rId6"/>
    <p:sldLayoutId id="2147488661" r:id="rId7"/>
    <p:sldLayoutId id="2147488662" r:id="rId8"/>
    <p:sldLayoutId id="2147488663" r:id="rId9"/>
    <p:sldLayoutId id="2147488664" r:id="rId10"/>
    <p:sldLayoutId id="214748866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266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ACCAD7-CBBB-4418-826A-190A551C6A38}" type="slidenum">
              <a:rPr lang="en-US" sz="800" smtClean="0"/>
              <a:pPr>
                <a:defRPr/>
              </a:pPr>
              <a:t>‹#›</a:t>
            </a:fld>
            <a:endParaRPr lang="en-US" sz="800" dirty="0"/>
          </a:p>
        </p:txBody>
      </p:sp>
      <p:sp>
        <p:nvSpPr>
          <p:cNvPr id="266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66" r:id="rId1"/>
    <p:sldLayoutId id="2147488667" r:id="rId2"/>
    <p:sldLayoutId id="2147488668" r:id="rId3"/>
    <p:sldLayoutId id="2147488669" r:id="rId4"/>
    <p:sldLayoutId id="2147488670" r:id="rId5"/>
    <p:sldLayoutId id="2147488671" r:id="rId6"/>
    <p:sldLayoutId id="2147488672" r:id="rId7"/>
    <p:sldLayoutId id="2147488673" r:id="rId8"/>
    <p:sldLayoutId id="2147488674" r:id="rId9"/>
    <p:sldLayoutId id="2147488675" r:id="rId10"/>
    <p:sldLayoutId id="214748867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76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24E97A2-D3A0-4686-8AC8-423649284E50}" type="slidenum">
              <a:rPr lang="en-US" sz="800" smtClean="0"/>
              <a:pPr>
                <a:defRPr/>
              </a:pPr>
              <a:t>‹#›</a:t>
            </a:fld>
            <a:endParaRPr lang="en-US" sz="800" dirty="0"/>
          </a:p>
        </p:txBody>
      </p:sp>
      <p:sp>
        <p:nvSpPr>
          <p:cNvPr id="276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76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77" r:id="rId1"/>
    <p:sldLayoutId id="2147488678" r:id="rId2"/>
    <p:sldLayoutId id="2147488679" r:id="rId3"/>
    <p:sldLayoutId id="2147488680" r:id="rId4"/>
    <p:sldLayoutId id="2147488681" r:id="rId5"/>
    <p:sldLayoutId id="2147488682" r:id="rId6"/>
    <p:sldLayoutId id="2147488683" r:id="rId7"/>
    <p:sldLayoutId id="2147488684" r:id="rId8"/>
    <p:sldLayoutId id="2147488685" r:id="rId9"/>
    <p:sldLayoutId id="2147488686" r:id="rId10"/>
    <p:sldLayoutId id="214748868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67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86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4B1A7AC-8F4A-481F-85EF-062123F73FC5}" type="slidenum">
              <a:rPr lang="en-US" sz="800" smtClean="0"/>
              <a:pPr>
                <a:defRPr/>
              </a:pPr>
              <a:t>‹#›</a:t>
            </a:fld>
            <a:endParaRPr lang="en-US" sz="800" dirty="0"/>
          </a:p>
        </p:txBody>
      </p:sp>
      <p:sp>
        <p:nvSpPr>
          <p:cNvPr id="286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88" r:id="rId1"/>
    <p:sldLayoutId id="2147488689" r:id="rId2"/>
    <p:sldLayoutId id="2147488690" r:id="rId3"/>
    <p:sldLayoutId id="2147488691" r:id="rId4"/>
    <p:sldLayoutId id="2147488692" r:id="rId5"/>
    <p:sldLayoutId id="2147488693" r:id="rId6"/>
    <p:sldLayoutId id="2147488694" r:id="rId7"/>
    <p:sldLayoutId id="2147488695" r:id="rId8"/>
    <p:sldLayoutId id="2147488696" r:id="rId9"/>
    <p:sldLayoutId id="2147488697" r:id="rId10"/>
    <p:sldLayoutId id="214748869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296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5F7FB8E-9AEE-4CED-9F1A-94D13B1DA583}" type="slidenum">
              <a:rPr lang="en-US" sz="800" smtClean="0"/>
              <a:pPr>
                <a:defRPr/>
              </a:pPr>
              <a:t>‹#›</a:t>
            </a:fld>
            <a:endParaRPr lang="en-US" sz="800" dirty="0"/>
          </a:p>
        </p:txBody>
      </p:sp>
      <p:sp>
        <p:nvSpPr>
          <p:cNvPr id="297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7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99" r:id="rId1"/>
    <p:sldLayoutId id="2147488700" r:id="rId2"/>
    <p:sldLayoutId id="2147488701" r:id="rId3"/>
    <p:sldLayoutId id="2147488702" r:id="rId4"/>
    <p:sldLayoutId id="2147488703" r:id="rId5"/>
    <p:sldLayoutId id="2147488704" r:id="rId6"/>
    <p:sldLayoutId id="2147488705" r:id="rId7"/>
    <p:sldLayoutId id="2147488706" r:id="rId8"/>
    <p:sldLayoutId id="2147488707" r:id="rId9"/>
    <p:sldLayoutId id="2147488708" r:id="rId10"/>
    <p:sldLayoutId id="214748870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7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A77351A-D415-4248-9BBC-EAD1AB1C9363}"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413" r:id="rId1"/>
    <p:sldLayoutId id="2147488414" r:id="rId2"/>
    <p:sldLayoutId id="2147488415" r:id="rId3"/>
    <p:sldLayoutId id="2147488416" r:id="rId4"/>
    <p:sldLayoutId id="2147488417" r:id="rId5"/>
    <p:sldLayoutId id="2147488418" r:id="rId6"/>
    <p:sldLayoutId id="2147488419" r:id="rId7"/>
    <p:sldLayoutId id="2147488420" r:id="rId8"/>
    <p:sldLayoutId id="2147488421" r:id="rId9"/>
    <p:sldLayoutId id="2147488422" r:id="rId10"/>
    <p:sldLayoutId id="214748842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22"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307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72A54FA-C624-4C31-AFC5-C1B590943615}" type="slidenum">
              <a:rPr lang="en-US" sz="800" smtClean="0"/>
              <a:pPr>
                <a:defRPr/>
              </a:pPr>
              <a:t>‹#›</a:t>
            </a:fld>
            <a:endParaRPr lang="en-US" sz="800" dirty="0"/>
          </a:p>
        </p:txBody>
      </p:sp>
      <p:sp>
        <p:nvSpPr>
          <p:cNvPr id="307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10" r:id="rId1"/>
    <p:sldLayoutId id="2147488711" r:id="rId2"/>
    <p:sldLayoutId id="2147488712" r:id="rId3"/>
    <p:sldLayoutId id="2147488713" r:id="rId4"/>
    <p:sldLayoutId id="2147488714" r:id="rId5"/>
    <p:sldLayoutId id="2147488715" r:id="rId6"/>
    <p:sldLayoutId id="2147488716" r:id="rId7"/>
    <p:sldLayoutId id="2147488717" r:id="rId8"/>
    <p:sldLayoutId id="2147488718" r:id="rId9"/>
    <p:sldLayoutId id="2147488719" r:id="rId10"/>
    <p:sldLayoutId id="214748872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7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019DF3C-A720-4CB1-9F89-BEF7343B4C2D}" type="slidenum">
              <a:rPr lang="en-US" sz="800" smtClean="0"/>
              <a:pPr>
                <a:defRPr/>
              </a:pPr>
              <a:t>‹#›</a:t>
            </a:fld>
            <a:endParaRPr lang="en-US" sz="800" dirty="0"/>
          </a:p>
        </p:txBody>
      </p:sp>
      <p:pic>
        <p:nvPicPr>
          <p:cNvPr id="317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12708D9-43BF-49BD-BED6-4054AC89D301}" type="slidenum">
              <a:rPr lang="en-US" sz="800" smtClean="0"/>
              <a:pPr>
                <a:defRPr/>
              </a:pPr>
              <a:t>‹#›</a:t>
            </a:fld>
            <a:endParaRPr lang="en-US" sz="800" dirty="0"/>
          </a:p>
        </p:txBody>
      </p:sp>
      <p:sp>
        <p:nvSpPr>
          <p:cNvPr id="317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21" r:id="rId1"/>
    <p:sldLayoutId id="2147488722" r:id="rId2"/>
    <p:sldLayoutId id="2147488723" r:id="rId3"/>
    <p:sldLayoutId id="2147488724" r:id="rId4"/>
    <p:sldLayoutId id="2147488725" r:id="rId5"/>
    <p:sldLayoutId id="2147488726" r:id="rId6"/>
    <p:sldLayoutId id="2147488727" r:id="rId7"/>
    <p:sldLayoutId id="2147488728" r:id="rId8"/>
    <p:sldLayoutId id="2147488729" r:id="rId9"/>
    <p:sldLayoutId id="2147488730" r:id="rId10"/>
    <p:sldLayoutId id="214748873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27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58E4414-4891-4129-93FD-2C577984FA74}" type="slidenum">
              <a:rPr lang="en-US" sz="800" smtClean="0"/>
              <a:pPr>
                <a:defRPr/>
              </a:pPr>
              <a:t>‹#›</a:t>
            </a:fld>
            <a:endParaRPr lang="en-US" sz="800" dirty="0"/>
          </a:p>
        </p:txBody>
      </p:sp>
      <p:pic>
        <p:nvPicPr>
          <p:cNvPr id="32774" name="Picture 2" descr="E:\My Documents\1 Temple\1 Wipro\1 On-going Jobs\Corporate ppt\z+ final\TMPLTS\6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3E558F7-1FC5-47D8-8D92-85E455D3298C}" type="slidenum">
              <a:rPr lang="en-US" sz="800" smtClean="0"/>
              <a:pPr>
                <a:defRPr/>
              </a:pPr>
              <a:t>‹#›</a:t>
            </a:fld>
            <a:endParaRPr lang="en-US" sz="800" dirty="0"/>
          </a:p>
        </p:txBody>
      </p:sp>
      <p:sp>
        <p:nvSpPr>
          <p:cNvPr id="327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32" r:id="rId1"/>
    <p:sldLayoutId id="2147488733" r:id="rId2"/>
    <p:sldLayoutId id="2147488734" r:id="rId3"/>
    <p:sldLayoutId id="2147488735" r:id="rId4"/>
    <p:sldLayoutId id="2147488736" r:id="rId5"/>
    <p:sldLayoutId id="2147488737" r:id="rId6"/>
    <p:sldLayoutId id="2147488738" r:id="rId7"/>
    <p:sldLayoutId id="2147488739" r:id="rId8"/>
    <p:sldLayoutId id="2147488740" r:id="rId9"/>
    <p:sldLayoutId id="2147488741" r:id="rId10"/>
    <p:sldLayoutId id="2147488742" r:id="rId11"/>
    <p:sldLayoutId id="2147488743" r:id="rId12"/>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7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5BF3959-3A4B-4FA9-BCE1-D6AF69F1C577}" type="slidenum">
              <a:rPr lang="en-US" sz="800" smtClean="0"/>
              <a:pPr>
                <a:defRPr/>
              </a:pPr>
              <a:t>‹#›</a:t>
            </a:fld>
            <a:endParaRPr lang="en-US" sz="800" dirty="0"/>
          </a:p>
        </p:txBody>
      </p:sp>
      <p:pic>
        <p:nvPicPr>
          <p:cNvPr id="337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344C44E-8C6B-4732-915C-EEDB2E9EA547}" type="slidenum">
              <a:rPr lang="en-US" sz="800" smtClean="0"/>
              <a:pPr>
                <a:defRPr/>
              </a:pPr>
              <a:t>‹#›</a:t>
            </a:fld>
            <a:endParaRPr lang="en-US" sz="800" dirty="0"/>
          </a:p>
        </p:txBody>
      </p:sp>
      <p:sp>
        <p:nvSpPr>
          <p:cNvPr id="338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38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44" r:id="rId1"/>
    <p:sldLayoutId id="2147488745" r:id="rId2"/>
    <p:sldLayoutId id="2147488746" r:id="rId3"/>
    <p:sldLayoutId id="2147488747" r:id="rId4"/>
    <p:sldLayoutId id="2147488748" r:id="rId5"/>
    <p:sldLayoutId id="2147488749" r:id="rId6"/>
    <p:sldLayoutId id="2147488750" r:id="rId7"/>
    <p:sldLayoutId id="2147488751" r:id="rId8"/>
    <p:sldLayoutId id="2147488752" r:id="rId9"/>
    <p:sldLayoutId id="2147488753" r:id="rId10"/>
    <p:sldLayoutId id="214748875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48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C9F037-4031-4EED-B9F5-522073F610CC}" type="slidenum">
              <a:rPr lang="en-US" sz="800" smtClean="0"/>
              <a:pPr>
                <a:defRPr/>
              </a:pPr>
              <a:t>‹#›</a:t>
            </a:fld>
            <a:endParaRPr lang="en-US" sz="800" dirty="0"/>
          </a:p>
        </p:txBody>
      </p:sp>
      <p:pic>
        <p:nvPicPr>
          <p:cNvPr id="348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6E2EBDE-3333-4939-9001-D95383A2CA97}" type="slidenum">
              <a:rPr lang="en-US" sz="800" smtClean="0"/>
              <a:pPr>
                <a:defRPr/>
              </a:pPr>
              <a:t>‹#›</a:t>
            </a:fld>
            <a:endParaRPr lang="en-US" sz="800" dirty="0"/>
          </a:p>
        </p:txBody>
      </p:sp>
      <p:sp>
        <p:nvSpPr>
          <p:cNvPr id="348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55" r:id="rId1"/>
    <p:sldLayoutId id="2147488756" r:id="rId2"/>
    <p:sldLayoutId id="2147488757" r:id="rId3"/>
    <p:sldLayoutId id="2147488758" r:id="rId4"/>
    <p:sldLayoutId id="2147488759" r:id="rId5"/>
    <p:sldLayoutId id="2147488760" r:id="rId6"/>
    <p:sldLayoutId id="2147488761" r:id="rId7"/>
    <p:sldLayoutId id="2147488762" r:id="rId8"/>
    <p:sldLayoutId id="2147488763" r:id="rId9"/>
    <p:sldLayoutId id="2147488764" r:id="rId10"/>
    <p:sldLayoutId id="214748876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8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453E918-4768-45AB-9D5D-F1AC1DE344E8}" type="slidenum">
              <a:rPr lang="en-US" sz="800" smtClean="0"/>
              <a:pPr>
                <a:defRPr/>
              </a:pPr>
              <a:t>‹#›</a:t>
            </a:fld>
            <a:endParaRPr lang="en-US" sz="800" dirty="0"/>
          </a:p>
        </p:txBody>
      </p:sp>
      <p:pic>
        <p:nvPicPr>
          <p:cNvPr id="358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149F372-BED1-4692-8AE0-3A09B82F0D57}" type="slidenum">
              <a:rPr lang="en-US" sz="800" smtClean="0"/>
              <a:pPr>
                <a:defRPr/>
              </a:pPr>
              <a:t>‹#›</a:t>
            </a:fld>
            <a:endParaRPr lang="en-US" sz="800" dirty="0"/>
          </a:p>
        </p:txBody>
      </p:sp>
      <p:sp>
        <p:nvSpPr>
          <p:cNvPr id="358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58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66" r:id="rId1"/>
    <p:sldLayoutId id="2147488767" r:id="rId2"/>
    <p:sldLayoutId id="2147488768" r:id="rId3"/>
    <p:sldLayoutId id="2147488769" r:id="rId4"/>
    <p:sldLayoutId id="2147488770" r:id="rId5"/>
    <p:sldLayoutId id="2147488771" r:id="rId6"/>
    <p:sldLayoutId id="2147488772" r:id="rId7"/>
    <p:sldLayoutId id="2147488773" r:id="rId8"/>
    <p:sldLayoutId id="2147488774" r:id="rId9"/>
    <p:sldLayoutId id="2147488775" r:id="rId10"/>
    <p:sldLayoutId id="214748877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8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7C7AD50-A86B-4841-856F-ACD752D38C74}" type="slidenum">
              <a:rPr lang="en-US" sz="800" smtClean="0"/>
              <a:pPr>
                <a:defRPr/>
              </a:pPr>
              <a:t>‹#›</a:t>
            </a:fld>
            <a:endParaRPr lang="en-US" sz="800" dirty="0"/>
          </a:p>
        </p:txBody>
      </p:sp>
      <p:pic>
        <p:nvPicPr>
          <p:cNvPr id="368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37D09E-FC46-4DE8-91BD-0B016E0D18A2}" type="slidenum">
              <a:rPr lang="en-US" sz="800" smtClean="0"/>
              <a:pPr>
                <a:defRPr/>
              </a:pPr>
              <a:t>‹#›</a:t>
            </a:fld>
            <a:endParaRPr lang="en-US" sz="800" dirty="0"/>
          </a:p>
        </p:txBody>
      </p:sp>
      <p:sp>
        <p:nvSpPr>
          <p:cNvPr id="368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8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77" r:id="rId1"/>
    <p:sldLayoutId id="2147488778" r:id="rId2"/>
    <p:sldLayoutId id="2147488779" r:id="rId3"/>
    <p:sldLayoutId id="2147488780" r:id="rId4"/>
    <p:sldLayoutId id="2147488781" r:id="rId5"/>
    <p:sldLayoutId id="2147488782" r:id="rId6"/>
    <p:sldLayoutId id="2147488783" r:id="rId7"/>
    <p:sldLayoutId id="2147488784" r:id="rId8"/>
    <p:sldLayoutId id="2147488785" r:id="rId9"/>
    <p:sldLayoutId id="2147488786" r:id="rId10"/>
    <p:sldLayoutId id="214748878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78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9F8F7FC-B382-4235-B527-574407D8F6FC}" type="slidenum">
              <a:rPr lang="en-US" sz="800" smtClean="0"/>
              <a:pPr>
                <a:defRPr/>
              </a:pPr>
              <a:t>‹#›</a:t>
            </a:fld>
            <a:endParaRPr lang="en-US" sz="800" dirty="0"/>
          </a:p>
        </p:txBody>
      </p:sp>
      <p:pic>
        <p:nvPicPr>
          <p:cNvPr id="378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D76C8ED-B7E5-48F6-A954-28636C8705CA}" type="slidenum">
              <a:rPr lang="en-US" sz="800" smtClean="0"/>
              <a:pPr>
                <a:defRPr/>
              </a:pPr>
              <a:t>‹#›</a:t>
            </a:fld>
            <a:endParaRPr lang="en-US" sz="800" dirty="0"/>
          </a:p>
        </p:txBody>
      </p:sp>
      <p:sp>
        <p:nvSpPr>
          <p:cNvPr id="378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88" r:id="rId1"/>
    <p:sldLayoutId id="2147488789" r:id="rId2"/>
    <p:sldLayoutId id="2147488790" r:id="rId3"/>
    <p:sldLayoutId id="2147488791" r:id="rId4"/>
    <p:sldLayoutId id="2147488792" r:id="rId5"/>
    <p:sldLayoutId id="2147488793" r:id="rId6"/>
    <p:sldLayoutId id="2147488794" r:id="rId7"/>
    <p:sldLayoutId id="2147488795" r:id="rId8"/>
    <p:sldLayoutId id="2147488796" r:id="rId9"/>
    <p:sldLayoutId id="2147488797" r:id="rId10"/>
    <p:sldLayoutId id="214748879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89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7FD7156-F41E-4D45-B735-5425107AC1D3}" type="slidenum">
              <a:rPr lang="en-US" sz="800" smtClean="0"/>
              <a:pPr>
                <a:defRPr/>
              </a:pPr>
              <a:t>‹#›</a:t>
            </a:fld>
            <a:endParaRPr lang="en-US" sz="800" dirty="0"/>
          </a:p>
        </p:txBody>
      </p:sp>
      <p:pic>
        <p:nvPicPr>
          <p:cNvPr id="389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F66268-6C6F-4ECB-9BBD-4FB217012126}" type="slidenum">
              <a:rPr lang="en-US" sz="800" smtClean="0"/>
              <a:pPr>
                <a:defRPr/>
              </a:pPr>
              <a:t>‹#›</a:t>
            </a:fld>
            <a:endParaRPr lang="en-US" sz="800" dirty="0"/>
          </a:p>
        </p:txBody>
      </p:sp>
      <p:sp>
        <p:nvSpPr>
          <p:cNvPr id="389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89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99" r:id="rId1"/>
    <p:sldLayoutId id="2147488800" r:id="rId2"/>
    <p:sldLayoutId id="2147488801" r:id="rId3"/>
    <p:sldLayoutId id="2147488802" r:id="rId4"/>
    <p:sldLayoutId id="2147488803" r:id="rId5"/>
    <p:sldLayoutId id="2147488804" r:id="rId6"/>
    <p:sldLayoutId id="2147488805" r:id="rId7"/>
    <p:sldLayoutId id="2147488806" r:id="rId8"/>
    <p:sldLayoutId id="2147488807" r:id="rId9"/>
    <p:sldLayoutId id="2147488808" r:id="rId10"/>
    <p:sldLayoutId id="214748880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99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AFFFAF-A423-4D30-AA1C-1EB7F2DE83AD}" type="slidenum">
              <a:rPr lang="en-US" sz="800" smtClean="0"/>
              <a:pPr>
                <a:defRPr/>
              </a:pPr>
              <a:t>‹#›</a:t>
            </a:fld>
            <a:endParaRPr lang="en-US" sz="800" dirty="0"/>
          </a:p>
        </p:txBody>
      </p:sp>
      <p:pic>
        <p:nvPicPr>
          <p:cNvPr id="399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9CF4BCA-98A5-45DD-93D4-5C0A5D5E5781}" type="slidenum">
              <a:rPr lang="en-US" sz="800" smtClean="0"/>
              <a:pPr>
                <a:defRPr/>
              </a:pPr>
              <a:t>‹#›</a:t>
            </a:fld>
            <a:endParaRPr lang="en-US" sz="800" dirty="0"/>
          </a:p>
        </p:txBody>
      </p:sp>
      <p:sp>
        <p:nvSpPr>
          <p:cNvPr id="399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99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10" r:id="rId1"/>
    <p:sldLayoutId id="2147488811" r:id="rId2"/>
    <p:sldLayoutId id="2147488812" r:id="rId3"/>
    <p:sldLayoutId id="2147488813" r:id="rId4"/>
    <p:sldLayoutId id="2147488814" r:id="rId5"/>
    <p:sldLayoutId id="2147488815" r:id="rId6"/>
    <p:sldLayoutId id="2147488816" r:id="rId7"/>
    <p:sldLayoutId id="2147488817" r:id="rId8"/>
    <p:sldLayoutId id="2147488818" r:id="rId9"/>
    <p:sldLayoutId id="2147488819" r:id="rId10"/>
    <p:sldLayoutId id="214748882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0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B48FC6-D2F5-4071-A297-39439B504B76}" type="slidenum">
              <a:rPr lang="en-US" sz="800" smtClean="0"/>
              <a:pPr>
                <a:defRPr/>
              </a:pPr>
              <a:t>‹#›</a:t>
            </a:fld>
            <a:endParaRPr lang="en-US" sz="800" dirty="0"/>
          </a:p>
        </p:txBody>
      </p:sp>
      <p:sp>
        <p:nvSpPr>
          <p:cNvPr id="41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24" r:id="rId1"/>
    <p:sldLayoutId id="2147488425" r:id="rId2"/>
    <p:sldLayoutId id="2147488426" r:id="rId3"/>
    <p:sldLayoutId id="2147488427" r:id="rId4"/>
    <p:sldLayoutId id="2147488428" r:id="rId5"/>
    <p:sldLayoutId id="2147488429" r:id="rId6"/>
    <p:sldLayoutId id="2147488430" r:id="rId7"/>
    <p:sldLayoutId id="2147488431" r:id="rId8"/>
    <p:sldLayoutId id="2147488432" r:id="rId9"/>
    <p:sldLayoutId id="2147488433" r:id="rId10"/>
    <p:sldLayoutId id="214748843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09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0A2276-E62F-48FD-A97E-EE3CD456DA5E}" type="slidenum">
              <a:rPr lang="en-US" sz="800" smtClean="0"/>
              <a:pPr>
                <a:defRPr/>
              </a:pPr>
              <a:t>‹#›</a:t>
            </a:fld>
            <a:endParaRPr lang="en-US" sz="800" dirty="0"/>
          </a:p>
        </p:txBody>
      </p:sp>
      <p:pic>
        <p:nvPicPr>
          <p:cNvPr id="409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83CAA4C-F876-4C03-8C71-1FB778940613}" type="slidenum">
              <a:rPr lang="en-US" sz="800" smtClean="0"/>
              <a:pPr>
                <a:defRPr/>
              </a:pPr>
              <a:t>‹#›</a:t>
            </a:fld>
            <a:endParaRPr lang="en-US" sz="800" dirty="0"/>
          </a:p>
        </p:txBody>
      </p:sp>
      <p:sp>
        <p:nvSpPr>
          <p:cNvPr id="409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21" r:id="rId1"/>
    <p:sldLayoutId id="2147488822" r:id="rId2"/>
    <p:sldLayoutId id="2147488823" r:id="rId3"/>
    <p:sldLayoutId id="2147488824" r:id="rId4"/>
    <p:sldLayoutId id="2147488825" r:id="rId5"/>
    <p:sldLayoutId id="2147488826" r:id="rId6"/>
    <p:sldLayoutId id="2147488827" r:id="rId7"/>
    <p:sldLayoutId id="2147488828" r:id="rId8"/>
    <p:sldLayoutId id="2147488829" r:id="rId9"/>
    <p:sldLayoutId id="2147488830" r:id="rId10"/>
    <p:sldLayoutId id="214748883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19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BAE2AC9-58D0-4721-BFC1-9EA37BC396F1}" type="slidenum">
              <a:rPr lang="en-US" sz="800" smtClean="0"/>
              <a:pPr>
                <a:defRPr/>
              </a:pPr>
              <a:t>‹#›</a:t>
            </a:fld>
            <a:endParaRPr lang="en-US" sz="800" dirty="0"/>
          </a:p>
        </p:txBody>
      </p:sp>
      <p:pic>
        <p:nvPicPr>
          <p:cNvPr id="4199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533C4F-F455-4738-BDC5-D9C361EEB0A1}" type="slidenum">
              <a:rPr lang="en-US" sz="800" smtClean="0"/>
              <a:pPr>
                <a:defRPr/>
              </a:pPr>
              <a:t>‹#›</a:t>
            </a:fld>
            <a:endParaRPr lang="en-US" sz="800" dirty="0"/>
          </a:p>
        </p:txBody>
      </p:sp>
      <p:sp>
        <p:nvSpPr>
          <p:cNvPr id="4199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32" r:id="rId1"/>
    <p:sldLayoutId id="2147488833" r:id="rId2"/>
    <p:sldLayoutId id="2147488834" r:id="rId3"/>
    <p:sldLayoutId id="2147488835" r:id="rId4"/>
    <p:sldLayoutId id="2147488836" r:id="rId5"/>
    <p:sldLayoutId id="2147488837" r:id="rId6"/>
    <p:sldLayoutId id="2147488838" r:id="rId7"/>
    <p:sldLayoutId id="2147488839" r:id="rId8"/>
    <p:sldLayoutId id="2147488840" r:id="rId9"/>
    <p:sldLayoutId id="2147488841" r:id="rId10"/>
    <p:sldLayoutId id="214748884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30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BB90773-0175-4104-A84C-5D1C6D9376DC}" type="slidenum">
              <a:rPr lang="en-US" sz="800" smtClean="0"/>
              <a:pPr>
                <a:defRPr/>
              </a:pPr>
              <a:t>‹#›</a:t>
            </a:fld>
            <a:endParaRPr lang="en-US" sz="800" dirty="0"/>
          </a:p>
        </p:txBody>
      </p:sp>
      <p:pic>
        <p:nvPicPr>
          <p:cNvPr id="4301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E36767E-2850-410B-A835-973C3E9A6716}" type="slidenum">
              <a:rPr lang="en-US" sz="800" smtClean="0"/>
              <a:pPr>
                <a:defRPr/>
              </a:pPr>
              <a:t>‹#›</a:t>
            </a:fld>
            <a:endParaRPr lang="en-US" sz="800" dirty="0"/>
          </a:p>
        </p:txBody>
      </p:sp>
      <p:sp>
        <p:nvSpPr>
          <p:cNvPr id="4301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43" r:id="rId1"/>
    <p:sldLayoutId id="2147488844" r:id="rId2"/>
    <p:sldLayoutId id="2147488845" r:id="rId3"/>
    <p:sldLayoutId id="2147488846" r:id="rId4"/>
    <p:sldLayoutId id="2147488847" r:id="rId5"/>
    <p:sldLayoutId id="2147488848" r:id="rId6"/>
    <p:sldLayoutId id="2147488849" r:id="rId7"/>
    <p:sldLayoutId id="2147488850" r:id="rId8"/>
    <p:sldLayoutId id="2147488851" r:id="rId9"/>
    <p:sldLayoutId id="2147488852" r:id="rId10"/>
    <p:sldLayoutId id="214748885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40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668EA74-C74B-4F5D-A1E5-A9C87ABFB85A}" type="slidenum">
              <a:rPr lang="en-US" sz="800" smtClean="0"/>
              <a:pPr>
                <a:defRPr/>
              </a:pPr>
              <a:t>‹#›</a:t>
            </a:fld>
            <a:endParaRPr lang="en-US" sz="800" dirty="0"/>
          </a:p>
        </p:txBody>
      </p:sp>
      <p:pic>
        <p:nvPicPr>
          <p:cNvPr id="4403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19D446-0165-4108-9860-F92ED2A3CE05}" type="slidenum">
              <a:rPr lang="en-US" sz="800" smtClean="0"/>
              <a:pPr>
                <a:defRPr/>
              </a:pPr>
              <a:t>‹#›</a:t>
            </a:fld>
            <a:endParaRPr lang="en-US" sz="800" dirty="0"/>
          </a:p>
        </p:txBody>
      </p:sp>
      <p:sp>
        <p:nvSpPr>
          <p:cNvPr id="440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40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54" r:id="rId1"/>
    <p:sldLayoutId id="2147488855" r:id="rId2"/>
    <p:sldLayoutId id="2147488856" r:id="rId3"/>
    <p:sldLayoutId id="2147488857" r:id="rId4"/>
    <p:sldLayoutId id="2147488858" r:id="rId5"/>
    <p:sldLayoutId id="2147488859" r:id="rId6"/>
    <p:sldLayoutId id="2147488860" r:id="rId7"/>
    <p:sldLayoutId id="2147488861" r:id="rId8"/>
    <p:sldLayoutId id="2147488862" r:id="rId9"/>
    <p:sldLayoutId id="2147488863" r:id="rId10"/>
    <p:sldLayoutId id="214748886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50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AD3C15D-4979-4477-82C7-414C7410686F}" type="slidenum">
              <a:rPr lang="en-US" sz="800" smtClean="0"/>
              <a:pPr>
                <a:defRPr/>
              </a:pPr>
              <a:t>‹#›</a:t>
            </a:fld>
            <a:endParaRPr lang="en-US" sz="800" dirty="0"/>
          </a:p>
        </p:txBody>
      </p:sp>
      <p:pic>
        <p:nvPicPr>
          <p:cNvPr id="4506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4F1DE9E-14C2-4EA5-B1F5-EE2E940041C9}" type="slidenum">
              <a:rPr lang="en-US" sz="800" smtClean="0"/>
              <a:pPr>
                <a:defRPr/>
              </a:pPr>
              <a:t>‹#›</a:t>
            </a:fld>
            <a:endParaRPr lang="en-US" sz="800" dirty="0"/>
          </a:p>
        </p:txBody>
      </p:sp>
      <p:sp>
        <p:nvSpPr>
          <p:cNvPr id="450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50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65" r:id="rId1"/>
    <p:sldLayoutId id="2147488866" r:id="rId2"/>
    <p:sldLayoutId id="2147488867" r:id="rId3"/>
    <p:sldLayoutId id="2147488868" r:id="rId4"/>
    <p:sldLayoutId id="2147488869" r:id="rId5"/>
    <p:sldLayoutId id="2147488870" r:id="rId6"/>
    <p:sldLayoutId id="2147488871" r:id="rId7"/>
    <p:sldLayoutId id="2147488872" r:id="rId8"/>
    <p:sldLayoutId id="2147488873" r:id="rId9"/>
    <p:sldLayoutId id="2147488874" r:id="rId10"/>
    <p:sldLayoutId id="214748887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60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E405E63-CD67-43D3-AFD7-722DC20DD500}" type="slidenum">
              <a:rPr lang="en-US" sz="800" smtClean="0"/>
              <a:pPr>
                <a:defRPr/>
              </a:pPr>
              <a:t>‹#›</a:t>
            </a:fld>
            <a:endParaRPr lang="en-US" sz="800" dirty="0"/>
          </a:p>
        </p:txBody>
      </p:sp>
      <p:pic>
        <p:nvPicPr>
          <p:cNvPr id="4608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BD760F9-EFF5-4CC4-9E1D-270C40897303}" type="slidenum">
              <a:rPr lang="en-US" sz="800" smtClean="0"/>
              <a:pPr>
                <a:defRPr/>
              </a:pPr>
              <a:t>‹#›</a:t>
            </a:fld>
            <a:endParaRPr lang="en-US" sz="800" dirty="0"/>
          </a:p>
        </p:txBody>
      </p:sp>
      <p:sp>
        <p:nvSpPr>
          <p:cNvPr id="460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60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76" r:id="rId1"/>
    <p:sldLayoutId id="2147488877" r:id="rId2"/>
    <p:sldLayoutId id="2147488878" r:id="rId3"/>
    <p:sldLayoutId id="2147488879" r:id="rId4"/>
    <p:sldLayoutId id="2147488880" r:id="rId5"/>
    <p:sldLayoutId id="2147488881" r:id="rId6"/>
    <p:sldLayoutId id="2147488882" r:id="rId7"/>
    <p:sldLayoutId id="2147488883" r:id="rId8"/>
    <p:sldLayoutId id="2147488884" r:id="rId9"/>
    <p:sldLayoutId id="2147488885" r:id="rId10"/>
    <p:sldLayoutId id="214748888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710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710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4711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1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87" r:id="rId1"/>
    <p:sldLayoutId id="2147488888" r:id="rId2"/>
    <p:sldLayoutId id="2147488889" r:id="rId3"/>
    <p:sldLayoutId id="2147488890" r:id="rId4"/>
    <p:sldLayoutId id="2147488891" r:id="rId5"/>
    <p:sldLayoutId id="2147488892" r:id="rId6"/>
    <p:sldLayoutId id="2147488893" r:id="rId7"/>
    <p:sldLayoutId id="2147488894" r:id="rId8"/>
    <p:sldLayoutId id="2147488895" r:id="rId9"/>
    <p:sldLayoutId id="2147488896" r:id="rId10"/>
    <p:sldLayoutId id="214748889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13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3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4813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A1089FB-7A11-42EB-BB17-5055CD9150C7}"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898" r:id="rId1"/>
    <p:sldLayoutId id="2147488899" r:id="rId2"/>
    <p:sldLayoutId id="2147488900" r:id="rId3"/>
    <p:sldLayoutId id="2147488901" r:id="rId4"/>
    <p:sldLayoutId id="2147488902" r:id="rId5"/>
    <p:sldLayoutId id="2147488903" r:id="rId6"/>
    <p:sldLayoutId id="2147488904" r:id="rId7"/>
    <p:sldLayoutId id="2147488905" r:id="rId8"/>
    <p:sldLayoutId id="2147488906" r:id="rId9"/>
    <p:sldLayoutId id="2147488907" r:id="rId10"/>
    <p:sldLayoutId id="214748890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915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91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0C0F9-FED6-4FF9-AA21-505D7E8D5BF8}" type="slidenum">
              <a:rPr lang="en-US" sz="800" smtClean="0"/>
              <a:pPr>
                <a:defRPr/>
              </a:pPr>
              <a:t>‹#›</a:t>
            </a:fld>
            <a:endParaRPr lang="en-US" sz="800" dirty="0"/>
          </a:p>
        </p:txBody>
      </p:sp>
      <p:sp>
        <p:nvSpPr>
          <p:cNvPr id="4915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09" r:id="rId1"/>
    <p:sldLayoutId id="2147488910" r:id="rId2"/>
    <p:sldLayoutId id="2147488911" r:id="rId3"/>
    <p:sldLayoutId id="2147488912" r:id="rId4"/>
    <p:sldLayoutId id="2147488913" r:id="rId5"/>
    <p:sldLayoutId id="2147488914" r:id="rId6"/>
    <p:sldLayoutId id="2147488915" r:id="rId7"/>
    <p:sldLayoutId id="2147488916" r:id="rId8"/>
    <p:sldLayoutId id="2147488917" r:id="rId9"/>
    <p:sldLayoutId id="2147488918" r:id="rId10"/>
    <p:sldLayoutId id="214748891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017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01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47ED31D-E5A7-4384-B587-B2C264682B66}" type="slidenum">
              <a:rPr lang="en-US" sz="800" smtClean="0"/>
              <a:pPr>
                <a:defRPr/>
              </a:pPr>
              <a:t>‹#›</a:t>
            </a:fld>
            <a:endParaRPr lang="en-US" sz="800" dirty="0"/>
          </a:p>
        </p:txBody>
      </p:sp>
      <p:sp>
        <p:nvSpPr>
          <p:cNvPr id="501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20" r:id="rId1"/>
    <p:sldLayoutId id="2147488921" r:id="rId2"/>
    <p:sldLayoutId id="2147488922" r:id="rId3"/>
    <p:sldLayoutId id="2147488923" r:id="rId4"/>
    <p:sldLayoutId id="2147488924" r:id="rId5"/>
    <p:sldLayoutId id="2147488925" r:id="rId6"/>
    <p:sldLayoutId id="2147488926" r:id="rId7"/>
    <p:sldLayoutId id="2147488927" r:id="rId8"/>
    <p:sldLayoutId id="2147488928" r:id="rId9"/>
    <p:sldLayoutId id="2147488929" r:id="rId10"/>
    <p:sldLayoutId id="214748893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DE60EC5-EC35-4172-80F3-8198BBDAFBEB}" type="slidenum">
              <a:rPr lang="en-US" sz="800" smtClean="0"/>
              <a:pPr>
                <a:defRPr/>
              </a:pPr>
              <a:t>‹#›</a:t>
            </a:fld>
            <a:endParaRPr lang="en-US" sz="800" dirty="0"/>
          </a:p>
        </p:txBody>
      </p:sp>
      <p:sp>
        <p:nvSpPr>
          <p:cNvPr id="51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35" r:id="rId1"/>
    <p:sldLayoutId id="2147488436" r:id="rId2"/>
    <p:sldLayoutId id="2147488437" r:id="rId3"/>
    <p:sldLayoutId id="2147488438" r:id="rId4"/>
    <p:sldLayoutId id="2147488439" r:id="rId5"/>
    <p:sldLayoutId id="2147488440" r:id="rId6"/>
    <p:sldLayoutId id="2147488441" r:id="rId7"/>
    <p:sldLayoutId id="2147488442" r:id="rId8"/>
    <p:sldLayoutId id="2147488443" r:id="rId9"/>
    <p:sldLayoutId id="2147488444" r:id="rId10"/>
    <p:sldLayoutId id="214748844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0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7852CE7-64C9-4547-B144-CA80CD666EE9}" type="slidenum">
              <a:rPr lang="en-US" sz="800" smtClean="0"/>
              <a:pPr>
                <a:defRPr/>
              </a:pPr>
              <a:t>‹#›</a:t>
            </a:fld>
            <a:endParaRPr lang="en-US" sz="800" dirty="0"/>
          </a:p>
        </p:txBody>
      </p:sp>
      <p:sp>
        <p:nvSpPr>
          <p:cNvPr id="5120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31" r:id="rId1"/>
    <p:sldLayoutId id="2147488932" r:id="rId2"/>
    <p:sldLayoutId id="2147488933" r:id="rId3"/>
    <p:sldLayoutId id="2147488934" r:id="rId4"/>
    <p:sldLayoutId id="2147488935" r:id="rId5"/>
    <p:sldLayoutId id="2147488936" r:id="rId6"/>
    <p:sldLayoutId id="2147488937" r:id="rId7"/>
    <p:sldLayoutId id="2147488938" r:id="rId8"/>
    <p:sldLayoutId id="2147488939" r:id="rId9"/>
    <p:sldLayoutId id="2147488940" r:id="rId10"/>
    <p:sldLayoutId id="214748894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222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522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E6B6549-C1FE-4192-A4C4-39D3244FCCD8}" type="slidenum">
              <a:rPr lang="en-US" sz="800" smtClean="0"/>
              <a:pPr>
                <a:defRPr/>
              </a:pPr>
              <a:t>‹#›</a:t>
            </a:fld>
            <a:endParaRPr lang="en-US" sz="800" dirty="0"/>
          </a:p>
        </p:txBody>
      </p:sp>
      <p:sp>
        <p:nvSpPr>
          <p:cNvPr id="522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22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42" r:id="rId1"/>
    <p:sldLayoutId id="2147488943" r:id="rId2"/>
    <p:sldLayoutId id="2147488944" r:id="rId3"/>
    <p:sldLayoutId id="2147488945" r:id="rId4"/>
    <p:sldLayoutId id="2147488946" r:id="rId5"/>
    <p:sldLayoutId id="2147488947" r:id="rId6"/>
    <p:sldLayoutId id="2147488948" r:id="rId7"/>
    <p:sldLayoutId id="2147488949" r:id="rId8"/>
    <p:sldLayoutId id="2147488950" r:id="rId9"/>
    <p:sldLayoutId id="2147488951" r:id="rId10"/>
    <p:sldLayoutId id="214748895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32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89D96-01BE-4E90-A034-11F15483BC0D}" type="slidenum">
              <a:rPr lang="en-US" sz="800" smtClean="0"/>
              <a:pPr>
                <a:defRPr/>
              </a:pPr>
              <a:t>‹#›</a:t>
            </a:fld>
            <a:endParaRPr lang="en-US" sz="800" dirty="0"/>
          </a:p>
        </p:txBody>
      </p:sp>
      <p:pic>
        <p:nvPicPr>
          <p:cNvPr id="53254" name="Picture 2" descr="E:\My Documents\1 Temple\1 Wipro\1 On-going Jobs\Corporate ppt\z+ final\TMPLTS\8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4156549-16C1-4807-893F-7E736F788D22}" type="slidenum">
              <a:rPr lang="en-US" sz="800" smtClean="0"/>
              <a:pPr>
                <a:defRPr/>
              </a:pPr>
              <a:t>‹#›</a:t>
            </a:fld>
            <a:endParaRPr lang="en-US" sz="800" dirty="0"/>
          </a:p>
        </p:txBody>
      </p:sp>
      <p:sp>
        <p:nvSpPr>
          <p:cNvPr id="5325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32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53" r:id="rId1"/>
    <p:sldLayoutId id="2147488954" r:id="rId2"/>
    <p:sldLayoutId id="2147488955" r:id="rId3"/>
    <p:sldLayoutId id="2147488956" r:id="rId4"/>
    <p:sldLayoutId id="2147488957" r:id="rId5"/>
    <p:sldLayoutId id="2147488958" r:id="rId6"/>
    <p:sldLayoutId id="2147488959" r:id="rId7"/>
    <p:sldLayoutId id="2147488960" r:id="rId8"/>
    <p:sldLayoutId id="2147488961" r:id="rId9"/>
    <p:sldLayoutId id="2147488962" r:id="rId10"/>
    <p:sldLayoutId id="2147488963" r:id="rId11"/>
    <p:sldLayoutId id="2147488964" r:id="rId12"/>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42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B3A368E-6E54-4943-9228-84D4F258ECF1}" type="slidenum">
              <a:rPr lang="en-US" sz="800" smtClean="0"/>
              <a:pPr>
                <a:defRPr/>
              </a:pPr>
              <a:t>‹#›</a:t>
            </a:fld>
            <a:endParaRPr lang="en-US" sz="800" dirty="0"/>
          </a:p>
        </p:txBody>
      </p:sp>
      <p:pic>
        <p:nvPicPr>
          <p:cNvPr id="5427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30BCF62-3315-4E5C-99EC-125DA07F6101}" type="slidenum">
              <a:rPr lang="en-US" sz="800" smtClean="0"/>
              <a:pPr>
                <a:defRPr/>
              </a:pPr>
              <a:t>‹#›</a:t>
            </a:fld>
            <a:endParaRPr lang="en-US" sz="800" dirty="0"/>
          </a:p>
        </p:txBody>
      </p:sp>
      <p:sp>
        <p:nvSpPr>
          <p:cNvPr id="5428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42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65" r:id="rId1"/>
    <p:sldLayoutId id="2147488966" r:id="rId2"/>
    <p:sldLayoutId id="2147488967" r:id="rId3"/>
    <p:sldLayoutId id="2147488968" r:id="rId4"/>
    <p:sldLayoutId id="2147488969" r:id="rId5"/>
    <p:sldLayoutId id="2147488970" r:id="rId6"/>
    <p:sldLayoutId id="2147488971" r:id="rId7"/>
    <p:sldLayoutId id="2147488972" r:id="rId8"/>
    <p:sldLayoutId id="2147488973" r:id="rId9"/>
    <p:sldLayoutId id="2147488974" r:id="rId10"/>
    <p:sldLayoutId id="214748897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2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55CCB49-9A8E-4499-AC15-29971E901B40}" type="slidenum">
              <a:rPr lang="en-US" sz="800" smtClean="0"/>
              <a:pPr>
                <a:defRPr/>
              </a:pPr>
              <a:t>‹#›</a:t>
            </a:fld>
            <a:endParaRPr lang="en-US" sz="800" dirty="0"/>
          </a:p>
        </p:txBody>
      </p:sp>
      <p:pic>
        <p:nvPicPr>
          <p:cNvPr id="5530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865D2C6-ABB5-4ABC-9906-386CEBFA5E0D}" type="slidenum">
              <a:rPr lang="en-US" sz="800" smtClean="0"/>
              <a:pPr>
                <a:defRPr/>
              </a:pPr>
              <a:t>‹#›</a:t>
            </a:fld>
            <a:endParaRPr lang="en-US" sz="800" dirty="0"/>
          </a:p>
        </p:txBody>
      </p:sp>
      <p:sp>
        <p:nvSpPr>
          <p:cNvPr id="5530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76" r:id="rId1"/>
    <p:sldLayoutId id="2147488977" r:id="rId2"/>
    <p:sldLayoutId id="2147488978" r:id="rId3"/>
    <p:sldLayoutId id="2147488979" r:id="rId4"/>
    <p:sldLayoutId id="2147488980" r:id="rId5"/>
    <p:sldLayoutId id="2147488981" r:id="rId6"/>
    <p:sldLayoutId id="2147488982" r:id="rId7"/>
    <p:sldLayoutId id="2147488983" r:id="rId8"/>
    <p:sldLayoutId id="2147488984" r:id="rId9"/>
    <p:sldLayoutId id="2147488985" r:id="rId10"/>
    <p:sldLayoutId id="214748898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63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9F3DD39-BB55-46C1-A45C-D616DDC24301}" type="slidenum">
              <a:rPr lang="en-US" sz="800" smtClean="0"/>
              <a:pPr>
                <a:defRPr/>
              </a:pPr>
              <a:t>‹#›</a:t>
            </a:fld>
            <a:endParaRPr lang="en-US" sz="800" dirty="0"/>
          </a:p>
        </p:txBody>
      </p:sp>
      <p:pic>
        <p:nvPicPr>
          <p:cNvPr id="5632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DA79A81-D5DF-4882-8AA8-9AF693927EC9}" type="slidenum">
              <a:rPr lang="en-US" sz="800" smtClean="0"/>
              <a:pPr>
                <a:defRPr/>
              </a:pPr>
              <a:t>‹#›</a:t>
            </a:fld>
            <a:endParaRPr lang="en-US" sz="800" dirty="0"/>
          </a:p>
        </p:txBody>
      </p:sp>
      <p:sp>
        <p:nvSpPr>
          <p:cNvPr id="5632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63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87" r:id="rId1"/>
    <p:sldLayoutId id="2147488988" r:id="rId2"/>
    <p:sldLayoutId id="2147488989" r:id="rId3"/>
    <p:sldLayoutId id="2147488990" r:id="rId4"/>
    <p:sldLayoutId id="2147488991" r:id="rId5"/>
    <p:sldLayoutId id="2147488992" r:id="rId6"/>
    <p:sldLayoutId id="2147488993" r:id="rId7"/>
    <p:sldLayoutId id="2147488994" r:id="rId8"/>
    <p:sldLayoutId id="2147488995" r:id="rId9"/>
    <p:sldLayoutId id="2147488996" r:id="rId10"/>
    <p:sldLayoutId id="214748899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73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BEE9035-C5C0-4A4D-8938-CD513C0B4341}" type="slidenum">
              <a:rPr lang="en-US" sz="800" smtClean="0"/>
              <a:pPr>
                <a:defRPr/>
              </a:pPr>
              <a:t>‹#›</a:t>
            </a:fld>
            <a:endParaRPr lang="en-US" sz="800" dirty="0"/>
          </a:p>
        </p:txBody>
      </p:sp>
      <p:pic>
        <p:nvPicPr>
          <p:cNvPr id="573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03F84D0-E5CE-46D3-8CE9-F716F2C347DB}" type="slidenum">
              <a:rPr lang="en-US" sz="800" smtClean="0"/>
              <a:pPr>
                <a:defRPr/>
              </a:pPr>
              <a:t>‹#›</a:t>
            </a:fld>
            <a:endParaRPr lang="en-US" sz="800" dirty="0"/>
          </a:p>
        </p:txBody>
      </p:sp>
      <p:sp>
        <p:nvSpPr>
          <p:cNvPr id="573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73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98" r:id="rId1"/>
    <p:sldLayoutId id="2147488999" r:id="rId2"/>
    <p:sldLayoutId id="2147489000" r:id="rId3"/>
    <p:sldLayoutId id="2147489001" r:id="rId4"/>
    <p:sldLayoutId id="2147489002" r:id="rId5"/>
    <p:sldLayoutId id="2147489003" r:id="rId6"/>
    <p:sldLayoutId id="2147489004" r:id="rId7"/>
    <p:sldLayoutId id="2147489005" r:id="rId8"/>
    <p:sldLayoutId id="2147489006" r:id="rId9"/>
    <p:sldLayoutId id="2147489007" r:id="rId10"/>
    <p:sldLayoutId id="214748900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83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56A4521-7BD1-49DD-AC30-F2BDEEFD0617}" type="slidenum">
              <a:rPr lang="en-US" sz="800" smtClean="0"/>
              <a:pPr>
                <a:defRPr/>
              </a:pPr>
              <a:t>‹#›</a:t>
            </a:fld>
            <a:endParaRPr lang="en-US" sz="800" dirty="0"/>
          </a:p>
        </p:txBody>
      </p:sp>
      <p:pic>
        <p:nvPicPr>
          <p:cNvPr id="5837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7AB1FD3-558C-4E93-BC8C-367DCB8E533F}" type="slidenum">
              <a:rPr lang="en-US" sz="800" smtClean="0"/>
              <a:pPr>
                <a:defRPr/>
              </a:pPr>
              <a:t>‹#›</a:t>
            </a:fld>
            <a:endParaRPr lang="en-US" sz="800" dirty="0"/>
          </a:p>
        </p:txBody>
      </p:sp>
      <p:sp>
        <p:nvSpPr>
          <p:cNvPr id="583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83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09" r:id="rId1"/>
    <p:sldLayoutId id="2147489010" r:id="rId2"/>
    <p:sldLayoutId id="2147489011" r:id="rId3"/>
    <p:sldLayoutId id="2147489012" r:id="rId4"/>
    <p:sldLayoutId id="2147489013" r:id="rId5"/>
    <p:sldLayoutId id="2147489014" r:id="rId6"/>
    <p:sldLayoutId id="2147489015" r:id="rId7"/>
    <p:sldLayoutId id="2147489016" r:id="rId8"/>
    <p:sldLayoutId id="2147489017" r:id="rId9"/>
    <p:sldLayoutId id="2147489018" r:id="rId10"/>
    <p:sldLayoutId id="214748901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93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91AB24-F526-4D5D-8E5C-E4853928B841}" type="slidenum">
              <a:rPr lang="en-US" sz="800" smtClean="0"/>
              <a:pPr>
                <a:defRPr/>
              </a:pPr>
              <a:t>‹#›</a:t>
            </a:fld>
            <a:endParaRPr lang="en-US" sz="800" dirty="0"/>
          </a:p>
        </p:txBody>
      </p:sp>
      <p:pic>
        <p:nvPicPr>
          <p:cNvPr id="593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4DD571-1FA1-4F5B-B7DA-10306E97AFC0}" type="slidenum">
              <a:rPr lang="en-US" sz="800" smtClean="0"/>
              <a:pPr>
                <a:defRPr/>
              </a:pPr>
              <a:t>‹#›</a:t>
            </a:fld>
            <a:endParaRPr lang="en-US" sz="800" dirty="0"/>
          </a:p>
        </p:txBody>
      </p:sp>
      <p:sp>
        <p:nvSpPr>
          <p:cNvPr id="594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94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20" r:id="rId1"/>
    <p:sldLayoutId id="2147489021" r:id="rId2"/>
    <p:sldLayoutId id="2147489022" r:id="rId3"/>
    <p:sldLayoutId id="2147489023" r:id="rId4"/>
    <p:sldLayoutId id="2147489024" r:id="rId5"/>
    <p:sldLayoutId id="2147489025" r:id="rId6"/>
    <p:sldLayoutId id="2147489026" r:id="rId7"/>
    <p:sldLayoutId id="2147489027" r:id="rId8"/>
    <p:sldLayoutId id="2147489028" r:id="rId9"/>
    <p:sldLayoutId id="2147489029" r:id="rId10"/>
    <p:sldLayoutId id="214748903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04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179C455-63EA-483E-898D-7047730FFA78}" type="slidenum">
              <a:rPr lang="en-US" sz="800" smtClean="0"/>
              <a:pPr>
                <a:defRPr/>
              </a:pPr>
              <a:t>‹#›</a:t>
            </a:fld>
            <a:endParaRPr lang="en-US" sz="800" dirty="0"/>
          </a:p>
        </p:txBody>
      </p:sp>
      <p:pic>
        <p:nvPicPr>
          <p:cNvPr id="604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67B29DF-CDF7-463A-ACAF-FB169A4A6478}" type="slidenum">
              <a:rPr lang="en-US" sz="800" smtClean="0"/>
              <a:pPr>
                <a:defRPr/>
              </a:pPr>
              <a:t>‹#›</a:t>
            </a:fld>
            <a:endParaRPr lang="en-US" sz="800" dirty="0"/>
          </a:p>
        </p:txBody>
      </p:sp>
      <p:sp>
        <p:nvSpPr>
          <p:cNvPr id="604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04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31" r:id="rId1"/>
    <p:sldLayoutId id="2147489032" r:id="rId2"/>
    <p:sldLayoutId id="2147489033" r:id="rId3"/>
    <p:sldLayoutId id="2147489034" r:id="rId4"/>
    <p:sldLayoutId id="2147489035" r:id="rId5"/>
    <p:sldLayoutId id="2147489036" r:id="rId6"/>
    <p:sldLayoutId id="2147489037" r:id="rId7"/>
    <p:sldLayoutId id="2147489038" r:id="rId8"/>
    <p:sldLayoutId id="2147489039" r:id="rId9"/>
    <p:sldLayoutId id="2147489040" r:id="rId10"/>
    <p:sldLayoutId id="214748904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614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35E20AE-8D59-4C06-BC37-67DBF40C7BF3}" type="slidenum">
              <a:rPr lang="en-US" sz="800" smtClean="0"/>
              <a:pPr>
                <a:defRPr/>
              </a:pPr>
              <a:t>‹#›</a:t>
            </a:fld>
            <a:endParaRPr lang="en-US" sz="800" dirty="0"/>
          </a:p>
        </p:txBody>
      </p:sp>
      <p:sp>
        <p:nvSpPr>
          <p:cNvPr id="615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46" r:id="rId1"/>
    <p:sldLayoutId id="2147488447" r:id="rId2"/>
    <p:sldLayoutId id="2147488448" r:id="rId3"/>
    <p:sldLayoutId id="2147488449" r:id="rId4"/>
    <p:sldLayoutId id="2147488450" r:id="rId5"/>
    <p:sldLayoutId id="2147488451" r:id="rId6"/>
    <p:sldLayoutId id="2147488452" r:id="rId7"/>
    <p:sldLayoutId id="2147488453" r:id="rId8"/>
    <p:sldLayoutId id="2147488454" r:id="rId9"/>
    <p:sldLayoutId id="2147488455" r:id="rId10"/>
    <p:sldLayoutId id="214748845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14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8458F60-C210-403D-8BD0-6704386B90A8}" type="slidenum">
              <a:rPr lang="en-US" sz="800" smtClean="0"/>
              <a:pPr>
                <a:defRPr/>
              </a:pPr>
              <a:t>‹#›</a:t>
            </a:fld>
            <a:endParaRPr lang="en-US" sz="800" dirty="0"/>
          </a:p>
        </p:txBody>
      </p:sp>
      <p:pic>
        <p:nvPicPr>
          <p:cNvPr id="614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967709B-4CDC-4EA1-915C-969686E02E32}" type="slidenum">
              <a:rPr lang="en-US" sz="800" smtClean="0"/>
              <a:pPr>
                <a:defRPr/>
              </a:pPr>
              <a:t>‹#›</a:t>
            </a:fld>
            <a:endParaRPr lang="en-US" sz="800" dirty="0"/>
          </a:p>
        </p:txBody>
      </p:sp>
      <p:sp>
        <p:nvSpPr>
          <p:cNvPr id="614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42" r:id="rId1"/>
    <p:sldLayoutId id="2147489043" r:id="rId2"/>
    <p:sldLayoutId id="2147489044" r:id="rId3"/>
    <p:sldLayoutId id="2147489045" r:id="rId4"/>
    <p:sldLayoutId id="2147489046" r:id="rId5"/>
    <p:sldLayoutId id="2147489047" r:id="rId6"/>
    <p:sldLayoutId id="2147489048" r:id="rId7"/>
    <p:sldLayoutId id="2147489049" r:id="rId8"/>
    <p:sldLayoutId id="2147489050" r:id="rId9"/>
    <p:sldLayoutId id="2147489051" r:id="rId10"/>
    <p:sldLayoutId id="214748905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24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3A81427-DA12-4569-AFC2-C9BD55D56E72}" type="slidenum">
              <a:rPr lang="en-US" sz="800" smtClean="0"/>
              <a:pPr>
                <a:defRPr/>
              </a:pPr>
              <a:t>‹#›</a:t>
            </a:fld>
            <a:endParaRPr lang="en-US" sz="800" dirty="0"/>
          </a:p>
        </p:txBody>
      </p:sp>
      <p:pic>
        <p:nvPicPr>
          <p:cNvPr id="624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284E811-369F-483C-A4DF-847A1608D280}" type="slidenum">
              <a:rPr lang="en-US" sz="800" smtClean="0"/>
              <a:pPr>
                <a:defRPr/>
              </a:pPr>
              <a:t>‹#›</a:t>
            </a:fld>
            <a:endParaRPr lang="en-US" sz="800" dirty="0"/>
          </a:p>
        </p:txBody>
      </p:sp>
      <p:sp>
        <p:nvSpPr>
          <p:cNvPr id="624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24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53" r:id="rId1"/>
    <p:sldLayoutId id="2147489054" r:id="rId2"/>
    <p:sldLayoutId id="2147489055" r:id="rId3"/>
    <p:sldLayoutId id="2147489056" r:id="rId4"/>
    <p:sldLayoutId id="2147489057" r:id="rId5"/>
    <p:sldLayoutId id="2147489058" r:id="rId6"/>
    <p:sldLayoutId id="2147489059" r:id="rId7"/>
    <p:sldLayoutId id="2147489060" r:id="rId8"/>
    <p:sldLayoutId id="2147489061" r:id="rId9"/>
    <p:sldLayoutId id="2147489062" r:id="rId10"/>
    <p:sldLayoutId id="214748906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34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DC1490-A1B9-4E6D-8163-1B6C265D03A8}" type="slidenum">
              <a:rPr lang="en-US" sz="800" smtClean="0"/>
              <a:pPr>
                <a:defRPr/>
              </a:pPr>
              <a:t>‹#›</a:t>
            </a:fld>
            <a:endParaRPr lang="en-US" sz="800" dirty="0"/>
          </a:p>
        </p:txBody>
      </p:sp>
      <p:pic>
        <p:nvPicPr>
          <p:cNvPr id="634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0EEC2B-0CE5-46ED-B449-72ADA526A34E}" type="slidenum">
              <a:rPr lang="en-US" sz="800" smtClean="0"/>
              <a:pPr>
                <a:defRPr/>
              </a:pPr>
              <a:t>‹#›</a:t>
            </a:fld>
            <a:endParaRPr lang="en-US" sz="800" dirty="0"/>
          </a:p>
        </p:txBody>
      </p:sp>
      <p:sp>
        <p:nvSpPr>
          <p:cNvPr id="6349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4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64" r:id="rId1"/>
    <p:sldLayoutId id="2147489065" r:id="rId2"/>
    <p:sldLayoutId id="2147489066" r:id="rId3"/>
    <p:sldLayoutId id="2147489067" r:id="rId4"/>
    <p:sldLayoutId id="2147489068" r:id="rId5"/>
    <p:sldLayoutId id="2147489069" r:id="rId6"/>
    <p:sldLayoutId id="2147489070" r:id="rId7"/>
    <p:sldLayoutId id="2147489071" r:id="rId8"/>
    <p:sldLayoutId id="2147489072" r:id="rId9"/>
    <p:sldLayoutId id="2147489073" r:id="rId10"/>
    <p:sldLayoutId id="214748907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45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D67C799-33D0-4E4C-9E27-ADA21976987D}" type="slidenum">
              <a:rPr lang="en-US" sz="800" smtClean="0"/>
              <a:pPr>
                <a:defRPr/>
              </a:pPr>
              <a:t>‹#›</a:t>
            </a:fld>
            <a:endParaRPr lang="en-US" sz="800" dirty="0"/>
          </a:p>
        </p:txBody>
      </p:sp>
      <p:pic>
        <p:nvPicPr>
          <p:cNvPr id="645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7A9ACC-8BAF-4FA5-ABB4-391DAE4F488D}" type="slidenum">
              <a:rPr lang="en-US" sz="800" smtClean="0"/>
              <a:pPr>
                <a:defRPr/>
              </a:pPr>
              <a:t>‹#›</a:t>
            </a:fld>
            <a:endParaRPr lang="en-US" sz="800" dirty="0"/>
          </a:p>
        </p:txBody>
      </p:sp>
      <p:sp>
        <p:nvSpPr>
          <p:cNvPr id="6452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45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75" r:id="rId1"/>
    <p:sldLayoutId id="2147489076" r:id="rId2"/>
    <p:sldLayoutId id="2147489077" r:id="rId3"/>
    <p:sldLayoutId id="2147489078" r:id="rId4"/>
    <p:sldLayoutId id="2147489079" r:id="rId5"/>
    <p:sldLayoutId id="2147489080" r:id="rId6"/>
    <p:sldLayoutId id="2147489081" r:id="rId7"/>
    <p:sldLayoutId id="2147489082" r:id="rId8"/>
    <p:sldLayoutId id="2147489083" r:id="rId9"/>
    <p:sldLayoutId id="2147489084" r:id="rId10"/>
    <p:sldLayoutId id="214748908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55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1CE19B6-AD1E-45E0-A1D7-4A20D3E030FE}" type="slidenum">
              <a:rPr lang="en-US" sz="800" smtClean="0"/>
              <a:pPr>
                <a:defRPr/>
              </a:pPr>
              <a:t>‹#›</a:t>
            </a:fld>
            <a:endParaRPr lang="en-US" sz="800" dirty="0"/>
          </a:p>
        </p:txBody>
      </p:sp>
      <p:pic>
        <p:nvPicPr>
          <p:cNvPr id="655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888AB2F-0D00-48A8-A9F3-4E8CE44B2BF4}" type="slidenum">
              <a:rPr lang="en-US" sz="800" smtClean="0"/>
              <a:pPr>
                <a:defRPr/>
              </a:pPr>
              <a:t>‹#›</a:t>
            </a:fld>
            <a:endParaRPr lang="en-US" sz="800" dirty="0"/>
          </a:p>
        </p:txBody>
      </p:sp>
      <p:sp>
        <p:nvSpPr>
          <p:cNvPr id="6554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5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86" r:id="rId1"/>
    <p:sldLayoutId id="2147489087" r:id="rId2"/>
    <p:sldLayoutId id="2147489088" r:id="rId3"/>
    <p:sldLayoutId id="2147489089" r:id="rId4"/>
    <p:sldLayoutId id="2147489090" r:id="rId5"/>
    <p:sldLayoutId id="2147489091" r:id="rId6"/>
    <p:sldLayoutId id="2147489092" r:id="rId7"/>
    <p:sldLayoutId id="2147489093" r:id="rId8"/>
    <p:sldLayoutId id="2147489094" r:id="rId9"/>
    <p:sldLayoutId id="2147489095" r:id="rId10"/>
    <p:sldLayoutId id="214748909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65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933AF9-8C87-45CD-AD60-50BE34213EA2}" type="slidenum">
              <a:rPr lang="en-US" sz="800" smtClean="0"/>
              <a:pPr>
                <a:defRPr/>
              </a:pPr>
              <a:t>‹#›</a:t>
            </a:fld>
            <a:endParaRPr lang="en-US" sz="800" dirty="0"/>
          </a:p>
        </p:txBody>
      </p:sp>
      <p:pic>
        <p:nvPicPr>
          <p:cNvPr id="665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C72FAD3-D1F9-49F7-B592-36BC7CBDD88A}" type="slidenum">
              <a:rPr lang="en-US" sz="800" smtClean="0"/>
              <a:pPr>
                <a:defRPr/>
              </a:pPr>
              <a:t>‹#›</a:t>
            </a:fld>
            <a:endParaRPr lang="en-US" sz="800" dirty="0"/>
          </a:p>
        </p:txBody>
      </p:sp>
      <p:sp>
        <p:nvSpPr>
          <p:cNvPr id="6657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65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97" r:id="rId1"/>
    <p:sldLayoutId id="2147489098" r:id="rId2"/>
    <p:sldLayoutId id="2147489099" r:id="rId3"/>
    <p:sldLayoutId id="2147489100" r:id="rId4"/>
    <p:sldLayoutId id="2147489101" r:id="rId5"/>
    <p:sldLayoutId id="2147489102" r:id="rId6"/>
    <p:sldLayoutId id="2147489103" r:id="rId7"/>
    <p:sldLayoutId id="2147489104" r:id="rId8"/>
    <p:sldLayoutId id="2147489105" r:id="rId9"/>
    <p:sldLayoutId id="2147489106" r:id="rId10"/>
    <p:sldLayoutId id="214748910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758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758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675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75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108" r:id="rId1"/>
    <p:sldLayoutId id="2147489109" r:id="rId2"/>
    <p:sldLayoutId id="2147489110" r:id="rId3"/>
    <p:sldLayoutId id="2147489111" r:id="rId4"/>
    <p:sldLayoutId id="2147489112" r:id="rId5"/>
    <p:sldLayoutId id="2147489113" r:id="rId6"/>
    <p:sldLayoutId id="2147489114" r:id="rId7"/>
    <p:sldLayoutId id="2147489115" r:id="rId8"/>
    <p:sldLayoutId id="2147489116" r:id="rId9"/>
    <p:sldLayoutId id="2147489117" r:id="rId10"/>
    <p:sldLayoutId id="214748911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685800" y="22860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611" name="Rectangle 3"/>
          <p:cNvSpPr>
            <a:spLocks noGrp="1" noChangeArrowheads="1"/>
          </p:cNvSpPr>
          <p:nvPr>
            <p:ph type="body" idx="1"/>
          </p:nvPr>
        </p:nvSpPr>
        <p:spPr bwMode="auto">
          <a:xfrm>
            <a:off x="685800" y="11430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6596" name="Rectangle 4"/>
          <p:cNvSpPr>
            <a:spLocks noGrp="1" noChangeArrowheads="1"/>
          </p:cNvSpPr>
          <p:nvPr>
            <p:ph type="dt" sz="half" idx="2"/>
          </p:nvPr>
        </p:nvSpPr>
        <p:spPr bwMode="auto">
          <a:xfrm>
            <a:off x="685800" y="63246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mn-lt"/>
                <a:cs typeface="+mn-cs"/>
              </a:defRPr>
            </a:lvl1pPr>
          </a:lstStyle>
          <a:p>
            <a:pPr>
              <a:defRPr/>
            </a:pPr>
            <a:endParaRPr lang="en-GB"/>
          </a:p>
        </p:txBody>
      </p:sp>
      <p:sp>
        <p:nvSpPr>
          <p:cNvPr id="366597" name="Rectangle 5"/>
          <p:cNvSpPr>
            <a:spLocks noGrp="1" noChangeArrowheads="1"/>
          </p:cNvSpPr>
          <p:nvPr>
            <p:ph type="ftr" sz="quarter" idx="3"/>
          </p:nvPr>
        </p:nvSpPr>
        <p:spPr bwMode="auto">
          <a:xfrm>
            <a:off x="3124200" y="63246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mn-lt"/>
                <a:cs typeface="+mn-cs"/>
              </a:defRPr>
            </a:lvl1pPr>
          </a:lstStyle>
          <a:p>
            <a:pPr>
              <a:defRPr/>
            </a:pPr>
            <a:endParaRPr lang="en-GB"/>
          </a:p>
        </p:txBody>
      </p:sp>
      <p:sp>
        <p:nvSpPr>
          <p:cNvPr id="366598" name="Rectangle 6"/>
          <p:cNvSpPr>
            <a:spLocks noGrp="1" noChangeArrowheads="1"/>
          </p:cNvSpPr>
          <p:nvPr>
            <p:ph type="sldNum" sz="quarter" idx="4"/>
          </p:nvPr>
        </p:nvSpPr>
        <p:spPr bwMode="auto">
          <a:xfrm>
            <a:off x="6553200" y="63246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mn-lt"/>
                <a:cs typeface="+mn-cs"/>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9209" r:id="rId1"/>
    <p:sldLayoutId id="2147489210" r:id="rId2"/>
    <p:sldLayoutId id="2147489211" r:id="rId3"/>
    <p:sldLayoutId id="2147489212" r:id="rId4"/>
    <p:sldLayoutId id="2147489213" r:id="rId5"/>
    <p:sldLayoutId id="2147489214" r:id="rId6"/>
    <p:sldLayoutId id="2147489215" r:id="rId7"/>
    <p:sldLayoutId id="2147489216" r:id="rId8"/>
    <p:sldLayoutId id="2147489217" r:id="rId9"/>
    <p:sldLayoutId id="2147489218" r:id="rId10"/>
    <p:sldLayoutId id="2147489219" r:id="rId11"/>
    <p:sldLayoutId id="2147489220" r:id="rId12"/>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Times New Roman" pitchFamily="18" charset="0"/>
        </a:defRPr>
      </a:lvl2pPr>
      <a:lvl3pPr algn="ctr" rtl="0" fontAlgn="base">
        <a:spcBef>
          <a:spcPct val="0"/>
        </a:spcBef>
        <a:spcAft>
          <a:spcPct val="0"/>
        </a:spcAft>
        <a:defRPr sz="3200">
          <a:solidFill>
            <a:schemeClr val="tx2"/>
          </a:solidFill>
          <a:latin typeface="Times New Roman" pitchFamily="18" charset="0"/>
        </a:defRPr>
      </a:lvl3pPr>
      <a:lvl4pPr algn="ctr" rtl="0" fontAlgn="base">
        <a:spcBef>
          <a:spcPct val="0"/>
        </a:spcBef>
        <a:spcAft>
          <a:spcPct val="0"/>
        </a:spcAft>
        <a:defRPr sz="3200">
          <a:solidFill>
            <a:schemeClr val="tx2"/>
          </a:solidFill>
          <a:latin typeface="Times New Roman" pitchFamily="18" charset="0"/>
        </a:defRPr>
      </a:lvl4pPr>
      <a:lvl5pPr algn="ctr" rtl="0" fontAlgn="base">
        <a:spcBef>
          <a:spcPct val="0"/>
        </a:spcBef>
        <a:spcAft>
          <a:spcPct val="0"/>
        </a:spcAft>
        <a:defRPr sz="3200">
          <a:solidFill>
            <a:schemeClr val="tx2"/>
          </a:solidFill>
          <a:latin typeface="Times New Roman" pitchFamily="18" charset="0"/>
        </a:defRPr>
      </a:lvl5pPr>
      <a:lvl6pPr marL="457200" algn="ctr" rtl="0" eaLnBrk="1" fontAlgn="base" hangingPunct="1">
        <a:spcBef>
          <a:spcPct val="0"/>
        </a:spcBef>
        <a:spcAft>
          <a:spcPct val="0"/>
        </a:spcAft>
        <a:defRPr sz="3200">
          <a:solidFill>
            <a:schemeClr val="tx2"/>
          </a:solidFill>
          <a:latin typeface="Times New Roman" pitchFamily="18" charset="0"/>
        </a:defRPr>
      </a:lvl6pPr>
      <a:lvl7pPr marL="914400" algn="ctr" rtl="0" eaLnBrk="1" fontAlgn="base" hangingPunct="1">
        <a:spcBef>
          <a:spcPct val="0"/>
        </a:spcBef>
        <a:spcAft>
          <a:spcPct val="0"/>
        </a:spcAft>
        <a:defRPr sz="3200">
          <a:solidFill>
            <a:schemeClr val="tx2"/>
          </a:solidFill>
          <a:latin typeface="Times New Roman" pitchFamily="18" charset="0"/>
        </a:defRPr>
      </a:lvl7pPr>
      <a:lvl8pPr marL="1371600" algn="ctr" rtl="0" eaLnBrk="1" fontAlgn="base" hangingPunct="1">
        <a:spcBef>
          <a:spcPct val="0"/>
        </a:spcBef>
        <a:spcAft>
          <a:spcPct val="0"/>
        </a:spcAft>
        <a:defRPr sz="3200">
          <a:solidFill>
            <a:schemeClr val="tx2"/>
          </a:solidFill>
          <a:latin typeface="Times New Roman" pitchFamily="18" charset="0"/>
        </a:defRPr>
      </a:lvl8pPr>
      <a:lvl9pPr marL="1828800" algn="ctr" rtl="0" eaLnBrk="1" fontAlgn="base" hangingPunct="1">
        <a:spcBef>
          <a:spcPct val="0"/>
        </a:spcBef>
        <a:spcAft>
          <a:spcPct val="0"/>
        </a:spcAft>
        <a:defRPr sz="32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9634"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69635"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A1C305CC-8947-46F7-8E69-5C00445D0169}"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69638" name="Group 62"/>
          <p:cNvGrpSpPr>
            <a:grpSpLocks/>
          </p:cNvGrpSpPr>
          <p:nvPr/>
        </p:nvGrpSpPr>
        <p:grpSpPr bwMode="auto">
          <a:xfrm>
            <a:off x="0" y="760413"/>
            <a:ext cx="9145588" cy="25400"/>
            <a:chOff x="0" y="3408363"/>
            <a:chExt cx="9145588" cy="41275"/>
          </a:xfrm>
        </p:grpSpPr>
        <p:sp>
          <p:nvSpPr>
            <p:cNvPr id="6963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6964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964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964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964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964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6964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6964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6964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6964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6964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6965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6965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6965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6965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6965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6965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6965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6965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6965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6965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6966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6966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6966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6966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6966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6966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6966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6966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6966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6966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6967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6967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6967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6967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6967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967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967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967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967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967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968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968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968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968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968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968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968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968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968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968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969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969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21" r:id="rId1"/>
    <p:sldLayoutId id="2147489119" r:id="rId2"/>
    <p:sldLayoutId id="2147489222" r:id="rId3"/>
    <p:sldLayoutId id="2147489120" r:id="rId4"/>
    <p:sldLayoutId id="2147489121" r:id="rId5"/>
    <p:sldLayoutId id="2147489122" r:id="rId6"/>
    <p:sldLayoutId id="2147489123" r:id="rId7"/>
    <p:sldLayoutId id="2147489124" r:id="rId8"/>
    <p:sldLayoutId id="2147489125" r:id="rId9"/>
    <p:sldLayoutId id="2147489126" r:id="rId10"/>
    <p:sldLayoutId id="2147489127" r:id="rId11"/>
    <p:sldLayoutId id="2147489223" r:id="rId12"/>
    <p:sldLayoutId id="2147489224" r:id="rId13"/>
    <p:sldLayoutId id="2147489225" r:id="rId14"/>
    <p:sldLayoutId id="2147489226" r:id="rId15"/>
    <p:sldLayoutId id="2147489227" r:id="rId16"/>
    <p:sldLayoutId id="2147489228" r:id="rId17"/>
    <p:sldLayoutId id="2147489229" r:id="rId18"/>
    <p:sldLayoutId id="2147489128" r:id="rId19"/>
    <p:sldLayoutId id="2147489230" r:id="rId20"/>
    <p:sldLayoutId id="2147489231" r:id="rId21"/>
    <p:sldLayoutId id="2147489232" r:id="rId22"/>
    <p:sldLayoutId id="2147489233"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0658"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70659"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CE928BBB-3946-4E1E-956F-2E09E8DB6B11}"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0662" name="Group 62"/>
          <p:cNvGrpSpPr>
            <a:grpSpLocks/>
          </p:cNvGrpSpPr>
          <p:nvPr/>
        </p:nvGrpSpPr>
        <p:grpSpPr bwMode="auto">
          <a:xfrm>
            <a:off x="0" y="760413"/>
            <a:ext cx="9145588" cy="25400"/>
            <a:chOff x="0" y="3408363"/>
            <a:chExt cx="9145588" cy="41275"/>
          </a:xfrm>
        </p:grpSpPr>
        <p:sp>
          <p:nvSpPr>
            <p:cNvPr id="70663"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7066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7066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7066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7066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7066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066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067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067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067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0673"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0674"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0675"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0676"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0677"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0678"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70679"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70680"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70681"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70682"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70683"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70684"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70685"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70686"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70687"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70688"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70689"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70690"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70691"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70692"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70693"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70694"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70695"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70696"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70697"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70698"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70699"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70700"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70701"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70702"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70703"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70704"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70705"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70706"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70707"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70708"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0709"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0710"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0711"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0712"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0713"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0714"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0715"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34" r:id="rId1"/>
    <p:sldLayoutId id="2147489129" r:id="rId2"/>
    <p:sldLayoutId id="2147489235" r:id="rId3"/>
    <p:sldLayoutId id="2147489130" r:id="rId4"/>
    <p:sldLayoutId id="2147489131" r:id="rId5"/>
    <p:sldLayoutId id="2147489132" r:id="rId6"/>
    <p:sldLayoutId id="2147489133" r:id="rId7"/>
    <p:sldLayoutId id="2147489134" r:id="rId8"/>
    <p:sldLayoutId id="2147489135" r:id="rId9"/>
    <p:sldLayoutId id="2147489136" r:id="rId10"/>
    <p:sldLayoutId id="2147489137" r:id="rId11"/>
    <p:sldLayoutId id="2147489236" r:id="rId12"/>
    <p:sldLayoutId id="2147489237" r:id="rId13"/>
    <p:sldLayoutId id="2147489238" r:id="rId14"/>
    <p:sldLayoutId id="2147489239" r:id="rId15"/>
    <p:sldLayoutId id="2147489240" r:id="rId16"/>
    <p:sldLayoutId id="2147489241" r:id="rId17"/>
    <p:sldLayoutId id="2147489242" r:id="rId18"/>
    <p:sldLayoutId id="2147489138" r:id="rId19"/>
    <p:sldLayoutId id="2147489243" r:id="rId20"/>
    <p:sldLayoutId id="2147489244" r:id="rId21"/>
    <p:sldLayoutId id="2147489245" r:id="rId22"/>
    <p:sldLayoutId id="2147489246"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71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962A9FC-DC2A-4408-83CD-1EFC6A0245CD}" type="slidenum">
              <a:rPr lang="en-US" sz="800" smtClean="0"/>
              <a:pPr>
                <a:defRPr/>
              </a:pPr>
              <a:t>‹#›</a:t>
            </a:fld>
            <a:endParaRPr lang="en-US" sz="800" dirty="0"/>
          </a:p>
        </p:txBody>
      </p:sp>
      <p:sp>
        <p:nvSpPr>
          <p:cNvPr id="71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57" r:id="rId1"/>
    <p:sldLayoutId id="2147488458" r:id="rId2"/>
    <p:sldLayoutId id="2147488459" r:id="rId3"/>
    <p:sldLayoutId id="2147488460" r:id="rId4"/>
    <p:sldLayoutId id="2147488461" r:id="rId5"/>
    <p:sldLayoutId id="2147488462" r:id="rId6"/>
    <p:sldLayoutId id="2147488463" r:id="rId7"/>
    <p:sldLayoutId id="2147488464" r:id="rId8"/>
    <p:sldLayoutId id="2147488465" r:id="rId9"/>
    <p:sldLayoutId id="2147488466" r:id="rId10"/>
    <p:sldLayoutId id="214748846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2"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71683"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74B4AB5-7F62-4438-A81B-15EF827C00B4}"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1686" name="Group 62"/>
          <p:cNvGrpSpPr>
            <a:grpSpLocks/>
          </p:cNvGrpSpPr>
          <p:nvPr/>
        </p:nvGrpSpPr>
        <p:grpSpPr bwMode="auto">
          <a:xfrm>
            <a:off x="0" y="760413"/>
            <a:ext cx="9145588" cy="25400"/>
            <a:chOff x="0" y="3408363"/>
            <a:chExt cx="9145588" cy="41275"/>
          </a:xfrm>
        </p:grpSpPr>
        <p:sp>
          <p:nvSpPr>
            <p:cNvPr id="71687"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71688"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71689"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71690"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71691"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71692"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1693"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1694"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1695"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1696"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1697"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1698"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1699"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1700"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1701"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1702"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71703"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71704"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71705"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71706"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71707"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71708"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71709"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71710"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71711"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71712"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71713"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71714"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71715"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71716"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71717"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71718"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71719"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71720"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71721"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71722"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71723"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71724"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71725"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71726"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71727"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71728"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71729"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71730"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71731"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71732"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1733"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1734"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1735"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1736"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1737"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1738"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1739"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47" r:id="rId1"/>
    <p:sldLayoutId id="2147489139" r:id="rId2"/>
    <p:sldLayoutId id="2147489248" r:id="rId3"/>
    <p:sldLayoutId id="2147489140" r:id="rId4"/>
    <p:sldLayoutId id="2147489141" r:id="rId5"/>
    <p:sldLayoutId id="2147489142" r:id="rId6"/>
    <p:sldLayoutId id="2147489143" r:id="rId7"/>
    <p:sldLayoutId id="2147489144" r:id="rId8"/>
    <p:sldLayoutId id="2147489145" r:id="rId9"/>
    <p:sldLayoutId id="2147489146" r:id="rId10"/>
    <p:sldLayoutId id="2147489147" r:id="rId11"/>
    <p:sldLayoutId id="2147489249" r:id="rId12"/>
    <p:sldLayoutId id="2147489250" r:id="rId13"/>
    <p:sldLayoutId id="2147489251" r:id="rId14"/>
    <p:sldLayoutId id="2147489252" r:id="rId15"/>
    <p:sldLayoutId id="2147489253" r:id="rId16"/>
    <p:sldLayoutId id="2147489254" r:id="rId17"/>
    <p:sldLayoutId id="2147489255" r:id="rId18"/>
    <p:sldLayoutId id="2147489148" r:id="rId19"/>
    <p:sldLayoutId id="2147489256" r:id="rId20"/>
    <p:sldLayoutId id="2147489257" r:id="rId21"/>
    <p:sldLayoutId id="2147489258" r:id="rId22"/>
    <p:sldLayoutId id="2147489259"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819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ECF900-5986-4524-9A85-04A0A1109D2A}" type="slidenum">
              <a:rPr lang="en-US" sz="800" smtClean="0"/>
              <a:pPr>
                <a:defRPr/>
              </a:pPr>
              <a:t>‹#›</a:t>
            </a:fld>
            <a:endParaRPr lang="en-US" sz="800" dirty="0"/>
          </a:p>
        </p:txBody>
      </p:sp>
      <p:sp>
        <p:nvSpPr>
          <p:cNvPr id="819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68" r:id="rId1"/>
    <p:sldLayoutId id="2147488469" r:id="rId2"/>
    <p:sldLayoutId id="2147488470" r:id="rId3"/>
    <p:sldLayoutId id="2147488471" r:id="rId4"/>
    <p:sldLayoutId id="2147488472" r:id="rId5"/>
    <p:sldLayoutId id="2147488473" r:id="rId6"/>
    <p:sldLayoutId id="2147488474" r:id="rId7"/>
    <p:sldLayoutId id="2147488475" r:id="rId8"/>
    <p:sldLayoutId id="2147488476" r:id="rId9"/>
    <p:sldLayoutId id="2147488477" r:id="rId10"/>
    <p:sldLayoutId id="214748847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96A583-3F46-4384-8FEA-820C0EE70825}" type="slidenum">
              <a:rPr lang="en-US" sz="800" smtClean="0"/>
              <a:pPr>
                <a:defRPr/>
              </a:pPr>
              <a:t>‹#›</a:t>
            </a:fld>
            <a:endParaRPr lang="en-US" sz="800" dirty="0"/>
          </a:p>
        </p:txBody>
      </p:sp>
      <p:pic>
        <p:nvPicPr>
          <p:cNvPr id="922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FA87A2-C2DD-4E49-9CBC-68C9CBC7B393}" type="slidenum">
              <a:rPr lang="en-US" sz="800" smtClean="0"/>
              <a:pPr>
                <a:defRPr/>
              </a:pPr>
              <a:t>‹#›</a:t>
            </a:fld>
            <a:endParaRPr lang="en-US" sz="800" dirty="0"/>
          </a:p>
        </p:txBody>
      </p:sp>
      <p:sp>
        <p:nvSpPr>
          <p:cNvPr id="92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79" r:id="rId1"/>
    <p:sldLayoutId id="2147488480" r:id="rId2"/>
    <p:sldLayoutId id="2147488481" r:id="rId3"/>
    <p:sldLayoutId id="2147488482" r:id="rId4"/>
    <p:sldLayoutId id="2147488483" r:id="rId5"/>
    <p:sldLayoutId id="2147488484" r:id="rId6"/>
    <p:sldLayoutId id="2147488485" r:id="rId7"/>
    <p:sldLayoutId id="2147488486" r:id="rId8"/>
    <p:sldLayoutId id="2147488487" r:id="rId9"/>
    <p:sldLayoutId id="2147488488" r:id="rId10"/>
    <p:sldLayoutId id="214748848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hyperlink" Target="http://www.w3schools.com/dtd/default.asp" TargetMode="External"/><Relationship Id="rId2" Type="http://schemas.openxmlformats.org/officeDocument/2006/relationships/notesSlide" Target="../notesSlides/notesSlide68.xml"/><Relationship Id="rId1" Type="http://schemas.openxmlformats.org/officeDocument/2006/relationships/slideLayout" Target="../slideLayouts/slideLayout30.xml"/><Relationship Id="rId5" Type="http://schemas.openxmlformats.org/officeDocument/2006/relationships/hyperlink" Target="http://www.xmlfiles.com/dtd/dtd_building.asp" TargetMode="External"/><Relationship Id="rId4" Type="http://schemas.openxmlformats.org/officeDocument/2006/relationships/hyperlink" Target="http://www.w3schools.com/xml/xml_dtd.asp"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p:cNvSpPr>
          <p:nvPr>
            <p:ph type="ctrTitle"/>
          </p:nvPr>
        </p:nvSpPr>
        <p:spPr>
          <a:xfrm>
            <a:off x="4648200" y="2514600"/>
            <a:ext cx="4141788" cy="584775"/>
          </a:xfrm>
        </p:spPr>
        <p:txBody>
          <a:bodyPr>
            <a:spAutoFit/>
          </a:bodyPr>
          <a:lstStyle/>
          <a:p>
            <a:pPr algn="r"/>
            <a:r>
              <a:rPr lang="fr-FR" sz="3200" dirty="0" smtClean="0">
                <a:solidFill>
                  <a:schemeClr val="tx1"/>
                </a:solidFill>
                <a:latin typeface="Arial" charset="0"/>
                <a:cs typeface="Arial" charset="0"/>
              </a:rPr>
              <a:t>XML</a:t>
            </a:r>
            <a:endParaRPr sz="3200" dirty="0" smtClean="0">
              <a:solidFill>
                <a:schemeClr val="tx1"/>
              </a:solidFill>
              <a:latin typeface="Arial" charset="0"/>
              <a:cs typeface="Arial" charset="0"/>
            </a:endParaRPr>
          </a:p>
        </p:txBody>
      </p:sp>
      <p:sp>
        <p:nvSpPr>
          <p:cNvPr id="186371" name="Subtitle 7"/>
          <p:cNvSpPr>
            <a:spLocks noGrp="1"/>
          </p:cNvSpPr>
          <p:nvPr>
            <p:ph type="subTitle" idx="1"/>
          </p:nvPr>
        </p:nvSpPr>
        <p:spPr>
          <a:xfrm>
            <a:off x="4492625" y="3200400"/>
            <a:ext cx="4194175" cy="457200"/>
          </a:xfrm>
        </p:spPr>
        <p:txBody>
          <a:bodyPr/>
          <a:lstStyle/>
          <a:p>
            <a:pPr algn="r" fontAlgn="base">
              <a:spcAft>
                <a:spcPct val="0"/>
              </a:spcAft>
              <a:buFont typeface="Arial" charset="0"/>
              <a:buNone/>
            </a:pPr>
            <a:r>
              <a:rPr sz="1800" smtClean="0">
                <a:solidFill>
                  <a:schemeClr val="tx1"/>
                </a:solidFill>
                <a:latin typeface="Arial" charset="0"/>
                <a:cs typeface="Arial" charset="0"/>
              </a:rPr>
              <a:t>XML - I</a:t>
            </a:r>
            <a:endParaRPr sz="1800" dirty="0" smtClean="0">
              <a:solidFill>
                <a:schemeClr val="tx1"/>
              </a:solidFill>
              <a:latin typeface="Arial" charset="0"/>
              <a:cs typeface="Arial" charset="0"/>
            </a:endParaRPr>
          </a:p>
        </p:txBody>
      </p:sp>
      <p:sp>
        <p:nvSpPr>
          <p:cNvPr id="186372" name="Text Placeholder 8"/>
          <p:cNvSpPr>
            <a:spLocks noGrp="1"/>
          </p:cNvSpPr>
          <p:nvPr>
            <p:ph type="body" sz="quarter" idx="10"/>
          </p:nvPr>
        </p:nvSpPr>
        <p:spPr>
          <a:xfrm>
            <a:off x="4572000" y="3581400"/>
            <a:ext cx="4148138" cy="347662"/>
          </a:xfrm>
        </p:spPr>
        <p:txBody>
          <a:bodyPr>
            <a:normAutofit lnSpcReduction="10000"/>
          </a:bodyPr>
          <a:lstStyle/>
          <a:p>
            <a:pPr algn="r"/>
            <a:r>
              <a:rPr sz="1800" dirty="0">
                <a:solidFill>
                  <a:schemeClr val="tx1"/>
                </a:solidFill>
                <a:latin typeface="Arial" charset="0"/>
                <a:cs typeface="Arial" charset="0"/>
              </a:rPr>
              <a:t>Module </a:t>
            </a:r>
            <a:r>
              <a:rPr sz="1800" dirty="0" smtClean="0">
                <a:solidFill>
                  <a:schemeClr val="tx1"/>
                </a:solidFill>
                <a:latin typeface="Arial" charset="0"/>
                <a:cs typeface="Arial" charset="0"/>
              </a:rPr>
              <a:t>1</a:t>
            </a:r>
            <a:endParaRPr sz="1800" dirty="0">
              <a:solidFill>
                <a:schemeClr val="tx1"/>
              </a:solidFill>
              <a:latin typeface="Arial" charset="0"/>
              <a:cs typeface="Arial" charset="0"/>
            </a:endParaRPr>
          </a:p>
        </p:txBody>
      </p:sp>
      <p:sp>
        <p:nvSpPr>
          <p:cNvPr id="186374" name="Rectangle 5"/>
          <p:cNvSpPr>
            <a:spLocks noGrp="1"/>
          </p:cNvSpPr>
          <p:nvPr/>
        </p:nvSpPr>
        <p:spPr bwMode="auto">
          <a:xfrm>
            <a:off x="457200" y="914400"/>
            <a:ext cx="8229600" cy="50292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endParaRPr lang="en-US" sz="2000">
              <a:latin typeface="Gill Sans MT" pitchFamily="34" charset="0"/>
            </a:endParaRPr>
          </a:p>
          <a:p>
            <a:pPr marL="342900" indent="-342900" eaLnBrk="0" hangingPunct="0">
              <a:spcBef>
                <a:spcPct val="20000"/>
              </a:spcBef>
              <a:buFont typeface="Wingdings" pitchFamily="2" charset="2"/>
              <a:buChar char="§"/>
            </a:pPr>
            <a:endParaRPr lang="en-US" sz="2000">
              <a:latin typeface="Gill Sans MT" pitchFamily="34" charset="0"/>
            </a:endParaRPr>
          </a:p>
        </p:txBody>
      </p:sp>
      <p:sp>
        <p:nvSpPr>
          <p:cNvPr id="186375" name="Rectangle 6"/>
          <p:cNvSpPr>
            <a:spLocks noGrp="1"/>
          </p:cNvSpPr>
          <p:nvPr/>
        </p:nvSpPr>
        <p:spPr bwMode="auto">
          <a:xfrm>
            <a:off x="609600" y="1066800"/>
            <a:ext cx="8229600" cy="50292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endParaRPr lang="en-US" sz="2000">
              <a:latin typeface="Gill Sans MT" pitchFamily="34" charset="0"/>
            </a:endParaRPr>
          </a:p>
          <a:p>
            <a:pPr marL="342900" indent="-342900" eaLnBrk="0" hangingPunct="0">
              <a:spcBef>
                <a:spcPct val="20000"/>
              </a:spcBef>
              <a:buFont typeface="Wingdings" pitchFamily="2" charset="2"/>
              <a:buChar char="§"/>
            </a:pPr>
            <a:endParaRPr lang="en-US" sz="2000">
              <a:latin typeface="Gill Sans M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and XML – A comparison</a:t>
            </a:r>
          </a:p>
        </p:txBody>
      </p:sp>
      <p:sp>
        <p:nvSpPr>
          <p:cNvPr id="195587" name="Text Placeholder 3"/>
          <p:cNvSpPr>
            <a:spLocks noGrp="1"/>
          </p:cNvSpPr>
          <p:nvPr>
            <p:ph type="body" sz="quarter" idx="16"/>
          </p:nvPr>
        </p:nvSpPr>
        <p:spPr>
          <a:xfrm>
            <a:off x="457200" y="1066800"/>
            <a:ext cx="8240713" cy="4473575"/>
          </a:xfrm>
        </p:spPr>
        <p:txBody>
          <a:bodyPr/>
          <a:lstStyle/>
          <a:p>
            <a:pPr>
              <a:buClrTx/>
            </a:pPr>
            <a:r>
              <a:rPr sz="2400" dirty="0" smtClean="0">
                <a:solidFill>
                  <a:schemeClr val="tx1"/>
                </a:solidFill>
                <a:cs typeface="Arial" charset="0"/>
              </a:rPr>
              <a:t>HTML</a:t>
            </a:r>
          </a:p>
          <a:p>
            <a:pPr>
              <a:buClrTx/>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Used to mark up text so that it can be displayed to the user</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Uses fixed set of predefined tags </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Describes appearance as well as structure of the data </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Is for humans. So, most browsers correct or ignore as many errors as they can</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Designed to display data and to focus on how data looks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and XML – A comparison (Contd.).</a:t>
            </a:r>
          </a:p>
        </p:txBody>
      </p:sp>
      <p:sp>
        <p:nvSpPr>
          <p:cNvPr id="196611" name="Text Placeholder 3"/>
          <p:cNvSpPr>
            <a:spLocks noGrp="1"/>
          </p:cNvSpPr>
          <p:nvPr>
            <p:ph type="body" sz="quarter" idx="16"/>
          </p:nvPr>
        </p:nvSpPr>
        <p:spPr>
          <a:xfrm>
            <a:off x="457200" y="1066800"/>
            <a:ext cx="8240713" cy="4473575"/>
          </a:xfrm>
        </p:spPr>
        <p:txBody>
          <a:bodyPr/>
          <a:lstStyle/>
          <a:p>
            <a:pPr>
              <a:buClrTx/>
            </a:pPr>
            <a:r>
              <a:rPr sz="2400" dirty="0" smtClean="0">
                <a:solidFill>
                  <a:schemeClr val="tx1"/>
                </a:solidFill>
                <a:cs typeface="Arial" charset="0"/>
              </a:rPr>
              <a:t>XML</a:t>
            </a:r>
          </a:p>
          <a:p>
            <a:pPr>
              <a:buClrTx/>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Used to mark up data so that it can be processed by applications/computers</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You can create your own tags in XML</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Describes the content</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Is for computers. So, the rules are strict and errors are not allowed</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Designed to describe data and to focus on what data is stored.</a:t>
            </a:r>
          </a:p>
          <a:p>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Uses of XML</a:t>
            </a:r>
          </a:p>
        </p:txBody>
      </p:sp>
      <p:sp>
        <p:nvSpPr>
          <p:cNvPr id="197635" name="Text Placeholder 3"/>
          <p:cNvSpPr>
            <a:spLocks noGrp="1"/>
          </p:cNvSpPr>
          <p:nvPr>
            <p:ph type="body" sz="quarter" idx="16"/>
          </p:nvPr>
        </p:nvSpPr>
        <p:spPr/>
        <p:txBody>
          <a:bodyPr/>
          <a:lstStyle/>
          <a:p>
            <a:r>
              <a:rPr sz="2400" dirty="0" smtClean="0">
                <a:solidFill>
                  <a:schemeClr val="tx1"/>
                </a:solidFill>
                <a:cs typeface="Arial" charset="0"/>
              </a:rPr>
              <a:t>Can separate data from HTML </a:t>
            </a:r>
          </a:p>
          <a:p>
            <a:endParaRPr sz="2400" dirty="0" smtClean="0">
              <a:solidFill>
                <a:schemeClr val="tx1"/>
              </a:solidFill>
              <a:cs typeface="Arial" charset="0"/>
            </a:endParaRPr>
          </a:p>
          <a:p>
            <a:r>
              <a:rPr sz="2400" dirty="0" smtClean="0">
                <a:solidFill>
                  <a:schemeClr val="tx1"/>
                </a:solidFill>
                <a:cs typeface="Arial" charset="0"/>
              </a:rPr>
              <a:t>Used to exchange data </a:t>
            </a:r>
          </a:p>
          <a:p>
            <a:endParaRPr sz="2400" dirty="0" smtClean="0">
              <a:solidFill>
                <a:schemeClr val="tx1"/>
              </a:solidFill>
              <a:cs typeface="Arial" charset="0"/>
            </a:endParaRPr>
          </a:p>
          <a:p>
            <a:r>
              <a:rPr sz="2400" dirty="0" smtClean="0">
                <a:solidFill>
                  <a:schemeClr val="tx1"/>
                </a:solidFill>
                <a:cs typeface="Arial" charset="0"/>
              </a:rPr>
              <a:t>Can be used to share data</a:t>
            </a:r>
          </a:p>
          <a:p>
            <a:endParaRPr sz="2400" dirty="0" smtClean="0">
              <a:solidFill>
                <a:schemeClr val="tx1"/>
              </a:solidFill>
              <a:cs typeface="Arial" charset="0"/>
            </a:endParaRPr>
          </a:p>
          <a:p>
            <a:r>
              <a:rPr sz="2400" dirty="0" smtClean="0">
                <a:solidFill>
                  <a:schemeClr val="tx1"/>
                </a:solidFill>
                <a:cs typeface="Arial" charset="0"/>
              </a:rPr>
              <a:t>Can be used to store data</a:t>
            </a:r>
          </a:p>
          <a:p>
            <a:endParaRPr sz="2400" dirty="0" smtClean="0">
              <a:solidFill>
                <a:schemeClr val="tx1"/>
              </a:solidFill>
              <a:cs typeface="Arial" charset="0"/>
            </a:endParaRPr>
          </a:p>
          <a:p>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8658"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XML Architecture</a:t>
            </a:r>
          </a:p>
        </p:txBody>
      </p:sp>
      <p:sp>
        <p:nvSpPr>
          <p:cNvPr id="198659" name="Text Placeholder 4"/>
          <p:cNvSpPr>
            <a:spLocks noGrp="1"/>
          </p:cNvSpPr>
          <p:nvPr>
            <p:ph type="body" sz="quarter" idx="16"/>
          </p:nvPr>
        </p:nvSpPr>
        <p:spPr/>
        <p:txBody>
          <a:bodyPr/>
          <a:lstStyle/>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pPr lvl="1">
              <a:buFont typeface="Arial" charset="0"/>
              <a:buNone/>
            </a:pPr>
            <a:r>
              <a:rPr sz="2000" smtClean="0">
                <a:solidFill>
                  <a:schemeClr val="tx1"/>
                </a:solidFill>
                <a:cs typeface="Arial" charset="0"/>
              </a:rPr>
              <a:t>Source: http://lsirwww.epfl.ch/courses/cis/2004ss/part1-XML.pdf</a:t>
            </a:r>
          </a:p>
          <a:p>
            <a:endParaRPr sz="2000" smtClean="0">
              <a:solidFill>
                <a:schemeClr val="tx1"/>
              </a:solidFill>
              <a:cs typeface="Arial" charset="0"/>
            </a:endParaRPr>
          </a:p>
        </p:txBody>
      </p:sp>
      <p:pic>
        <p:nvPicPr>
          <p:cNvPr id="198660" name="Picture 4"/>
          <p:cNvPicPr>
            <a:picLocks noChangeAspect="1" noChangeArrowheads="1"/>
          </p:cNvPicPr>
          <p:nvPr/>
        </p:nvPicPr>
        <p:blipFill>
          <a:blip r:embed="rId3" cstate="print"/>
          <a:srcRect/>
          <a:stretch>
            <a:fillRect/>
          </a:stretch>
        </p:blipFill>
        <p:spPr bwMode="auto">
          <a:xfrm>
            <a:off x="2024063" y="2052638"/>
            <a:ext cx="5095875" cy="2752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Placeholder 10"/>
          <p:cNvSpPr>
            <a:spLocks noGrp="1"/>
          </p:cNvSpPr>
          <p:nvPr>
            <p:ph type="body" sz="quarter" idx="11"/>
          </p:nvPr>
        </p:nvSpPr>
        <p:spPr>
          <a:xfrm>
            <a:off x="304800" y="144463"/>
            <a:ext cx="8385175" cy="7146925"/>
          </a:xfrm>
        </p:spPr>
        <p:txBody>
          <a:bodyPr/>
          <a:lstStyle/>
          <a:p>
            <a:pPr>
              <a:lnSpc>
                <a:spcPct val="90000"/>
              </a:lnSpc>
              <a:defRPr/>
            </a:pPr>
            <a:endParaRPr sz="2000" dirty="0">
              <a:solidFill>
                <a:schemeClr val="tx1"/>
              </a:solidFill>
            </a:endParaRPr>
          </a:p>
          <a:p>
            <a:pPr>
              <a:lnSpc>
                <a:spcPct val="90000"/>
              </a:lnSpc>
              <a:defRPr/>
            </a:pPr>
            <a:endParaRPr sz="2000" dirty="0">
              <a:solidFill>
                <a:schemeClr val="tx1"/>
              </a:solidFill>
            </a:endParaRPr>
          </a:p>
          <a:p>
            <a:pPr>
              <a:lnSpc>
                <a:spcPct val="90000"/>
              </a:lnSpc>
              <a:defRPr/>
            </a:pPr>
            <a:endParaRPr sz="2000" dirty="0">
              <a:solidFill>
                <a:schemeClr val="tx1"/>
              </a:solidFill>
            </a:endParaRPr>
          </a:p>
          <a:p>
            <a:pPr>
              <a:lnSpc>
                <a:spcPct val="90000"/>
              </a:lnSpc>
              <a:defRPr/>
            </a:pPr>
            <a:r>
              <a:rPr sz="2400" dirty="0">
                <a:solidFill>
                  <a:schemeClr val="tx1"/>
                </a:solidFill>
                <a:latin typeface="+mn-lt"/>
              </a:rPr>
              <a:t>&lt;?xml version="1.0"?&gt;</a:t>
            </a:r>
          </a:p>
          <a:p>
            <a:pPr>
              <a:lnSpc>
                <a:spcPct val="90000"/>
              </a:lnSpc>
              <a:defRPr/>
            </a:pPr>
            <a:endParaRPr sz="2400" dirty="0">
              <a:solidFill>
                <a:schemeClr val="tx1"/>
              </a:solidFill>
              <a:latin typeface="+mn-lt"/>
            </a:endParaRPr>
          </a:p>
          <a:p>
            <a:pPr>
              <a:lnSpc>
                <a:spcPct val="90000"/>
              </a:lnSpc>
              <a:defRPr/>
            </a:pPr>
            <a:r>
              <a:rPr sz="2400" dirty="0">
                <a:solidFill>
                  <a:schemeClr val="tx1"/>
                </a:solidFill>
                <a:latin typeface="+mn-lt"/>
              </a:rPr>
              <a:t>&lt;</a:t>
            </a:r>
            <a:r>
              <a:rPr sz="2400" dirty="0" err="1">
                <a:solidFill>
                  <a:schemeClr val="tx1"/>
                </a:solidFill>
                <a:latin typeface="+mn-lt"/>
              </a:rPr>
              <a:t>HealthCard</a:t>
            </a:r>
            <a:r>
              <a:rPr sz="2400" dirty="0">
                <a:solidFill>
                  <a:schemeClr val="tx1"/>
                </a:solidFill>
                <a:latin typeface="+mn-lt"/>
              </a:rPr>
              <a:t>&gt;</a:t>
            </a:r>
          </a:p>
          <a:p>
            <a:pPr>
              <a:lnSpc>
                <a:spcPct val="90000"/>
              </a:lnSpc>
              <a:defRPr/>
            </a:pPr>
            <a:r>
              <a:rPr sz="2400" dirty="0">
                <a:solidFill>
                  <a:schemeClr val="tx1"/>
                </a:solidFill>
                <a:latin typeface="+mn-lt"/>
              </a:rPr>
              <a:t>   </a:t>
            </a:r>
          </a:p>
          <a:p>
            <a:pPr>
              <a:lnSpc>
                <a:spcPct val="90000"/>
              </a:lnSpc>
              <a:defRPr/>
            </a:pPr>
            <a:r>
              <a:rPr sz="2400" dirty="0">
                <a:solidFill>
                  <a:schemeClr val="tx1"/>
                </a:solidFill>
                <a:latin typeface="+mn-lt"/>
              </a:rPr>
              <a:t>    </a:t>
            </a:r>
          </a:p>
          <a:p>
            <a:pPr>
              <a:lnSpc>
                <a:spcPct val="90000"/>
              </a:lnSpc>
              <a:defRPr/>
            </a:pPr>
            <a:r>
              <a:rPr sz="2400" dirty="0">
                <a:solidFill>
                  <a:schemeClr val="tx1"/>
                </a:solidFill>
                <a:latin typeface="+mn-lt"/>
              </a:rPr>
              <a:t>    </a:t>
            </a:r>
            <a:r>
              <a:rPr sz="2000" dirty="0">
                <a:solidFill>
                  <a:schemeClr val="tx1"/>
                </a:solidFill>
                <a:latin typeface="+mn-lt"/>
              </a:rPr>
              <a:t>&lt;</a:t>
            </a:r>
            <a:r>
              <a:rPr sz="2000" dirty="0" err="1">
                <a:solidFill>
                  <a:schemeClr val="tx1"/>
                </a:solidFill>
                <a:latin typeface="+mn-lt"/>
              </a:rPr>
              <a:t>PatientName</a:t>
            </a:r>
            <a:r>
              <a:rPr sz="2000" dirty="0">
                <a:solidFill>
                  <a:schemeClr val="tx1"/>
                </a:solidFill>
                <a:latin typeface="+mn-lt"/>
              </a:rPr>
              <a:t> </a:t>
            </a:r>
            <a:r>
              <a:rPr sz="2000" dirty="0" err="1">
                <a:solidFill>
                  <a:schemeClr val="tx1"/>
                </a:solidFill>
                <a:latin typeface="+mn-lt"/>
              </a:rPr>
              <a:t>pid</a:t>
            </a:r>
            <a:r>
              <a:rPr sz="2000" dirty="0">
                <a:solidFill>
                  <a:schemeClr val="tx1"/>
                </a:solidFill>
                <a:latin typeface="+mn-lt"/>
              </a:rPr>
              <a:t>=“212”&gt;Sanjay&lt;/</a:t>
            </a:r>
            <a:r>
              <a:rPr sz="2000" dirty="0" err="1">
                <a:solidFill>
                  <a:schemeClr val="tx1"/>
                </a:solidFill>
                <a:latin typeface="+mn-lt"/>
              </a:rPr>
              <a:t>PatientName</a:t>
            </a:r>
            <a:r>
              <a:rPr sz="2000" dirty="0">
                <a:solidFill>
                  <a:schemeClr val="tx1"/>
                </a:solidFill>
                <a:latin typeface="+mn-lt"/>
              </a:rPr>
              <a:t>&gt;</a:t>
            </a:r>
          </a:p>
          <a:p>
            <a:pPr>
              <a:lnSpc>
                <a:spcPct val="90000"/>
              </a:lnSpc>
              <a:defRPr/>
            </a:pPr>
            <a:endParaRPr sz="2000" dirty="0">
              <a:solidFill>
                <a:schemeClr val="tx1"/>
              </a:solidFill>
              <a:latin typeface="+mn-lt"/>
            </a:endParaRPr>
          </a:p>
          <a:p>
            <a:pPr>
              <a:lnSpc>
                <a:spcPct val="90000"/>
              </a:lnSpc>
              <a:defRPr/>
            </a:pPr>
            <a:r>
              <a:rPr sz="2000">
                <a:solidFill>
                  <a:schemeClr val="tx1"/>
                </a:solidFill>
                <a:latin typeface="+mn-lt"/>
              </a:rPr>
              <a:t>    &lt;</a:t>
            </a:r>
            <a:r>
              <a:rPr sz="2000" smtClean="0">
                <a:solidFill>
                  <a:schemeClr val="tx1"/>
                </a:solidFill>
                <a:latin typeface="+mn-lt"/>
              </a:rPr>
              <a:t>date&gt;12/01/2019</a:t>
            </a:r>
            <a:r>
              <a:rPr sz="2000">
                <a:solidFill>
                  <a:schemeClr val="tx1"/>
                </a:solidFill>
                <a:latin typeface="+mn-lt"/>
              </a:rPr>
              <a:t>&lt;/date&gt;</a:t>
            </a:r>
          </a:p>
          <a:p>
            <a:pPr>
              <a:lnSpc>
                <a:spcPct val="90000"/>
              </a:lnSpc>
              <a:defRPr/>
            </a:pPr>
            <a:endParaRPr sz="2000" dirty="0">
              <a:solidFill>
                <a:schemeClr val="tx1"/>
              </a:solidFill>
              <a:latin typeface="+mn-lt"/>
            </a:endParaRPr>
          </a:p>
          <a:p>
            <a:pPr>
              <a:lnSpc>
                <a:spcPct val="90000"/>
              </a:lnSpc>
              <a:defRPr/>
            </a:pPr>
            <a:r>
              <a:rPr sz="2000" dirty="0">
                <a:solidFill>
                  <a:schemeClr val="tx1"/>
                </a:solidFill>
                <a:latin typeface="+mn-lt"/>
              </a:rPr>
              <a:t>    &lt;BP&gt;125/82&lt;/BP&gt;</a:t>
            </a:r>
          </a:p>
          <a:p>
            <a:pPr>
              <a:lnSpc>
                <a:spcPct val="90000"/>
              </a:lnSpc>
              <a:defRPr/>
            </a:pPr>
            <a:endParaRPr sz="2000" dirty="0">
              <a:solidFill>
                <a:schemeClr val="tx1"/>
              </a:solidFill>
              <a:latin typeface="+mn-lt"/>
            </a:endParaRPr>
          </a:p>
          <a:p>
            <a:pPr>
              <a:lnSpc>
                <a:spcPct val="150000"/>
              </a:lnSpc>
              <a:defRPr/>
            </a:pPr>
            <a:r>
              <a:rPr sz="2000" dirty="0">
                <a:solidFill>
                  <a:schemeClr val="tx1"/>
                </a:solidFill>
                <a:latin typeface="+mn-lt"/>
              </a:rPr>
              <a:t>    &lt;TempRead1 scale=“C“ time=“1130”&gt;102&lt;/TempRead1&gt;</a:t>
            </a:r>
          </a:p>
          <a:p>
            <a:pPr>
              <a:lnSpc>
                <a:spcPct val="150000"/>
              </a:lnSpc>
              <a:defRPr/>
            </a:pPr>
            <a:r>
              <a:rPr sz="2000" dirty="0">
                <a:solidFill>
                  <a:schemeClr val="tx1"/>
                </a:solidFill>
                <a:latin typeface="+mn-lt"/>
              </a:rPr>
              <a:t>    &lt;TempRead2 scale=“C“ time=“1530”&gt;100&lt;/TempRead2&gt;</a:t>
            </a:r>
          </a:p>
          <a:p>
            <a:pPr>
              <a:lnSpc>
                <a:spcPct val="150000"/>
              </a:lnSpc>
              <a:defRPr/>
            </a:pPr>
            <a:r>
              <a:rPr sz="2000" dirty="0">
                <a:solidFill>
                  <a:schemeClr val="tx1"/>
                </a:solidFill>
                <a:latin typeface="+mn-lt"/>
              </a:rPr>
              <a:t>    &lt;TempRead3 scale=“C“ time=“1930”&gt;98.4&lt;/TempRead3&gt;</a:t>
            </a:r>
          </a:p>
          <a:p>
            <a:pPr>
              <a:lnSpc>
                <a:spcPct val="90000"/>
              </a:lnSpc>
              <a:defRPr/>
            </a:pPr>
            <a:endParaRPr sz="2400" dirty="0">
              <a:solidFill>
                <a:schemeClr val="tx1"/>
              </a:solidFill>
              <a:latin typeface="+mn-lt"/>
            </a:endParaRPr>
          </a:p>
          <a:p>
            <a:pPr>
              <a:lnSpc>
                <a:spcPct val="90000"/>
              </a:lnSpc>
              <a:defRPr/>
            </a:pPr>
            <a:r>
              <a:rPr sz="2400" dirty="0">
                <a:solidFill>
                  <a:schemeClr val="tx1"/>
                </a:solidFill>
                <a:latin typeface="+mn-lt"/>
              </a:rPr>
              <a:t>    &lt;/</a:t>
            </a:r>
            <a:r>
              <a:rPr sz="2400" dirty="0" err="1">
                <a:solidFill>
                  <a:schemeClr val="tx1"/>
                </a:solidFill>
                <a:latin typeface="+mn-lt"/>
              </a:rPr>
              <a:t>HealthCard</a:t>
            </a:r>
            <a:r>
              <a:rPr sz="2400" dirty="0">
                <a:solidFill>
                  <a:schemeClr val="tx1"/>
                </a:solidFill>
                <a:latin typeface="+mn-lt"/>
              </a:rPr>
              <a:t>&gt;</a:t>
            </a:r>
          </a:p>
          <a:p>
            <a:pPr>
              <a:lnSpc>
                <a:spcPct val="90000"/>
              </a:lnSpc>
              <a:defRPr/>
            </a:pPr>
            <a:endParaRPr sz="2400" dirty="0">
              <a:solidFill>
                <a:schemeClr val="tx1"/>
              </a:solidFill>
              <a:latin typeface="+mn-lt"/>
            </a:endParaRPr>
          </a:p>
          <a:p>
            <a:pPr>
              <a:defRPr/>
            </a:pPr>
            <a:endParaRPr dirty="0">
              <a:solidFill>
                <a:schemeClr val="tx1"/>
              </a:solidFill>
            </a:endParaRPr>
          </a:p>
        </p:txBody>
      </p:sp>
      <p:sp>
        <p:nvSpPr>
          <p:cNvPr id="199683" name="Title 2"/>
          <p:cNvSpPr>
            <a:spLocks noGrp="1"/>
          </p:cNvSpPr>
          <p:nvPr>
            <p:ph type="title" idx="4294967295"/>
          </p:nvPr>
        </p:nvSpPr>
        <p:spPr>
          <a:xfrm>
            <a:off x="381000" y="0"/>
            <a:ext cx="5943600" cy="914400"/>
          </a:xfrm>
        </p:spPr>
        <p:txBody>
          <a:bodyPr/>
          <a:lstStyle/>
          <a:p>
            <a:r>
              <a:rPr smtClean="0">
                <a:cs typeface="Arial" charset="0"/>
              </a:rPr>
              <a:t>Example of an XML Document</a:t>
            </a:r>
          </a:p>
        </p:txBody>
      </p:sp>
      <p:sp>
        <p:nvSpPr>
          <p:cNvPr id="199684" name="Rectangle 6"/>
          <p:cNvSpPr>
            <a:spLocks noChangeArrowheads="1"/>
          </p:cNvSpPr>
          <p:nvPr/>
        </p:nvSpPr>
        <p:spPr bwMode="auto">
          <a:xfrm>
            <a:off x="381000" y="838200"/>
            <a:ext cx="3429000" cy="685800"/>
          </a:xfrm>
          <a:prstGeom prst="rect">
            <a:avLst/>
          </a:prstGeom>
          <a:noFill/>
          <a:ln w="9525">
            <a:solidFill>
              <a:schemeClr val="tx1"/>
            </a:solidFill>
            <a:miter lim="800000"/>
            <a:headEnd/>
            <a:tailEnd/>
          </a:ln>
        </p:spPr>
        <p:txBody>
          <a:bodyPr wrap="none" anchor="ctr"/>
          <a:lstStyle/>
          <a:p>
            <a:endParaRPr lang="en-US"/>
          </a:p>
        </p:txBody>
      </p:sp>
      <p:sp>
        <p:nvSpPr>
          <p:cNvPr id="199685" name="Rectangle 7"/>
          <p:cNvSpPr>
            <a:spLocks noChangeArrowheads="1"/>
          </p:cNvSpPr>
          <p:nvPr/>
        </p:nvSpPr>
        <p:spPr bwMode="auto">
          <a:xfrm>
            <a:off x="533400" y="2133600"/>
            <a:ext cx="7924800" cy="3733800"/>
          </a:xfrm>
          <a:prstGeom prst="rect">
            <a:avLst/>
          </a:prstGeom>
          <a:noFill/>
          <a:ln w="9525">
            <a:solidFill>
              <a:schemeClr val="tx1"/>
            </a:solidFill>
            <a:miter lim="800000"/>
            <a:headEnd/>
            <a:tailEnd/>
          </a:ln>
        </p:spPr>
        <p:txBody>
          <a:bodyPr wrap="none" anchor="ctr"/>
          <a:lstStyle/>
          <a:p>
            <a:endParaRPr lang="en-US"/>
          </a:p>
        </p:txBody>
      </p:sp>
      <p:sp>
        <p:nvSpPr>
          <p:cNvPr id="199686" name="Rectangle 8"/>
          <p:cNvSpPr>
            <a:spLocks noChangeArrowheads="1"/>
          </p:cNvSpPr>
          <p:nvPr/>
        </p:nvSpPr>
        <p:spPr bwMode="auto">
          <a:xfrm>
            <a:off x="533400" y="2590800"/>
            <a:ext cx="7924800" cy="3276600"/>
          </a:xfrm>
          <a:prstGeom prst="rect">
            <a:avLst/>
          </a:prstGeom>
          <a:noFill/>
          <a:ln w="9525">
            <a:solidFill>
              <a:schemeClr val="tx1"/>
            </a:solidFill>
            <a:miter lim="800000"/>
            <a:headEnd/>
            <a:tailEnd/>
          </a:ln>
        </p:spPr>
        <p:txBody>
          <a:bodyPr wrap="none" anchor="ctr"/>
          <a:lstStyle/>
          <a:p>
            <a:endParaRPr lang="en-US"/>
          </a:p>
        </p:txBody>
      </p:sp>
      <p:sp>
        <p:nvSpPr>
          <p:cNvPr id="86025" name="Text Box 9"/>
          <p:cNvSpPr txBox="1">
            <a:spLocks noChangeArrowheads="1"/>
          </p:cNvSpPr>
          <p:nvPr/>
        </p:nvSpPr>
        <p:spPr bwMode="auto">
          <a:xfrm>
            <a:off x="3962400" y="990600"/>
            <a:ext cx="1154113"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Prologue</a:t>
            </a:r>
          </a:p>
        </p:txBody>
      </p:sp>
      <p:sp>
        <p:nvSpPr>
          <p:cNvPr id="86026" name="Text Box 10"/>
          <p:cNvSpPr txBox="1">
            <a:spLocks noChangeArrowheads="1"/>
          </p:cNvSpPr>
          <p:nvPr/>
        </p:nvSpPr>
        <p:spPr bwMode="auto">
          <a:xfrm>
            <a:off x="3733800" y="1676400"/>
            <a:ext cx="2800350"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Root document element</a:t>
            </a:r>
          </a:p>
        </p:txBody>
      </p:sp>
      <p:sp>
        <p:nvSpPr>
          <p:cNvPr id="86027" name="Text Box 11"/>
          <p:cNvSpPr txBox="1">
            <a:spLocks noChangeArrowheads="1"/>
          </p:cNvSpPr>
          <p:nvPr/>
        </p:nvSpPr>
        <p:spPr bwMode="auto">
          <a:xfrm>
            <a:off x="3581400" y="2209800"/>
            <a:ext cx="1320800"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Document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p:cNvSpPr>
          <p:nvPr>
            <p:ph type="body" sz="quarter" idx="11"/>
          </p:nvPr>
        </p:nvSpPr>
        <p:spPr>
          <a:xfrm>
            <a:off x="460375" y="144463"/>
            <a:ext cx="8229600" cy="615950"/>
          </a:xfrm>
        </p:spPr>
        <p:txBody>
          <a:bodyPr/>
          <a:lstStyle/>
          <a:p>
            <a:pPr>
              <a:buFont typeface="Gill Sans MT" pitchFamily="34" charset="0"/>
              <a:buNone/>
            </a:pPr>
            <a:r>
              <a:rPr sz="3400">
                <a:solidFill>
                  <a:schemeClr val="tx1"/>
                </a:solidFill>
                <a:cs typeface="Arial" charset="0"/>
              </a:rPr>
              <a:t>XML Building Blocks - Prolog</a:t>
            </a:r>
          </a:p>
        </p:txBody>
      </p:sp>
      <p:sp>
        <p:nvSpPr>
          <p:cNvPr id="200707" name="Text Placeholder 3"/>
          <p:cNvSpPr>
            <a:spLocks noGrp="1"/>
          </p:cNvSpPr>
          <p:nvPr>
            <p:ph type="body" sz="quarter" idx="16"/>
          </p:nvPr>
        </p:nvSpPr>
        <p:spPr/>
        <p:txBody>
          <a:bodyPr/>
          <a:lstStyle/>
          <a:p>
            <a:pPr>
              <a:buClrTx/>
            </a:pPr>
            <a:r>
              <a:rPr sz="2400" smtClean="0">
                <a:solidFill>
                  <a:schemeClr val="tx1"/>
                </a:solidFill>
                <a:cs typeface="Arial" charset="0"/>
              </a:rPr>
              <a:t>A part of an XML document that precedes XML data</a:t>
            </a:r>
          </a:p>
          <a:p>
            <a:pPr>
              <a:buClrTx/>
            </a:pPr>
            <a:endParaRPr sz="2400" smtClean="0">
              <a:solidFill>
                <a:schemeClr val="tx1"/>
              </a:solidFill>
              <a:cs typeface="Arial" charset="0"/>
            </a:endParaRPr>
          </a:p>
          <a:p>
            <a:pPr>
              <a:buClrTx/>
            </a:pPr>
            <a:r>
              <a:rPr sz="2400" smtClean="0">
                <a:solidFill>
                  <a:schemeClr val="tx1"/>
                </a:solidFill>
                <a:cs typeface="Arial" charset="0"/>
              </a:rPr>
              <a:t>It includes</a:t>
            </a:r>
          </a:p>
          <a:p>
            <a:pPr lvl="1">
              <a:buClrTx/>
              <a:buFont typeface="Arial" charset="0"/>
              <a:buChar char="•"/>
            </a:pPr>
            <a:r>
              <a:rPr sz="2400" smtClean="0">
                <a:solidFill>
                  <a:schemeClr val="tx1"/>
                </a:solidFill>
                <a:cs typeface="Arial" charset="0"/>
              </a:rPr>
              <a:t>A declaration: version [, encoding, standalone]</a:t>
            </a:r>
          </a:p>
          <a:p>
            <a:pPr lvl="1">
              <a:buClrTx/>
              <a:buFont typeface="Arial" charset="0"/>
              <a:buChar char="•"/>
            </a:pPr>
            <a:r>
              <a:rPr sz="2400" smtClean="0">
                <a:solidFill>
                  <a:schemeClr val="tx1"/>
                </a:solidFill>
                <a:cs typeface="Arial" charset="0"/>
              </a:rPr>
              <a:t>An optional DTD (Document Type Definition )</a:t>
            </a:r>
          </a:p>
          <a:p>
            <a:pPr>
              <a:buClrTx/>
              <a:buFont typeface="Arial" charset="0"/>
              <a:buNone/>
            </a:pPr>
            <a:endParaRPr sz="2400" smtClean="0">
              <a:solidFill>
                <a:schemeClr val="tx1"/>
              </a:solidFill>
              <a:cs typeface="Arial" charset="0"/>
            </a:endParaRPr>
          </a:p>
          <a:p>
            <a:pPr>
              <a:buClrTx/>
            </a:pPr>
            <a:r>
              <a:rPr sz="2400" smtClean="0">
                <a:solidFill>
                  <a:schemeClr val="tx1"/>
                </a:solidFill>
                <a:cs typeface="Arial" charset="0"/>
              </a:rPr>
              <a:t>Example of an XML declaration</a:t>
            </a:r>
          </a:p>
          <a:p>
            <a:pPr>
              <a:buClrTx/>
              <a:buFont typeface="Arial" charset="0"/>
              <a:buNone/>
            </a:pPr>
            <a:r>
              <a:rPr sz="2400" smtClean="0">
                <a:solidFill>
                  <a:schemeClr val="tx1"/>
                </a:solidFill>
                <a:cs typeface="Arial" charset="0"/>
              </a:rPr>
              <a:t>  &lt;?xml version="1.0" encoding="ISO-8859-1" standalone="yes"?&gt; </a:t>
            </a:r>
          </a:p>
          <a:p>
            <a:pPr lvl="1">
              <a:buFont typeface="Arial" charset="0"/>
              <a:buChar char="•"/>
            </a:pPr>
            <a:endParaRPr sz="2400" smtClean="0">
              <a:solidFill>
                <a:schemeClr val="tx1"/>
              </a:solidFill>
              <a:cs typeface="Arial" charset="0"/>
            </a:endParaRPr>
          </a:p>
          <a:p>
            <a:endParaRPr sz="240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XML Building Blocks </a:t>
            </a:r>
          </a:p>
        </p:txBody>
      </p:sp>
      <p:sp>
        <p:nvSpPr>
          <p:cNvPr id="201731" name="Text Placeholder 3"/>
          <p:cNvSpPr>
            <a:spLocks noGrp="1"/>
          </p:cNvSpPr>
          <p:nvPr>
            <p:ph type="body" sz="quarter" idx="16"/>
          </p:nvPr>
        </p:nvSpPr>
        <p:spPr>
          <a:xfrm>
            <a:off x="457200" y="990600"/>
            <a:ext cx="8382000" cy="4735512"/>
          </a:xfrm>
        </p:spPr>
        <p:txBody>
          <a:bodyPr/>
          <a:lstStyle/>
          <a:p>
            <a:pPr>
              <a:buFont typeface="Arial" charset="0"/>
              <a:buNone/>
            </a:pPr>
            <a:r>
              <a:rPr sz="2400" dirty="0" smtClean="0">
                <a:solidFill>
                  <a:schemeClr val="tx1"/>
                </a:solidFill>
                <a:cs typeface="Arial" charset="0"/>
              </a:rPr>
              <a:t>The XML document is also built from:</a:t>
            </a:r>
          </a:p>
          <a:p>
            <a:pPr lvl="1">
              <a:buFont typeface="Arial" charset="0"/>
              <a:buChar char="•"/>
            </a:pPr>
            <a:endParaRPr sz="1600" dirty="0" smtClean="0">
              <a:solidFill>
                <a:schemeClr val="tx1"/>
              </a:solidFill>
              <a:cs typeface="Arial" charset="0"/>
            </a:endParaRPr>
          </a:p>
          <a:p>
            <a:pPr>
              <a:buClrTx/>
            </a:pPr>
            <a:r>
              <a:rPr sz="2400" dirty="0" smtClean="0">
                <a:solidFill>
                  <a:schemeClr val="tx1"/>
                </a:solidFill>
                <a:cs typeface="Arial" charset="0"/>
              </a:rPr>
              <a:t>Elements</a:t>
            </a:r>
          </a:p>
          <a:p>
            <a:pPr lvl="1">
              <a:buClrTx/>
              <a:buFont typeface="Arial" charset="0"/>
              <a:buNone/>
            </a:pPr>
            <a:r>
              <a:rPr sz="2400" dirty="0" smtClean="0">
                <a:solidFill>
                  <a:schemeClr val="tx1"/>
                </a:solidFill>
                <a:cs typeface="Arial" charset="0"/>
              </a:rPr>
              <a:t>&lt;BP&gt;125/82&lt;/BP&gt;</a:t>
            </a:r>
          </a:p>
          <a:p>
            <a:pPr lvl="2">
              <a:buClrTx/>
              <a:buFont typeface="Arial" charset="0"/>
              <a:buChar char="•"/>
            </a:pPr>
            <a:endParaRPr dirty="0" smtClean="0">
              <a:solidFill>
                <a:schemeClr val="tx1"/>
              </a:solidFill>
              <a:cs typeface="Arial" charset="0"/>
            </a:endParaRPr>
          </a:p>
          <a:p>
            <a:pPr>
              <a:buClrTx/>
            </a:pPr>
            <a:r>
              <a:rPr sz="2400" dirty="0" smtClean="0">
                <a:solidFill>
                  <a:schemeClr val="tx1"/>
                </a:solidFill>
                <a:cs typeface="Arial" charset="0"/>
              </a:rPr>
              <a:t>Attributes</a:t>
            </a:r>
          </a:p>
          <a:p>
            <a:pPr lvl="1">
              <a:buClrTx/>
              <a:buFont typeface="Arial" charset="0"/>
              <a:buNone/>
            </a:pPr>
            <a:r>
              <a:rPr sz="2400" dirty="0" smtClean="0">
                <a:solidFill>
                  <a:schemeClr val="tx1"/>
                </a:solidFill>
                <a:cs typeface="Arial" charset="0"/>
              </a:rPr>
              <a:t>&lt;TempRead1 scale=“C“ time=“1130”&gt;102&lt;/ TempRead1&gt;</a:t>
            </a:r>
          </a:p>
          <a:p>
            <a:pPr>
              <a:buClrTx/>
            </a:pPr>
            <a:endParaRPr sz="1600" dirty="0" smtClean="0">
              <a:solidFill>
                <a:schemeClr val="tx1"/>
              </a:solidFill>
              <a:cs typeface="Arial" charset="0"/>
            </a:endParaRPr>
          </a:p>
          <a:p>
            <a:pPr>
              <a:buClrTx/>
            </a:pPr>
            <a:r>
              <a:rPr sz="2400" dirty="0" smtClean="0">
                <a:solidFill>
                  <a:schemeClr val="tx1"/>
                </a:solidFill>
                <a:cs typeface="Arial" charset="0"/>
              </a:rPr>
              <a:t>Tags</a:t>
            </a:r>
          </a:p>
          <a:p>
            <a:pPr lvl="1">
              <a:buClrTx/>
              <a:buFont typeface="Arial" charset="0"/>
              <a:buNone/>
            </a:pPr>
            <a:r>
              <a:rPr sz="2400" dirty="0" smtClean="0">
                <a:solidFill>
                  <a:schemeClr val="tx1"/>
                </a:solidFill>
                <a:cs typeface="Arial" charset="0"/>
              </a:rPr>
              <a:t>&lt;</a:t>
            </a:r>
            <a:r>
              <a:rPr sz="2400" dirty="0" err="1" smtClean="0">
                <a:solidFill>
                  <a:schemeClr val="tx1"/>
                </a:solidFill>
                <a:cs typeface="Arial" charset="0"/>
              </a:rPr>
              <a:t>PatientName</a:t>
            </a:r>
            <a:r>
              <a:rPr sz="2400" dirty="0" smtClean="0">
                <a:solidFill>
                  <a:schemeClr val="tx1"/>
                </a:solidFill>
                <a:cs typeface="Arial" charset="0"/>
              </a:rPr>
              <a:t>&gt;Sanjay&lt;/</a:t>
            </a:r>
            <a:r>
              <a:rPr sz="2400" dirty="0" err="1" smtClean="0">
                <a:solidFill>
                  <a:schemeClr val="tx1"/>
                </a:solidFill>
                <a:cs typeface="Arial" charset="0"/>
              </a:rPr>
              <a:t>PatientName</a:t>
            </a:r>
            <a:r>
              <a:rPr sz="2400" dirty="0" smtClean="0">
                <a:solidFill>
                  <a:schemeClr val="tx1"/>
                </a:solidFill>
                <a:cs typeface="Arial" charset="0"/>
              </a:rPr>
              <a:t>&gt;</a:t>
            </a:r>
          </a:p>
          <a:p>
            <a:pPr lvl="2">
              <a:buClrTx/>
              <a:buFont typeface="Arial" charset="0"/>
              <a:buChar char="•"/>
            </a:pPr>
            <a:endParaRPr dirty="0" smtClean="0">
              <a:solidFill>
                <a:schemeClr val="tx1"/>
              </a:solidFill>
              <a:cs typeface="Arial" charset="0"/>
            </a:endParaRPr>
          </a:p>
          <a:p>
            <a:pPr>
              <a:buClrTx/>
            </a:pPr>
            <a:r>
              <a:rPr sz="2400" dirty="0" smtClean="0">
                <a:solidFill>
                  <a:schemeClr val="tx1"/>
                </a:solidFill>
                <a:cs typeface="Arial" charset="0"/>
              </a:rPr>
              <a:t>Character Data – Cannot contain &lt; or &amp;</a:t>
            </a:r>
          </a:p>
          <a:p>
            <a:endParaRPr b="1"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Well-formed XML document</a:t>
            </a:r>
          </a:p>
        </p:txBody>
      </p:sp>
      <p:sp>
        <p:nvSpPr>
          <p:cNvPr id="202755" name="Text Placeholder 3"/>
          <p:cNvSpPr>
            <a:spLocks noGrp="1"/>
          </p:cNvSpPr>
          <p:nvPr>
            <p:ph type="body" sz="quarter" idx="16"/>
          </p:nvPr>
        </p:nvSpPr>
        <p:spPr>
          <a:xfrm>
            <a:off x="533400" y="990600"/>
            <a:ext cx="8240713" cy="4964112"/>
          </a:xfrm>
        </p:spPr>
        <p:txBody>
          <a:bodyPr/>
          <a:lstStyle/>
          <a:p>
            <a:pPr>
              <a:buClrTx/>
              <a:buFont typeface="Arial" charset="0"/>
              <a:buNone/>
            </a:pPr>
            <a:r>
              <a:rPr sz="2400" dirty="0" smtClean="0">
                <a:solidFill>
                  <a:schemeClr val="tx1"/>
                </a:solidFill>
                <a:cs typeface="Arial" charset="0"/>
              </a:rPr>
              <a:t>An XML document is said to be well-formed if it </a:t>
            </a:r>
          </a:p>
          <a:p>
            <a:pPr>
              <a:buClrTx/>
              <a:buFont typeface="Arial" charset="0"/>
              <a:buNone/>
            </a:pPr>
            <a:r>
              <a:rPr sz="2400" dirty="0" smtClean="0">
                <a:solidFill>
                  <a:schemeClr val="tx1"/>
                </a:solidFill>
                <a:cs typeface="Arial" charset="0"/>
              </a:rPr>
              <a:t>follows basic syntax rules specified for XML by W3C</a:t>
            </a:r>
          </a:p>
          <a:p>
            <a:pPr>
              <a:buClrTx/>
              <a:buFont typeface="Arial" charset="0"/>
              <a:buNone/>
            </a:pPr>
            <a:endParaRPr sz="1200" dirty="0" smtClean="0">
              <a:solidFill>
                <a:schemeClr val="tx1"/>
              </a:solidFill>
              <a:cs typeface="Arial" charset="0"/>
            </a:endParaRPr>
          </a:p>
          <a:p>
            <a:pPr>
              <a:buClrTx/>
            </a:pPr>
            <a:r>
              <a:rPr sz="2400" dirty="0" smtClean="0">
                <a:solidFill>
                  <a:schemeClr val="tx1"/>
                </a:solidFill>
                <a:cs typeface="Arial" charset="0"/>
              </a:rPr>
              <a:t>XML tags are case sensitive</a:t>
            </a:r>
          </a:p>
          <a:p>
            <a:pPr>
              <a:buClrTx/>
            </a:pPr>
            <a:endParaRPr sz="1200" dirty="0" smtClean="0">
              <a:solidFill>
                <a:schemeClr val="tx1"/>
              </a:solidFill>
              <a:cs typeface="Arial" charset="0"/>
            </a:endParaRPr>
          </a:p>
          <a:p>
            <a:pPr>
              <a:buClrTx/>
            </a:pPr>
            <a:r>
              <a:rPr sz="2400" dirty="0" smtClean="0">
                <a:solidFill>
                  <a:schemeClr val="tx1"/>
                </a:solidFill>
                <a:cs typeface="Arial" charset="0"/>
              </a:rPr>
              <a:t>Must have only one root element</a:t>
            </a:r>
          </a:p>
          <a:p>
            <a:pPr>
              <a:buClrTx/>
            </a:pPr>
            <a:endParaRPr sz="1200" dirty="0" smtClean="0">
              <a:solidFill>
                <a:schemeClr val="tx1"/>
              </a:solidFill>
              <a:cs typeface="Arial" charset="0"/>
            </a:endParaRPr>
          </a:p>
          <a:p>
            <a:pPr>
              <a:buClrTx/>
            </a:pPr>
            <a:r>
              <a:rPr sz="2400" dirty="0" smtClean="0">
                <a:solidFill>
                  <a:schemeClr val="tx1"/>
                </a:solidFill>
                <a:cs typeface="Arial" charset="0"/>
              </a:rPr>
              <a:t>Every element must have a closing tag </a:t>
            </a:r>
          </a:p>
          <a:p>
            <a:pPr>
              <a:buClrTx/>
            </a:pPr>
            <a:endParaRPr sz="1200" dirty="0" smtClean="0">
              <a:solidFill>
                <a:schemeClr val="tx1"/>
              </a:solidFill>
              <a:cs typeface="Arial" charset="0"/>
            </a:endParaRPr>
          </a:p>
          <a:p>
            <a:pPr>
              <a:buClrTx/>
            </a:pPr>
            <a:r>
              <a:rPr sz="2400" dirty="0" smtClean="0">
                <a:solidFill>
                  <a:schemeClr val="tx1"/>
                </a:solidFill>
                <a:cs typeface="Arial" charset="0"/>
              </a:rPr>
              <a:t>Elements must be properly nested </a:t>
            </a:r>
          </a:p>
          <a:p>
            <a:pPr>
              <a:buClrTx/>
            </a:pPr>
            <a:endParaRPr sz="1200" dirty="0" smtClean="0">
              <a:solidFill>
                <a:schemeClr val="tx1"/>
              </a:solidFill>
              <a:cs typeface="Arial" charset="0"/>
            </a:endParaRPr>
          </a:p>
          <a:p>
            <a:pPr>
              <a:buClrTx/>
            </a:pPr>
            <a:r>
              <a:rPr sz="2400" dirty="0" smtClean="0">
                <a:solidFill>
                  <a:schemeClr val="tx1"/>
                </a:solidFill>
                <a:cs typeface="Arial" charset="0"/>
              </a:rPr>
              <a:t>Attribute values must always be quoted (single or double)</a:t>
            </a:r>
          </a:p>
          <a:p>
            <a:pPr marL="0" indent="0">
              <a:buClrTx/>
              <a:buNone/>
            </a:pPr>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p:cNvSpPr>
            <a:spLocks noGrp="1"/>
          </p:cNvSpPr>
          <p:nvPr>
            <p:ph type="body" sz="quarter" idx="11"/>
          </p:nvPr>
        </p:nvSpPr>
        <p:spPr>
          <a:xfrm>
            <a:off x="460375" y="144463"/>
            <a:ext cx="8229600" cy="554037"/>
          </a:xfrm>
        </p:spPr>
        <p:txBody>
          <a:bodyPr/>
          <a:lstStyle/>
          <a:p>
            <a:pPr marL="457200" indent="-457200"/>
            <a:r>
              <a:rPr>
                <a:solidFill>
                  <a:schemeClr val="tx1"/>
                </a:solidFill>
                <a:cs typeface="Arial" charset="0"/>
              </a:rPr>
              <a:t>Are these documents well-formed?</a:t>
            </a:r>
          </a:p>
        </p:txBody>
      </p:sp>
      <p:sp>
        <p:nvSpPr>
          <p:cNvPr id="4" name="Text Placeholder 3"/>
          <p:cNvSpPr>
            <a:spLocks noGrp="1"/>
          </p:cNvSpPr>
          <p:nvPr>
            <p:ph type="body" sz="quarter" idx="16"/>
          </p:nvPr>
        </p:nvSpPr>
        <p:spPr/>
        <p:txBody>
          <a:bodyPr/>
          <a:lstStyle/>
          <a:p>
            <a:pPr marL="457200" indent="-457200">
              <a:buClrTx/>
              <a:buFont typeface="+mj-lt"/>
              <a:buAutoNum type="arabicPeriod"/>
              <a:defRPr/>
            </a:pPr>
            <a:r>
              <a:rPr sz="2400" dirty="0" smtClean="0">
                <a:solidFill>
                  <a:schemeClr val="tx1"/>
                </a:solidFill>
                <a:cs typeface="Arial" pitchFamily="34" charset="0"/>
              </a:rPr>
              <a:t>&lt;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buFont typeface="Arial" charset="0"/>
              <a:buNone/>
              <a:defRPr/>
            </a:pPr>
            <a:r>
              <a:rPr sz="2400" dirty="0" smtClean="0">
                <a:solidFill>
                  <a:schemeClr val="tx1"/>
                </a:solidFill>
                <a:cs typeface="Arial" pitchFamily="34" charset="0"/>
              </a:rPr>
              <a:t>	  &lt;first&gt;attending&lt;/first&gt;</a:t>
            </a:r>
          </a:p>
          <a:p>
            <a:pPr>
              <a:buClrTx/>
              <a:buFont typeface="Arial" charset="0"/>
              <a:buNone/>
              <a:defRPr/>
            </a:pPr>
            <a:r>
              <a:rPr sz="2400" dirty="0" smtClean="0">
                <a:solidFill>
                  <a:schemeClr val="tx1"/>
                </a:solidFill>
                <a:cs typeface="Arial" pitchFamily="34" charset="0"/>
              </a:rPr>
              <a:t>	  &lt;second&gt;a training&lt;/second&gt;</a:t>
            </a:r>
          </a:p>
          <a:p>
            <a:pPr>
              <a:buClrTx/>
              <a:buFont typeface="Arial" charset="0"/>
              <a:buNone/>
              <a:defRPr/>
            </a:pPr>
            <a:r>
              <a:rPr sz="2400" dirty="0" smtClean="0">
                <a:solidFill>
                  <a:schemeClr val="tx1"/>
                </a:solidFill>
                <a:cs typeface="Arial" pitchFamily="34" charset="0"/>
              </a:rPr>
              <a:t>	  &lt;/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lvl="1">
              <a:buClrTx/>
              <a:buFont typeface="Arial" charset="0"/>
              <a:buNone/>
              <a:defRPr/>
            </a:pPr>
            <a:endParaRPr sz="2400" dirty="0" smtClean="0">
              <a:solidFill>
                <a:schemeClr val="tx1"/>
              </a:solidFill>
            </a:endParaRPr>
          </a:p>
          <a:p>
            <a:pPr marL="457200" indent="-457200">
              <a:buClrTx/>
              <a:buFont typeface="+mj-lt"/>
              <a:buAutoNum type="arabicPeriod" startAt="2"/>
              <a:defRPr/>
            </a:pPr>
            <a:r>
              <a:rPr sz="2400" dirty="0" smtClean="0">
                <a:solidFill>
                  <a:schemeClr val="tx1"/>
                </a:solidFill>
                <a:cs typeface="Arial" pitchFamily="34" charset="0"/>
              </a:rPr>
              <a:t>&lt;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buFont typeface="Arial" charset="0"/>
              <a:buNone/>
              <a:defRPr/>
            </a:pPr>
            <a:r>
              <a:rPr sz="2400" dirty="0" smtClean="0">
                <a:solidFill>
                  <a:schemeClr val="tx1"/>
                </a:solidFill>
                <a:cs typeface="Arial" pitchFamily="34" charset="0"/>
              </a:rPr>
              <a:t>	  &lt;first&gt;visiting a&lt;second&gt;</a:t>
            </a:r>
          </a:p>
          <a:p>
            <a:pPr>
              <a:buClrTx/>
              <a:buFont typeface="Arial" charset="0"/>
              <a:buNone/>
              <a:defRPr/>
            </a:pPr>
            <a:r>
              <a:rPr sz="2400" dirty="0" smtClean="0">
                <a:solidFill>
                  <a:schemeClr val="tx1"/>
                </a:solidFill>
                <a:cs typeface="Arial" pitchFamily="34" charset="0"/>
              </a:rPr>
              <a:t>	  &lt;/first&gt;historical place&lt;/second&gt;</a:t>
            </a:r>
          </a:p>
          <a:p>
            <a:pPr>
              <a:buClrTx/>
              <a:buFont typeface="Arial" charset="0"/>
              <a:buNone/>
              <a:defRPr/>
            </a:pPr>
            <a:r>
              <a:rPr sz="2400" dirty="0" smtClean="0">
                <a:solidFill>
                  <a:schemeClr val="tx1"/>
                </a:solidFill>
                <a:cs typeface="Arial" pitchFamily="34" charset="0"/>
              </a:rPr>
              <a:t>	  &lt;/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defRPr/>
            </a:pPr>
            <a:endParaRPr sz="2400" dirty="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Placeholder 22"/>
          <p:cNvSpPr>
            <a:spLocks noGrp="1"/>
          </p:cNvSpPr>
          <p:nvPr>
            <p:ph type="body" sz="quarter" idx="11"/>
          </p:nvPr>
        </p:nvSpPr>
        <p:spPr>
          <a:xfrm>
            <a:off x="460375" y="144463"/>
            <a:ext cx="8229600" cy="554037"/>
          </a:xfrm>
        </p:spPr>
        <p:txBody>
          <a:bodyPr/>
          <a:lstStyle/>
          <a:p>
            <a:r>
              <a:rPr dirty="0">
                <a:solidFill>
                  <a:schemeClr val="tx1"/>
                </a:solidFill>
                <a:cs typeface="Arial" charset="0"/>
              </a:rPr>
              <a:t>XML Tree Structure</a:t>
            </a:r>
          </a:p>
        </p:txBody>
      </p:sp>
      <p:sp>
        <p:nvSpPr>
          <p:cNvPr id="204803" name="AutoShape 4"/>
          <p:cNvSpPr>
            <a:spLocks noChangeArrowheads="1"/>
          </p:cNvSpPr>
          <p:nvPr/>
        </p:nvSpPr>
        <p:spPr bwMode="auto">
          <a:xfrm>
            <a:off x="5791200" y="2133600"/>
            <a:ext cx="1524000" cy="609600"/>
          </a:xfrm>
          <a:prstGeom prst="flowChartPreparation">
            <a:avLst/>
          </a:prstGeom>
          <a:solidFill>
            <a:srgbClr val="DCCEF6"/>
          </a:solidFill>
          <a:ln w="9525">
            <a:solidFill>
              <a:schemeClr val="tx1"/>
            </a:solidFill>
            <a:miter lim="800000"/>
            <a:headEnd/>
            <a:tailEnd/>
          </a:ln>
        </p:spPr>
        <p:txBody>
          <a:bodyPr wrap="none" anchor="ctr"/>
          <a:lstStyle/>
          <a:p>
            <a:pPr algn="ctr"/>
            <a:r>
              <a:rPr lang="en-US" b="1"/>
              <a:t>Document</a:t>
            </a:r>
          </a:p>
        </p:txBody>
      </p:sp>
      <p:sp>
        <p:nvSpPr>
          <p:cNvPr id="204804" name="Rectangle 5"/>
          <p:cNvSpPr>
            <a:spLocks noChangeArrowheads="1"/>
          </p:cNvSpPr>
          <p:nvPr/>
        </p:nvSpPr>
        <p:spPr bwMode="auto">
          <a:xfrm>
            <a:off x="457200" y="2057400"/>
            <a:ext cx="4419600" cy="1752600"/>
          </a:xfrm>
          <a:prstGeom prst="rect">
            <a:avLst/>
          </a:prstGeom>
          <a:solidFill>
            <a:srgbClr val="FFCC00">
              <a:alpha val="43921"/>
            </a:srgbClr>
          </a:solidFill>
          <a:ln w="9525">
            <a:solidFill>
              <a:schemeClr val="tx1"/>
            </a:solidFill>
            <a:miter lim="800000"/>
            <a:headEnd/>
            <a:tailEnd/>
          </a:ln>
        </p:spPr>
        <p:txBody>
          <a:bodyPr wrap="none" anchor="ctr"/>
          <a:lstStyle/>
          <a:p>
            <a:endParaRPr lang="en-US" sz="2400" dirty="0">
              <a:latin typeface="Gill Sans MT" pitchFamily="34" charset="0"/>
            </a:endParaRPr>
          </a:p>
          <a:p>
            <a:r>
              <a:rPr lang="en-US" sz="2400" dirty="0">
                <a:latin typeface="Gill Sans MT" pitchFamily="34" charset="0"/>
              </a:rPr>
              <a:t>&lt;country&gt;</a:t>
            </a:r>
          </a:p>
          <a:p>
            <a:r>
              <a:rPr lang="en-US" sz="2400" dirty="0">
                <a:latin typeface="Gill Sans MT" pitchFamily="34" charset="0"/>
              </a:rPr>
              <a:t>      &lt;</a:t>
            </a:r>
            <a:r>
              <a:rPr lang="en-US" sz="2400" dirty="0" err="1">
                <a:latin typeface="Gill Sans MT" pitchFamily="34" charset="0"/>
              </a:rPr>
              <a:t>cname</a:t>
            </a:r>
            <a:r>
              <a:rPr lang="en-US" sz="2400" dirty="0">
                <a:latin typeface="Gill Sans MT" pitchFamily="34" charset="0"/>
              </a:rPr>
              <a:t>&gt;India&lt;/</a:t>
            </a:r>
            <a:r>
              <a:rPr lang="en-US" sz="2400" dirty="0" err="1">
                <a:latin typeface="Gill Sans MT" pitchFamily="34" charset="0"/>
              </a:rPr>
              <a:t>cname</a:t>
            </a:r>
            <a:r>
              <a:rPr lang="en-US" sz="2400" dirty="0">
                <a:latin typeface="Gill Sans MT" pitchFamily="34" charset="0"/>
              </a:rPr>
              <a:t>&gt;</a:t>
            </a:r>
          </a:p>
          <a:p>
            <a:r>
              <a:rPr lang="en-US" sz="2400" dirty="0">
                <a:latin typeface="Gill Sans MT" pitchFamily="34" charset="0"/>
              </a:rPr>
              <a:t>      &lt;capital&gt;New Delhi&lt;/capital&gt;</a:t>
            </a:r>
          </a:p>
          <a:p>
            <a:r>
              <a:rPr lang="en-US" sz="2400" dirty="0">
                <a:latin typeface="Gill Sans MT" pitchFamily="34" charset="0"/>
              </a:rPr>
              <a:t>&lt;/country&gt;</a:t>
            </a:r>
          </a:p>
          <a:p>
            <a:endParaRPr lang="en-US" sz="2400" dirty="0">
              <a:latin typeface="Gill Sans MT" pitchFamily="34" charset="0"/>
            </a:endParaRPr>
          </a:p>
        </p:txBody>
      </p:sp>
      <p:sp>
        <p:nvSpPr>
          <p:cNvPr id="204805" name="Oval 6"/>
          <p:cNvSpPr>
            <a:spLocks noChangeArrowheads="1"/>
          </p:cNvSpPr>
          <p:nvPr/>
        </p:nvSpPr>
        <p:spPr bwMode="auto">
          <a:xfrm>
            <a:off x="5181600" y="41910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cname</a:t>
            </a:r>
          </a:p>
        </p:txBody>
      </p:sp>
      <p:sp>
        <p:nvSpPr>
          <p:cNvPr id="204806" name="Oval 7"/>
          <p:cNvSpPr>
            <a:spLocks noChangeArrowheads="1"/>
          </p:cNvSpPr>
          <p:nvPr/>
        </p:nvSpPr>
        <p:spPr bwMode="auto">
          <a:xfrm>
            <a:off x="7010400" y="41910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capital</a:t>
            </a:r>
          </a:p>
        </p:txBody>
      </p:sp>
      <p:sp>
        <p:nvSpPr>
          <p:cNvPr id="204807" name="Oval 8"/>
          <p:cNvSpPr>
            <a:spLocks noChangeArrowheads="1"/>
          </p:cNvSpPr>
          <p:nvPr/>
        </p:nvSpPr>
        <p:spPr bwMode="auto">
          <a:xfrm>
            <a:off x="6096000" y="32004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country</a:t>
            </a:r>
          </a:p>
        </p:txBody>
      </p:sp>
      <p:sp>
        <p:nvSpPr>
          <p:cNvPr id="204808" name="AutoShape 9"/>
          <p:cNvSpPr>
            <a:spLocks noChangeArrowheads="1"/>
          </p:cNvSpPr>
          <p:nvPr/>
        </p:nvSpPr>
        <p:spPr bwMode="auto">
          <a:xfrm>
            <a:off x="5105400" y="5486400"/>
            <a:ext cx="1066800" cy="533400"/>
          </a:xfrm>
          <a:prstGeom prst="roundRect">
            <a:avLst>
              <a:gd name="adj" fmla="val 16667"/>
            </a:avLst>
          </a:prstGeom>
          <a:solidFill>
            <a:srgbClr val="CCFFCC">
              <a:alpha val="45097"/>
            </a:srgbClr>
          </a:solidFill>
          <a:ln w="9525">
            <a:solidFill>
              <a:schemeClr val="tx1"/>
            </a:solidFill>
            <a:round/>
            <a:headEnd/>
            <a:tailEnd/>
          </a:ln>
        </p:spPr>
        <p:txBody>
          <a:bodyPr wrap="none" anchor="ctr"/>
          <a:lstStyle/>
          <a:p>
            <a:pPr algn="ctr"/>
            <a:r>
              <a:rPr lang="en-US" b="1"/>
              <a:t>India</a:t>
            </a:r>
          </a:p>
        </p:txBody>
      </p:sp>
      <p:sp>
        <p:nvSpPr>
          <p:cNvPr id="204809" name="AutoShape 10"/>
          <p:cNvSpPr>
            <a:spLocks noChangeArrowheads="1"/>
          </p:cNvSpPr>
          <p:nvPr/>
        </p:nvSpPr>
        <p:spPr bwMode="auto">
          <a:xfrm>
            <a:off x="6934200" y="5486400"/>
            <a:ext cx="1143000" cy="533400"/>
          </a:xfrm>
          <a:prstGeom prst="roundRect">
            <a:avLst>
              <a:gd name="adj" fmla="val 16667"/>
            </a:avLst>
          </a:prstGeom>
          <a:solidFill>
            <a:srgbClr val="CCFFCC">
              <a:alpha val="45097"/>
            </a:srgbClr>
          </a:solidFill>
          <a:ln w="9525">
            <a:solidFill>
              <a:schemeClr val="tx1"/>
            </a:solidFill>
            <a:round/>
            <a:headEnd/>
            <a:tailEnd/>
          </a:ln>
        </p:spPr>
        <p:txBody>
          <a:bodyPr wrap="none" anchor="ctr"/>
          <a:lstStyle/>
          <a:p>
            <a:pPr algn="ctr"/>
            <a:r>
              <a:rPr lang="en-US" b="1"/>
              <a:t>New Delhi</a:t>
            </a:r>
          </a:p>
        </p:txBody>
      </p:sp>
      <p:sp>
        <p:nvSpPr>
          <p:cNvPr id="204810" name="Line 11"/>
          <p:cNvSpPr>
            <a:spLocks noChangeShapeType="1"/>
          </p:cNvSpPr>
          <p:nvPr/>
        </p:nvSpPr>
        <p:spPr bwMode="auto">
          <a:xfrm>
            <a:off x="6553200" y="2743200"/>
            <a:ext cx="0" cy="457200"/>
          </a:xfrm>
          <a:prstGeom prst="line">
            <a:avLst/>
          </a:prstGeom>
          <a:noFill/>
          <a:ln w="9525">
            <a:solidFill>
              <a:schemeClr val="tx1"/>
            </a:solidFill>
            <a:round/>
            <a:headEnd/>
            <a:tailEnd type="triangle" w="med" len="med"/>
          </a:ln>
        </p:spPr>
        <p:txBody>
          <a:bodyPr/>
          <a:lstStyle/>
          <a:p>
            <a:endParaRPr lang="en-US"/>
          </a:p>
        </p:txBody>
      </p:sp>
      <p:sp>
        <p:nvSpPr>
          <p:cNvPr id="204811" name="Line 12"/>
          <p:cNvSpPr>
            <a:spLocks noChangeShapeType="1"/>
          </p:cNvSpPr>
          <p:nvPr/>
        </p:nvSpPr>
        <p:spPr bwMode="auto">
          <a:xfrm flipH="1">
            <a:off x="5715000" y="3733800"/>
            <a:ext cx="533400" cy="457200"/>
          </a:xfrm>
          <a:prstGeom prst="line">
            <a:avLst/>
          </a:prstGeom>
          <a:noFill/>
          <a:ln w="9525">
            <a:solidFill>
              <a:schemeClr val="tx1"/>
            </a:solidFill>
            <a:round/>
            <a:headEnd/>
            <a:tailEnd type="triangle" w="med" len="med"/>
          </a:ln>
        </p:spPr>
        <p:txBody>
          <a:bodyPr/>
          <a:lstStyle/>
          <a:p>
            <a:endParaRPr lang="en-US"/>
          </a:p>
        </p:txBody>
      </p:sp>
      <p:sp>
        <p:nvSpPr>
          <p:cNvPr id="204812" name="Line 13"/>
          <p:cNvSpPr>
            <a:spLocks noChangeShapeType="1"/>
          </p:cNvSpPr>
          <p:nvPr/>
        </p:nvSpPr>
        <p:spPr bwMode="auto">
          <a:xfrm>
            <a:off x="6858000" y="3733800"/>
            <a:ext cx="609600" cy="457200"/>
          </a:xfrm>
          <a:prstGeom prst="line">
            <a:avLst/>
          </a:prstGeom>
          <a:noFill/>
          <a:ln w="9525">
            <a:solidFill>
              <a:schemeClr val="tx1"/>
            </a:solidFill>
            <a:round/>
            <a:headEnd/>
            <a:tailEnd type="triangle" w="med" len="med"/>
          </a:ln>
        </p:spPr>
        <p:txBody>
          <a:bodyPr/>
          <a:lstStyle/>
          <a:p>
            <a:endParaRPr lang="en-US"/>
          </a:p>
        </p:txBody>
      </p:sp>
      <p:sp>
        <p:nvSpPr>
          <p:cNvPr id="204813" name="Line 14"/>
          <p:cNvSpPr>
            <a:spLocks noChangeShapeType="1"/>
          </p:cNvSpPr>
          <p:nvPr/>
        </p:nvSpPr>
        <p:spPr bwMode="auto">
          <a:xfrm>
            <a:off x="5638800" y="4800600"/>
            <a:ext cx="0" cy="685800"/>
          </a:xfrm>
          <a:prstGeom prst="line">
            <a:avLst/>
          </a:prstGeom>
          <a:noFill/>
          <a:ln w="9525">
            <a:solidFill>
              <a:schemeClr val="tx1"/>
            </a:solidFill>
            <a:round/>
            <a:headEnd/>
            <a:tailEnd type="triangle" w="med" len="med"/>
          </a:ln>
        </p:spPr>
        <p:txBody>
          <a:bodyPr/>
          <a:lstStyle/>
          <a:p>
            <a:endParaRPr lang="en-US"/>
          </a:p>
        </p:txBody>
      </p:sp>
      <p:sp>
        <p:nvSpPr>
          <p:cNvPr id="204814" name="Line 15"/>
          <p:cNvSpPr>
            <a:spLocks noChangeShapeType="1"/>
          </p:cNvSpPr>
          <p:nvPr/>
        </p:nvSpPr>
        <p:spPr bwMode="auto">
          <a:xfrm>
            <a:off x="7467600" y="4800600"/>
            <a:ext cx="0" cy="685800"/>
          </a:xfrm>
          <a:prstGeom prst="line">
            <a:avLst/>
          </a:prstGeom>
          <a:noFill/>
          <a:ln w="9525">
            <a:solidFill>
              <a:schemeClr val="tx1"/>
            </a:solidFill>
            <a:round/>
            <a:headEnd/>
            <a:tailEnd type="triangle" w="med" len="med"/>
          </a:ln>
        </p:spPr>
        <p:txBody>
          <a:bodyPr/>
          <a:lstStyle/>
          <a:p>
            <a:endParaRPr lang="en-US"/>
          </a:p>
        </p:txBody>
      </p:sp>
      <p:sp>
        <p:nvSpPr>
          <p:cNvPr id="204815" name="Text Box 16"/>
          <p:cNvSpPr txBox="1">
            <a:spLocks noChangeArrowheads="1"/>
          </p:cNvSpPr>
          <p:nvPr/>
        </p:nvSpPr>
        <p:spPr bwMode="auto">
          <a:xfrm>
            <a:off x="6918325" y="2779713"/>
            <a:ext cx="1616075" cy="366712"/>
          </a:xfrm>
          <a:prstGeom prst="rect">
            <a:avLst/>
          </a:prstGeom>
          <a:noFill/>
          <a:ln w="9525">
            <a:noFill/>
            <a:miter lim="800000"/>
            <a:headEnd/>
            <a:tailEnd/>
          </a:ln>
        </p:spPr>
        <p:txBody>
          <a:bodyPr/>
          <a:lstStyle/>
          <a:p>
            <a:r>
              <a:rPr lang="en-US" b="1" dirty="0"/>
              <a:t>Always 1 root element</a:t>
            </a:r>
          </a:p>
        </p:txBody>
      </p:sp>
      <p:sp>
        <p:nvSpPr>
          <p:cNvPr id="204816" name="Line 17"/>
          <p:cNvSpPr>
            <a:spLocks noChangeShapeType="1"/>
          </p:cNvSpPr>
          <p:nvPr/>
        </p:nvSpPr>
        <p:spPr bwMode="auto">
          <a:xfrm>
            <a:off x="5410200" y="3886200"/>
            <a:ext cx="2286000" cy="0"/>
          </a:xfrm>
          <a:prstGeom prst="line">
            <a:avLst/>
          </a:prstGeom>
          <a:noFill/>
          <a:ln w="9525">
            <a:solidFill>
              <a:schemeClr val="hlink"/>
            </a:solidFill>
            <a:round/>
            <a:headEnd/>
            <a:tailEnd/>
          </a:ln>
        </p:spPr>
        <p:txBody>
          <a:bodyPr/>
          <a:lstStyle/>
          <a:p>
            <a:endParaRPr lang="en-US"/>
          </a:p>
        </p:txBody>
      </p:sp>
      <p:sp>
        <p:nvSpPr>
          <p:cNvPr id="204817" name="Line 18"/>
          <p:cNvSpPr>
            <a:spLocks noChangeShapeType="1"/>
          </p:cNvSpPr>
          <p:nvPr/>
        </p:nvSpPr>
        <p:spPr bwMode="auto">
          <a:xfrm>
            <a:off x="5410200" y="3886200"/>
            <a:ext cx="0" cy="228600"/>
          </a:xfrm>
          <a:prstGeom prst="line">
            <a:avLst/>
          </a:prstGeom>
          <a:noFill/>
          <a:ln w="9525">
            <a:solidFill>
              <a:schemeClr val="tx1"/>
            </a:solidFill>
            <a:round/>
            <a:headEnd/>
            <a:tailEnd/>
          </a:ln>
        </p:spPr>
        <p:txBody>
          <a:bodyPr/>
          <a:lstStyle/>
          <a:p>
            <a:endParaRPr lang="en-US"/>
          </a:p>
        </p:txBody>
      </p:sp>
      <p:sp>
        <p:nvSpPr>
          <p:cNvPr id="204818" name="Line 19"/>
          <p:cNvSpPr>
            <a:spLocks noChangeShapeType="1"/>
          </p:cNvSpPr>
          <p:nvPr/>
        </p:nvSpPr>
        <p:spPr bwMode="auto">
          <a:xfrm>
            <a:off x="7696200" y="3886200"/>
            <a:ext cx="0" cy="228600"/>
          </a:xfrm>
          <a:prstGeom prst="line">
            <a:avLst/>
          </a:prstGeom>
          <a:noFill/>
          <a:ln w="9525">
            <a:solidFill>
              <a:schemeClr val="tx1"/>
            </a:solidFill>
            <a:round/>
            <a:headEnd/>
            <a:tailEnd/>
          </a:ln>
        </p:spPr>
        <p:txBody>
          <a:bodyPr/>
          <a:lstStyle/>
          <a:p>
            <a:endParaRPr lang="en-US"/>
          </a:p>
        </p:txBody>
      </p:sp>
      <p:sp>
        <p:nvSpPr>
          <p:cNvPr id="204819" name="Text Box 20"/>
          <p:cNvSpPr txBox="1">
            <a:spLocks noChangeArrowheads="1"/>
          </p:cNvSpPr>
          <p:nvPr/>
        </p:nvSpPr>
        <p:spPr bwMode="auto">
          <a:xfrm>
            <a:off x="6156325" y="3846513"/>
            <a:ext cx="1035050" cy="366712"/>
          </a:xfrm>
          <a:prstGeom prst="rect">
            <a:avLst/>
          </a:prstGeom>
          <a:noFill/>
          <a:ln w="9525">
            <a:noFill/>
            <a:miter lim="800000"/>
            <a:headEnd/>
            <a:tailEnd/>
          </a:ln>
        </p:spPr>
        <p:txBody>
          <a:bodyPr wrap="none">
            <a:spAutoFit/>
          </a:bodyPr>
          <a:lstStyle/>
          <a:p>
            <a:r>
              <a:rPr lang="en-US" b="1" dirty="0"/>
              <a:t>ordered</a:t>
            </a:r>
          </a:p>
        </p:txBody>
      </p:sp>
      <p:sp>
        <p:nvSpPr>
          <p:cNvPr id="204820" name="Text Box 21"/>
          <p:cNvSpPr txBox="1">
            <a:spLocks noChangeArrowheads="1"/>
          </p:cNvSpPr>
          <p:nvPr/>
        </p:nvSpPr>
        <p:spPr bwMode="auto">
          <a:xfrm>
            <a:off x="457200" y="1600200"/>
            <a:ext cx="1912938" cy="366713"/>
          </a:xfrm>
          <a:prstGeom prst="rect">
            <a:avLst/>
          </a:prstGeom>
          <a:noFill/>
          <a:ln w="9525">
            <a:noFill/>
            <a:miter lim="800000"/>
            <a:headEnd/>
            <a:tailEnd/>
          </a:ln>
        </p:spPr>
        <p:txBody>
          <a:bodyPr wrap="none">
            <a:spAutoFit/>
          </a:bodyPr>
          <a:lstStyle/>
          <a:p>
            <a:r>
              <a:rPr lang="en-US" b="1">
                <a:solidFill>
                  <a:srgbClr val="FF0000"/>
                </a:solidFill>
                <a:latin typeface="Gill Sans MT" pitchFamily="34" charset="0"/>
              </a:rPr>
              <a:t>XML Document</a:t>
            </a:r>
          </a:p>
        </p:txBody>
      </p:sp>
      <p:sp>
        <p:nvSpPr>
          <p:cNvPr id="204821" name="Text Box 22"/>
          <p:cNvSpPr txBox="1">
            <a:spLocks noChangeArrowheads="1"/>
          </p:cNvSpPr>
          <p:nvPr/>
        </p:nvSpPr>
        <p:spPr bwMode="auto">
          <a:xfrm>
            <a:off x="5715000" y="1600200"/>
            <a:ext cx="1830388" cy="366713"/>
          </a:xfrm>
          <a:prstGeom prst="rect">
            <a:avLst/>
          </a:prstGeom>
          <a:noFill/>
          <a:ln w="9525">
            <a:noFill/>
            <a:miter lim="800000"/>
            <a:headEnd/>
            <a:tailEnd/>
          </a:ln>
        </p:spPr>
        <p:txBody>
          <a:bodyPr wrap="none">
            <a:spAutoFit/>
          </a:bodyPr>
          <a:lstStyle/>
          <a:p>
            <a:r>
              <a:rPr lang="en-US" b="1">
                <a:solidFill>
                  <a:srgbClr val="FF0000"/>
                </a:solidFill>
                <a:latin typeface="Gill Sans MT" pitchFamily="34" charset="0"/>
              </a:rPr>
              <a:t>Document tree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6"/>
          <p:cNvSpPr>
            <a:spLocks noGrp="1"/>
          </p:cNvSpPr>
          <p:nvPr>
            <p:ph type="ctrTitle"/>
          </p:nvPr>
        </p:nvSpPr>
        <p:spPr>
          <a:xfrm>
            <a:off x="460375" y="146050"/>
            <a:ext cx="8189913" cy="554038"/>
          </a:xfrm>
        </p:spPr>
        <p:txBody>
          <a:bodyPr/>
          <a:lstStyle/>
          <a:p>
            <a:r>
              <a:rPr smtClean="0">
                <a:cs typeface="Arial" charset="0"/>
              </a:rPr>
              <a:t>Agenda</a:t>
            </a:r>
          </a:p>
        </p:txBody>
      </p:sp>
      <p:sp>
        <p:nvSpPr>
          <p:cNvPr id="187395" name="Text Placeholder 42"/>
          <p:cNvSpPr>
            <a:spLocks noGrp="1"/>
          </p:cNvSpPr>
          <p:nvPr>
            <p:ph type="body" sz="quarter" idx="10"/>
          </p:nvPr>
        </p:nvSpPr>
        <p:spPr>
          <a:xfrm>
            <a:off x="1004888" y="1350963"/>
            <a:ext cx="7558087" cy="652462"/>
          </a:xfrm>
        </p:spPr>
        <p:txBody>
          <a:bodyPr/>
          <a:lstStyle/>
          <a:p>
            <a:r>
              <a:rPr smtClean="0">
                <a:solidFill>
                  <a:schemeClr val="tx1"/>
                </a:solidFill>
                <a:cs typeface="Arial" charset="0"/>
              </a:rPr>
              <a:t>Introduction to XML</a:t>
            </a:r>
          </a:p>
          <a:p>
            <a:endParaRPr smtClean="0">
              <a:cs typeface="Arial" charset="0"/>
            </a:endParaRPr>
          </a:p>
        </p:txBody>
      </p:sp>
      <p:sp>
        <p:nvSpPr>
          <p:cNvPr id="187396" name="Text Placeholder 43"/>
          <p:cNvSpPr>
            <a:spLocks noGrp="1"/>
          </p:cNvSpPr>
          <p:nvPr>
            <p:ph type="body" sz="quarter" idx="11"/>
          </p:nvPr>
        </p:nvSpPr>
        <p:spPr>
          <a:xfrm>
            <a:off x="1004888" y="2381250"/>
            <a:ext cx="7558087" cy="652463"/>
          </a:xfrm>
        </p:spPr>
        <p:txBody>
          <a:bodyPr/>
          <a:lstStyle/>
          <a:p>
            <a:r>
              <a:rPr smtClean="0">
                <a:solidFill>
                  <a:schemeClr val="tx1"/>
                </a:solidFill>
                <a:cs typeface="Arial" charset="0"/>
              </a:rPr>
              <a:t>Introduction to DTD – Elements</a:t>
            </a:r>
          </a:p>
          <a:p>
            <a:endParaRPr smtClean="0">
              <a:cs typeface="Arial" charset="0"/>
            </a:endParaRPr>
          </a:p>
        </p:txBody>
      </p:sp>
      <p:sp>
        <p:nvSpPr>
          <p:cNvPr id="187397" name="Text Placeholder 44"/>
          <p:cNvSpPr>
            <a:spLocks noGrp="1"/>
          </p:cNvSpPr>
          <p:nvPr>
            <p:ph type="body" sz="quarter" idx="12"/>
          </p:nvPr>
        </p:nvSpPr>
        <p:spPr>
          <a:xfrm>
            <a:off x="1004888" y="3403600"/>
            <a:ext cx="7558087" cy="652463"/>
          </a:xfrm>
        </p:spPr>
        <p:txBody>
          <a:bodyPr/>
          <a:lstStyle/>
          <a:p>
            <a:r>
              <a:rPr smtClean="0">
                <a:solidFill>
                  <a:schemeClr val="tx1"/>
                </a:solidFill>
                <a:cs typeface="Arial" charset="0"/>
              </a:rPr>
              <a:t>Attributes Declaration in DTD</a:t>
            </a:r>
          </a:p>
          <a:p>
            <a:endParaRPr smtClean="0">
              <a:cs typeface="Arial" charset="0"/>
            </a:endParaRPr>
          </a:p>
        </p:txBody>
      </p:sp>
      <p:sp>
        <p:nvSpPr>
          <p:cNvPr id="187398" name="Text Placeholder 45"/>
          <p:cNvSpPr>
            <a:spLocks noGrp="1"/>
          </p:cNvSpPr>
          <p:nvPr>
            <p:ph type="body" sz="quarter" idx="13"/>
          </p:nvPr>
        </p:nvSpPr>
        <p:spPr>
          <a:xfrm>
            <a:off x="1004888" y="4462463"/>
            <a:ext cx="7558087" cy="652462"/>
          </a:xfrm>
        </p:spPr>
        <p:txBody>
          <a:bodyPr/>
          <a:lstStyle/>
          <a:p>
            <a:r>
              <a:rPr dirty="0" smtClean="0">
                <a:solidFill>
                  <a:schemeClr val="tx1"/>
                </a:solidFill>
                <a:cs typeface="Arial" charset="0"/>
              </a:rPr>
              <a:t>Entities and Notation</a:t>
            </a:r>
          </a:p>
          <a:p>
            <a:endParaRPr dirty="0" smtClean="0">
              <a:cs typeface="Arial" charset="0"/>
            </a:endParaRPr>
          </a:p>
        </p:txBody>
      </p:sp>
      <p:sp>
        <p:nvSpPr>
          <p:cNvPr id="49" name="Text Placeholder 48"/>
          <p:cNvSpPr>
            <a:spLocks noGrp="1"/>
          </p:cNvSpPr>
          <p:nvPr>
            <p:ph type="body" sz="quarter" idx="15"/>
          </p:nvPr>
        </p:nvSpPr>
        <p:spPr>
          <a:xfrm>
            <a:off x="460375" y="1346200"/>
            <a:ext cx="352425" cy="668338"/>
          </a:xfrm>
        </p:spPr>
        <p:txBody>
          <a:bodyPr/>
          <a:lstStyle/>
          <a:p>
            <a:pPr>
              <a:defRPr/>
            </a:pPr>
            <a:r>
              <a:rPr dirty="0" smtClean="0"/>
              <a:t>1</a:t>
            </a:r>
            <a:endParaRPr dirty="0"/>
          </a:p>
        </p:txBody>
      </p:sp>
      <p:sp>
        <p:nvSpPr>
          <p:cNvPr id="50" name="Text Placeholder 49"/>
          <p:cNvSpPr>
            <a:spLocks noGrp="1"/>
          </p:cNvSpPr>
          <p:nvPr>
            <p:ph type="body" sz="quarter" idx="16"/>
          </p:nvPr>
        </p:nvSpPr>
        <p:spPr>
          <a:xfrm>
            <a:off x="460375" y="2384425"/>
            <a:ext cx="352425" cy="668338"/>
          </a:xfrm>
        </p:spPr>
        <p:txBody>
          <a:bodyPr/>
          <a:lstStyle/>
          <a:p>
            <a:pPr>
              <a:defRPr/>
            </a:pPr>
            <a:r>
              <a:rPr dirty="0" smtClean="0"/>
              <a:t>2</a:t>
            </a:r>
            <a:endParaRPr dirty="0"/>
          </a:p>
        </p:txBody>
      </p:sp>
      <p:sp>
        <p:nvSpPr>
          <p:cNvPr id="51" name="Text Placeholder 50"/>
          <p:cNvSpPr>
            <a:spLocks noGrp="1"/>
          </p:cNvSpPr>
          <p:nvPr>
            <p:ph type="body" sz="quarter" idx="17"/>
          </p:nvPr>
        </p:nvSpPr>
        <p:spPr>
          <a:xfrm>
            <a:off x="460375" y="3422650"/>
            <a:ext cx="352425" cy="668338"/>
          </a:xfrm>
        </p:spPr>
        <p:txBody>
          <a:bodyPr/>
          <a:lstStyle/>
          <a:p>
            <a:pPr>
              <a:defRPr/>
            </a:pPr>
            <a:r>
              <a:rPr dirty="0" smtClean="0"/>
              <a:t>3</a:t>
            </a:r>
            <a:endParaRPr dirty="0"/>
          </a:p>
        </p:txBody>
      </p:sp>
      <p:grpSp>
        <p:nvGrpSpPr>
          <p:cNvPr id="187402" name="Group 140"/>
          <p:cNvGrpSpPr>
            <a:grpSpLocks/>
          </p:cNvGrpSpPr>
          <p:nvPr/>
        </p:nvGrpSpPr>
        <p:grpSpPr bwMode="auto">
          <a:xfrm>
            <a:off x="7888288" y="1844675"/>
            <a:ext cx="266700" cy="157163"/>
            <a:chOff x="4176" y="3312"/>
            <a:chExt cx="192" cy="288"/>
          </a:xfrm>
        </p:grpSpPr>
        <p:sp>
          <p:nvSpPr>
            <p:cNvPr id="187408"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9"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10"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grpSp>
        <p:nvGrpSpPr>
          <p:cNvPr id="187403" name="Group 151"/>
          <p:cNvGrpSpPr>
            <a:grpSpLocks/>
          </p:cNvGrpSpPr>
          <p:nvPr/>
        </p:nvGrpSpPr>
        <p:grpSpPr bwMode="auto">
          <a:xfrm>
            <a:off x="7888288" y="2681288"/>
            <a:ext cx="266700" cy="157162"/>
            <a:chOff x="4176" y="3312"/>
            <a:chExt cx="192" cy="288"/>
          </a:xfrm>
        </p:grpSpPr>
        <p:sp>
          <p:nvSpPr>
            <p:cNvPr id="187405" name="Rectangle 152"/>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6" name="Rectangle 153"/>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7" name="Rectangle 154"/>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sp>
        <p:nvSpPr>
          <p:cNvPr id="19" name="Text Placeholder 50"/>
          <p:cNvSpPr>
            <a:spLocks noGrp="1"/>
          </p:cNvSpPr>
          <p:nvPr>
            <p:ph type="body" sz="quarter" idx="17"/>
          </p:nvPr>
        </p:nvSpPr>
        <p:spPr>
          <a:xfrm>
            <a:off x="457200" y="4343400"/>
            <a:ext cx="352425" cy="668338"/>
          </a:xfrm>
        </p:spPr>
        <p:txBody>
          <a:bodyPr/>
          <a:lstStyle/>
          <a:p>
            <a:pPr>
              <a:defRPr/>
            </a:pPr>
            <a:r>
              <a:rPr dirty="0" smtClean="0"/>
              <a:t>4</a:t>
            </a:r>
            <a:endParaRPr dirty="0"/>
          </a:p>
        </p:txBody>
      </p:sp>
      <p:sp>
        <p:nvSpPr>
          <p:cNvPr id="3" name="Text Placeholder 2"/>
          <p:cNvSpPr>
            <a:spLocks noGrp="1"/>
          </p:cNvSpPr>
          <p:nvPr>
            <p:ph type="body" sz="quarter" idx="17"/>
          </p:nvPr>
        </p:nvSpPr>
        <p:spPr/>
        <p:txBody>
          <a:bodyPr/>
          <a:lstStyle/>
          <a:p>
            <a:r>
              <a:rPr lang="en-US" dirty="0" smtClean="0"/>
              <a:t>3</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848600" cy="2954655"/>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Explain evolution of XML</a:t>
            </a:r>
          </a:p>
          <a:p>
            <a:pPr lvl="1">
              <a:buFont typeface="Arial" charset="0"/>
              <a:buChar char="•"/>
            </a:pPr>
            <a:endParaRPr lang="en-US" sz="800" dirty="0">
              <a:cs typeface="Arial" charset="0"/>
            </a:endParaRPr>
          </a:p>
          <a:p>
            <a:pPr lvl="1">
              <a:buFont typeface="Arial" charset="0"/>
              <a:buChar char="•"/>
            </a:pPr>
            <a:r>
              <a:rPr lang="en-US" sz="2800" dirty="0">
                <a:cs typeface="Arial" charset="0"/>
              </a:rPr>
              <a:t>Describe XML Structure</a:t>
            </a:r>
          </a:p>
          <a:p>
            <a:pPr lvl="1">
              <a:buFont typeface="Arial" charset="0"/>
              <a:buChar char="•"/>
            </a:pPr>
            <a:endParaRPr lang="en-US" sz="800" dirty="0">
              <a:cs typeface="Arial" charset="0"/>
            </a:endParaRPr>
          </a:p>
          <a:p>
            <a:pPr lvl="1">
              <a:buFont typeface="Arial" charset="0"/>
              <a:buChar char="•"/>
            </a:pPr>
            <a:r>
              <a:rPr lang="en-US" sz="2800" dirty="0">
                <a:cs typeface="Arial" charset="0"/>
              </a:rPr>
              <a:t>Understand well-</a:t>
            </a:r>
            <a:r>
              <a:rPr lang="en-US" sz="2800" dirty="0" err="1">
                <a:cs typeface="Arial" charset="0"/>
              </a:rPr>
              <a:t>formedness</a:t>
            </a:r>
            <a:r>
              <a:rPr lang="en-US" sz="2800" dirty="0">
                <a:cs typeface="Arial" charset="0"/>
              </a:rPr>
              <a:t> of documents</a:t>
            </a:r>
          </a:p>
          <a:p>
            <a:endParaRPr sz="28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125941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Placeholder 2"/>
          <p:cNvSpPr>
            <a:spLocks noGrp="1"/>
          </p:cNvSpPr>
          <p:nvPr>
            <p:ph type="body" sz="quarter" idx="11"/>
          </p:nvPr>
        </p:nvSpPr>
        <p:spPr>
          <a:xfrm>
            <a:off x="469900" y="2613025"/>
            <a:ext cx="8220075" cy="623888"/>
          </a:xfrm>
        </p:spPr>
        <p:txBody>
          <a:bodyPr/>
          <a:lstStyle/>
          <a:p>
            <a:r>
              <a:rPr lang="en-GB">
                <a:solidFill>
                  <a:schemeClr val="tx1"/>
                </a:solidFill>
                <a:cs typeface="Arial" charset="0"/>
              </a:rPr>
              <a:t>Introduction to DTD - Elements</a:t>
            </a:r>
            <a:endParaRPr>
              <a:solidFill>
                <a:schemeClr val="tx1"/>
              </a:solidFill>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2523768"/>
          </a:xfrm>
        </p:spPr>
        <p:txBody>
          <a:bodyPr/>
          <a:lstStyle/>
          <a:p>
            <a:r>
              <a:rPr sz="2800" dirty="0">
                <a:cs typeface="Arial" charset="0"/>
              </a:rPr>
              <a:t>At the end of this module, you will be able to</a:t>
            </a:r>
          </a:p>
          <a:p>
            <a:endParaRPr sz="1000" dirty="0">
              <a:cs typeface="Arial" charset="0"/>
            </a:endParaRPr>
          </a:p>
          <a:p>
            <a:pPr lvl="1">
              <a:buFont typeface="Arial" charset="0"/>
              <a:buChar char="•"/>
            </a:pPr>
            <a:r>
              <a:rPr sz="2800" dirty="0" smtClean="0">
                <a:cs typeface="Arial" charset="0"/>
              </a:rPr>
              <a:t>Create DTDs</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internal and external DTDs</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elements</a:t>
            </a: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3542442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p:cNvSpPr>
          <p:nvPr>
            <p:ph type="body" sz="quarter" idx="4294967295"/>
          </p:nvPr>
        </p:nvSpPr>
        <p:spPr>
          <a:xfrm>
            <a:off x="460375" y="144463"/>
            <a:ext cx="8229600" cy="520700"/>
          </a:xfrm>
        </p:spPr>
        <p:txBody>
          <a:bodyPr/>
          <a:lstStyle/>
          <a:p>
            <a:pPr>
              <a:lnSpc>
                <a:spcPct val="90000"/>
              </a:lnSpc>
              <a:buFont typeface="Arial" charset="0"/>
              <a:buNone/>
            </a:pPr>
            <a:r>
              <a:rPr sz="3400" b="1" smtClean="0">
                <a:cs typeface="Arial" charset="0"/>
              </a:rPr>
              <a:t>Valid XML Documents</a:t>
            </a:r>
          </a:p>
        </p:txBody>
      </p:sp>
      <p:sp>
        <p:nvSpPr>
          <p:cNvPr id="206851" name="Text Placeholder 3"/>
          <p:cNvSpPr>
            <a:spLocks noGrp="1"/>
          </p:cNvSpPr>
          <p:nvPr>
            <p:ph type="body" sz="quarter" idx="16"/>
          </p:nvPr>
        </p:nvSpPr>
        <p:spPr>
          <a:xfrm>
            <a:off x="228600" y="990600"/>
            <a:ext cx="8686800" cy="5181600"/>
          </a:xfrm>
        </p:spPr>
        <p:txBody>
          <a:bodyPr/>
          <a:lstStyle/>
          <a:p>
            <a:pPr>
              <a:lnSpc>
                <a:spcPct val="90000"/>
              </a:lnSpc>
              <a:buClrTx/>
            </a:pPr>
            <a:r>
              <a:rPr sz="2400" smtClean="0">
                <a:cs typeface="Arial" charset="0"/>
              </a:rPr>
              <a:t>An XML document is considered well-formed if it follows XML Syntax rules </a:t>
            </a:r>
          </a:p>
          <a:p>
            <a:pPr>
              <a:lnSpc>
                <a:spcPct val="90000"/>
              </a:lnSpc>
              <a:buClrTx/>
            </a:pPr>
            <a:endParaRPr sz="2400" smtClean="0">
              <a:cs typeface="Arial" charset="0"/>
            </a:endParaRPr>
          </a:p>
          <a:p>
            <a:pPr>
              <a:lnSpc>
                <a:spcPct val="90000"/>
              </a:lnSpc>
              <a:buClrTx/>
            </a:pPr>
            <a:r>
              <a:rPr sz="2400" smtClean="0">
                <a:cs typeface="Arial" charset="0"/>
              </a:rPr>
              <a:t>An XML document is valid if it</a:t>
            </a:r>
          </a:p>
          <a:p>
            <a:pPr lvl="1">
              <a:lnSpc>
                <a:spcPct val="90000"/>
              </a:lnSpc>
              <a:buClrTx/>
              <a:buFont typeface="Arial" charset="0"/>
              <a:buChar char="•"/>
            </a:pPr>
            <a:r>
              <a:rPr sz="2400" smtClean="0">
                <a:cs typeface="Arial" charset="0"/>
              </a:rPr>
              <a:t>Is well-formed</a:t>
            </a:r>
          </a:p>
          <a:p>
            <a:pPr lvl="1">
              <a:lnSpc>
                <a:spcPct val="90000"/>
              </a:lnSpc>
              <a:buClrTx/>
              <a:buFont typeface="Arial" charset="0"/>
              <a:buChar char="•"/>
            </a:pPr>
            <a:r>
              <a:rPr sz="2400" smtClean="0">
                <a:cs typeface="Arial" charset="0"/>
              </a:rPr>
              <a:t>Declares a DTD (Document Type Definition) </a:t>
            </a:r>
          </a:p>
          <a:p>
            <a:pPr lvl="1">
              <a:lnSpc>
                <a:spcPct val="90000"/>
              </a:lnSpc>
              <a:buClrTx/>
              <a:buFont typeface="Arial" charset="0"/>
              <a:buChar char="•"/>
            </a:pPr>
            <a:r>
              <a:rPr sz="2400" smtClean="0">
                <a:cs typeface="Arial" charset="0"/>
              </a:rPr>
              <a:t>Conforms to the constraints specified in that DTD</a:t>
            </a:r>
          </a:p>
          <a:p>
            <a:pPr>
              <a:lnSpc>
                <a:spcPct val="90000"/>
              </a:lnSpc>
              <a:buClrTx/>
            </a:pPr>
            <a:endParaRPr sz="2400" smtClean="0">
              <a:cs typeface="Arial" charset="0"/>
            </a:endParaRPr>
          </a:p>
          <a:p>
            <a:pPr>
              <a:lnSpc>
                <a:spcPct val="90000"/>
              </a:lnSpc>
              <a:spcBef>
                <a:spcPct val="0"/>
              </a:spcBef>
              <a:buClrTx/>
            </a:pPr>
            <a:r>
              <a:rPr sz="2400" smtClean="0">
                <a:cs typeface="Arial" charset="0"/>
              </a:rPr>
              <a:t>The purpose of a DTD is to define legal building blocks of an XML document</a:t>
            </a:r>
          </a:p>
          <a:p>
            <a:pPr>
              <a:lnSpc>
                <a:spcPct val="90000"/>
              </a:lnSpc>
              <a:spcBef>
                <a:spcPct val="0"/>
              </a:spcBef>
              <a:buClrTx/>
            </a:pPr>
            <a:endParaRPr sz="2400" smtClean="0">
              <a:cs typeface="Arial" charset="0"/>
            </a:endParaRPr>
          </a:p>
          <a:p>
            <a:pPr>
              <a:lnSpc>
                <a:spcPct val="90000"/>
              </a:lnSpc>
              <a:buClrTx/>
            </a:pPr>
            <a:r>
              <a:rPr sz="2400" smtClean="0">
                <a:cs typeface="Arial" charset="0"/>
              </a:rPr>
              <a:t>Few alternatives to DTDs are XML Schemas and RELAX NG	</a:t>
            </a:r>
          </a:p>
          <a:p>
            <a:endParaRPr smtClean="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p:cNvSpPr>
          <p:nvPr>
            <p:ph type="body" sz="quarter" idx="4294967295"/>
          </p:nvPr>
        </p:nvSpPr>
        <p:spPr>
          <a:xfrm>
            <a:off x="460375" y="144463"/>
            <a:ext cx="8229600" cy="554037"/>
          </a:xfrm>
        </p:spPr>
        <p:txBody>
          <a:bodyPr/>
          <a:lstStyle/>
          <a:p>
            <a:pPr>
              <a:lnSpc>
                <a:spcPct val="90000"/>
              </a:lnSpc>
              <a:buFont typeface="Arial" charset="0"/>
              <a:buNone/>
            </a:pPr>
            <a:r>
              <a:rPr sz="3400" b="1" smtClean="0">
                <a:cs typeface="Arial" charset="0"/>
              </a:rPr>
              <a:t>Document Type Definition (DTD)</a:t>
            </a:r>
          </a:p>
        </p:txBody>
      </p:sp>
      <p:sp>
        <p:nvSpPr>
          <p:cNvPr id="207875" name="Text Placeholder 3"/>
          <p:cNvSpPr>
            <a:spLocks noGrp="1"/>
          </p:cNvSpPr>
          <p:nvPr>
            <p:ph type="body" sz="quarter" idx="16"/>
          </p:nvPr>
        </p:nvSpPr>
        <p:spPr/>
        <p:txBody>
          <a:bodyPr/>
          <a:lstStyle/>
          <a:p>
            <a:r>
              <a:rPr sz="2400" dirty="0" smtClean="0">
                <a:cs typeface="Arial" charset="0"/>
              </a:rPr>
              <a:t>A means to validate XML documents</a:t>
            </a:r>
          </a:p>
          <a:p>
            <a:pPr>
              <a:buFont typeface="Arial" charset="0"/>
              <a:buNone/>
            </a:pPr>
            <a:endParaRPr sz="2400" dirty="0" smtClean="0">
              <a:cs typeface="Arial" charset="0"/>
            </a:endParaRPr>
          </a:p>
          <a:p>
            <a:r>
              <a:rPr sz="2400" dirty="0" smtClean="0">
                <a:cs typeface="Arial" charset="0"/>
              </a:rPr>
              <a:t>Syntax for DTDs is built into the XML 1.0 specification</a:t>
            </a:r>
          </a:p>
          <a:p>
            <a:pPr lvl="1">
              <a:buFont typeface="Arial" charset="0"/>
              <a:buChar char="•"/>
            </a:pPr>
            <a:r>
              <a:rPr sz="2400" dirty="0" smtClean="0">
                <a:cs typeface="Arial" charset="0"/>
              </a:rPr>
              <a:t>Defines what tags are legal </a:t>
            </a:r>
          </a:p>
          <a:p>
            <a:pPr lvl="1">
              <a:buFont typeface="Arial" charset="0"/>
              <a:buChar char="•"/>
            </a:pPr>
            <a:r>
              <a:rPr sz="2400" dirty="0" smtClean="0">
                <a:cs typeface="Arial" charset="0"/>
              </a:rPr>
              <a:t>Where they can occur in XML document</a:t>
            </a:r>
          </a:p>
          <a:p>
            <a:endParaRPr sz="2400" dirty="0" smtClean="0">
              <a:cs typeface="Arial" charset="0"/>
            </a:endParaRPr>
          </a:p>
          <a:p>
            <a:r>
              <a:rPr sz="2400" dirty="0" smtClean="0">
                <a:cs typeface="Arial" charset="0"/>
              </a:rPr>
              <a:t>Provides grammar for one or more XML documents</a:t>
            </a:r>
          </a:p>
          <a:p>
            <a:pPr lvl="1">
              <a:buFont typeface="Arial" charset="0"/>
              <a:buChar char="•"/>
            </a:pPr>
            <a:r>
              <a:rPr sz="2400" dirty="0" smtClean="0">
                <a:cs typeface="Arial" charset="0"/>
              </a:rPr>
              <a:t>Contains necessary rules that XML code must follow</a:t>
            </a:r>
          </a:p>
          <a:p>
            <a:pPr lvl="1">
              <a:buFont typeface="Arial" charset="0"/>
              <a:buChar char="•"/>
            </a:pPr>
            <a:r>
              <a:rPr sz="2400" dirty="0" smtClean="0">
                <a:cs typeface="Arial" charset="0"/>
              </a:rPr>
              <a:t>Describes a model of the structure of the content of an XML document</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p:cNvSpPr>
          <p:nvPr>
            <p:ph type="body" sz="quarter" idx="4294967295"/>
          </p:nvPr>
        </p:nvSpPr>
        <p:spPr>
          <a:xfrm>
            <a:off x="460375" y="144463"/>
            <a:ext cx="8229600" cy="508000"/>
          </a:xfrm>
        </p:spPr>
        <p:txBody>
          <a:bodyPr/>
          <a:lstStyle/>
          <a:p>
            <a:pPr>
              <a:lnSpc>
                <a:spcPct val="90000"/>
              </a:lnSpc>
              <a:buFont typeface="Arial" charset="0"/>
              <a:buNone/>
            </a:pPr>
            <a:r>
              <a:rPr sz="3400" b="1" smtClean="0">
                <a:cs typeface="Arial" charset="0"/>
              </a:rPr>
              <a:t>Syntax of a DTD declaration</a:t>
            </a:r>
          </a:p>
        </p:txBody>
      </p:sp>
      <p:sp>
        <p:nvSpPr>
          <p:cNvPr id="208899" name="Text Placeholder 3"/>
          <p:cNvSpPr>
            <a:spLocks noGrp="1"/>
          </p:cNvSpPr>
          <p:nvPr>
            <p:ph type="body" sz="quarter" idx="16"/>
          </p:nvPr>
        </p:nvSpPr>
        <p:spPr>
          <a:xfrm>
            <a:off x="457200" y="1219200"/>
            <a:ext cx="8240713" cy="4473575"/>
          </a:xfrm>
        </p:spPr>
        <p:txBody>
          <a:bodyPr/>
          <a:lstStyle/>
          <a:p>
            <a:pPr>
              <a:lnSpc>
                <a:spcPct val="90000"/>
              </a:lnSpc>
            </a:pPr>
            <a:r>
              <a:rPr sz="2400" dirty="0" smtClean="0">
                <a:cs typeface="Arial" charset="0"/>
              </a:rPr>
              <a:t>A DTD is declared in a document by using a document type declaration</a:t>
            </a:r>
          </a:p>
          <a:p>
            <a:pPr>
              <a:lnSpc>
                <a:spcPct val="90000"/>
              </a:lnSpc>
              <a:buFont typeface="Arial" charset="0"/>
              <a:buNone/>
            </a:pPr>
            <a:endParaRPr sz="1200" dirty="0" smtClean="0">
              <a:cs typeface="Arial" charset="0"/>
            </a:endParaRPr>
          </a:p>
          <a:p>
            <a:pPr>
              <a:lnSpc>
                <a:spcPct val="90000"/>
              </a:lnSpc>
            </a:pPr>
            <a:r>
              <a:rPr sz="2400" dirty="0" smtClean="0">
                <a:cs typeface="Arial" charset="0"/>
              </a:rPr>
              <a:t>A &lt;!DOCTYPE&gt; element is used to create a  DTD and the DTD appears in that element</a:t>
            </a:r>
          </a:p>
          <a:p>
            <a:pPr>
              <a:lnSpc>
                <a:spcPct val="90000"/>
              </a:lnSpc>
              <a:buFont typeface="Arial" charset="0"/>
              <a:buNone/>
            </a:pPr>
            <a:endParaRPr sz="1200" dirty="0" smtClean="0">
              <a:cs typeface="Arial" charset="0"/>
            </a:endParaRPr>
          </a:p>
          <a:p>
            <a:pPr>
              <a:lnSpc>
                <a:spcPct val="90000"/>
              </a:lnSpc>
            </a:pPr>
            <a:r>
              <a:rPr sz="2400" dirty="0" smtClean="0">
                <a:cs typeface="Arial" charset="0"/>
              </a:rPr>
              <a:t>The element can take different forms</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 </a:t>
            </a:r>
            <a:r>
              <a:rPr sz="2400" i="1" dirty="0" smtClean="0">
                <a:cs typeface="Arial" charset="0"/>
              </a:rPr>
              <a:t>DTD </a:t>
            </a:r>
            <a:r>
              <a:rPr sz="2400" dirty="0" smtClean="0">
                <a:cs typeface="Arial" charset="0"/>
              </a:rPr>
              <a:t>]&gt; </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SYSTEM </a:t>
            </a:r>
            <a:r>
              <a:rPr sz="2400" b="1" i="1" dirty="0" smtClean="0">
                <a:cs typeface="Arial" charset="0"/>
              </a:rPr>
              <a:t>URI</a:t>
            </a:r>
            <a:r>
              <a:rPr sz="2400" i="1" dirty="0" smtClean="0">
                <a:cs typeface="Arial" charset="0"/>
              </a:rPr>
              <a:t> </a:t>
            </a:r>
            <a:r>
              <a:rPr sz="2400" dirty="0" smtClean="0">
                <a:cs typeface="Arial" charset="0"/>
              </a:rPr>
              <a:t>&gt; </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PUBLIC </a:t>
            </a:r>
            <a:r>
              <a:rPr sz="2400" i="1" dirty="0" smtClean="0">
                <a:cs typeface="Arial" charset="0"/>
              </a:rPr>
              <a:t>identifier </a:t>
            </a:r>
            <a:r>
              <a:rPr sz="2400" b="1" i="1" dirty="0" smtClean="0">
                <a:cs typeface="Arial" charset="0"/>
              </a:rPr>
              <a:t>URI</a:t>
            </a:r>
            <a:r>
              <a:rPr sz="2400" i="1" dirty="0" smtClean="0">
                <a:cs typeface="Arial" charset="0"/>
              </a:rPr>
              <a:t> </a:t>
            </a:r>
            <a:r>
              <a:rPr sz="2400" dirty="0" smtClean="0">
                <a:cs typeface="Arial" charset="0"/>
              </a:rPr>
              <a:t>&gt; </a:t>
            </a:r>
          </a:p>
          <a:p>
            <a:pPr lvl="1">
              <a:lnSpc>
                <a:spcPct val="90000"/>
              </a:lnSpc>
              <a:buFont typeface="Arial" charset="0"/>
              <a:buNone/>
            </a:pPr>
            <a:endParaRPr sz="800" dirty="0" smtClean="0">
              <a:cs typeface="Arial" charset="0"/>
            </a:endParaRPr>
          </a:p>
          <a:p>
            <a:pPr lvl="1">
              <a:lnSpc>
                <a:spcPct val="90000"/>
              </a:lnSpc>
              <a:buFont typeface="Arial" charset="0"/>
              <a:buNone/>
            </a:pPr>
            <a:r>
              <a:rPr sz="2400" b="1" i="1" dirty="0" err="1" smtClean="0">
                <a:cs typeface="Arial" charset="0"/>
              </a:rPr>
              <a:t>rootname</a:t>
            </a:r>
            <a:r>
              <a:rPr sz="2400" i="1" dirty="0" smtClean="0">
                <a:cs typeface="Arial" charset="0"/>
              </a:rPr>
              <a:t> </a:t>
            </a:r>
            <a:r>
              <a:rPr sz="2400" dirty="0" smtClean="0">
                <a:cs typeface="Arial" charset="0"/>
              </a:rPr>
              <a:t>is the name of the root element</a:t>
            </a:r>
          </a:p>
          <a:p>
            <a:pPr lvl="1">
              <a:lnSpc>
                <a:spcPct val="90000"/>
              </a:lnSpc>
              <a:buFont typeface="Arial" charset="0"/>
              <a:buNone/>
            </a:pPr>
            <a:r>
              <a:rPr sz="2400" b="1" i="1" dirty="0" smtClean="0">
                <a:cs typeface="Arial" charset="0"/>
              </a:rPr>
              <a:t>URI</a:t>
            </a:r>
            <a:r>
              <a:rPr sz="2400" i="1" dirty="0" smtClean="0">
                <a:cs typeface="Arial" charset="0"/>
              </a:rPr>
              <a:t> </a:t>
            </a:r>
            <a:r>
              <a:rPr sz="2400" dirty="0" smtClean="0">
                <a:cs typeface="Arial" charset="0"/>
              </a:rPr>
              <a:t>is the URI of a </a:t>
            </a:r>
            <a:r>
              <a:rPr sz="2400" i="1" dirty="0" smtClean="0">
                <a:cs typeface="Arial" charset="0"/>
              </a:rPr>
              <a:t>DTD</a:t>
            </a:r>
            <a:r>
              <a:rPr sz="2400" dirty="0" smtClean="0">
                <a:cs typeface="Arial" charset="0"/>
              </a:rPr>
              <a:t> outside the current </a:t>
            </a:r>
            <a:r>
              <a:rPr sz="2400" i="1" dirty="0" smtClean="0">
                <a:cs typeface="Arial" charset="0"/>
              </a:rPr>
              <a:t>XML</a:t>
            </a:r>
            <a:r>
              <a:rPr sz="2400" dirty="0" smtClean="0">
                <a:cs typeface="Arial" charset="0"/>
              </a:rPr>
              <a:t> document </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p:cNvSpPr>
          <p:nvPr>
            <p:ph type="body" sz="quarter" idx="4294967295"/>
          </p:nvPr>
        </p:nvSpPr>
        <p:spPr>
          <a:xfrm>
            <a:off x="460375" y="144463"/>
            <a:ext cx="8229600" cy="554037"/>
          </a:xfrm>
        </p:spPr>
        <p:txBody>
          <a:bodyPr/>
          <a:lstStyle/>
          <a:p>
            <a:pPr>
              <a:lnSpc>
                <a:spcPct val="90000"/>
              </a:lnSpc>
              <a:buFont typeface="Arial" charset="0"/>
              <a:buNone/>
            </a:pPr>
            <a:r>
              <a:rPr sz="3400" b="1" smtClean="0">
                <a:cs typeface="Arial" charset="0"/>
              </a:rPr>
              <a:t>Types of DTDs</a:t>
            </a:r>
          </a:p>
        </p:txBody>
      </p:sp>
      <p:sp>
        <p:nvSpPr>
          <p:cNvPr id="209923" name="Text Placeholder 3"/>
          <p:cNvSpPr>
            <a:spLocks noGrp="1"/>
          </p:cNvSpPr>
          <p:nvPr>
            <p:ph type="body" sz="quarter" idx="16"/>
          </p:nvPr>
        </p:nvSpPr>
        <p:spPr>
          <a:xfrm>
            <a:off x="457200" y="1371600"/>
            <a:ext cx="8240713" cy="4473575"/>
          </a:xfrm>
        </p:spPr>
        <p:txBody>
          <a:bodyPr/>
          <a:lstStyle/>
          <a:p>
            <a:pPr>
              <a:buFont typeface="Arial" charset="0"/>
              <a:buNone/>
            </a:pPr>
            <a:r>
              <a:rPr sz="2400" dirty="0" smtClean="0">
                <a:cs typeface="Arial" charset="0"/>
              </a:rPr>
              <a:t>A DTD can be declared inline in your XML document, </a:t>
            </a:r>
          </a:p>
          <a:p>
            <a:pPr>
              <a:buFont typeface="Arial" charset="0"/>
              <a:buNone/>
            </a:pPr>
            <a:r>
              <a:rPr sz="2400" dirty="0" smtClean="0">
                <a:cs typeface="Arial" charset="0"/>
              </a:rPr>
              <a:t>or as an external reference </a:t>
            </a:r>
          </a:p>
          <a:p>
            <a:endParaRPr sz="2400" dirty="0" smtClean="0">
              <a:cs typeface="Arial" charset="0"/>
            </a:endParaRPr>
          </a:p>
          <a:p>
            <a:r>
              <a:rPr sz="2400" dirty="0" smtClean="0">
                <a:cs typeface="Arial" charset="0"/>
              </a:rPr>
              <a:t>Internal DTD</a:t>
            </a:r>
          </a:p>
          <a:p>
            <a:pPr lvl="1">
              <a:buFont typeface="Arial" charset="0"/>
              <a:buChar char="•"/>
            </a:pPr>
            <a:r>
              <a:rPr sz="2400" dirty="0" smtClean="0">
                <a:cs typeface="Arial" charset="0"/>
              </a:rPr>
              <a:t>The &lt;!DOCTYPE&gt; declaration lies within XML document</a:t>
            </a:r>
          </a:p>
          <a:p>
            <a:pPr lvl="1">
              <a:buFont typeface="Arial" charset="0"/>
              <a:buNone/>
            </a:pPr>
            <a:endParaRPr sz="2400" dirty="0" smtClean="0">
              <a:cs typeface="Arial" charset="0"/>
            </a:endParaRPr>
          </a:p>
          <a:p>
            <a:r>
              <a:rPr sz="2400" dirty="0" smtClean="0">
                <a:cs typeface="Arial" charset="0"/>
              </a:rPr>
              <a:t>External DTD</a:t>
            </a:r>
          </a:p>
          <a:p>
            <a:pPr lvl="1">
              <a:buFont typeface="Arial" charset="0"/>
              <a:buChar char="•"/>
            </a:pPr>
            <a:r>
              <a:rPr sz="2400" dirty="0" smtClean="0">
                <a:cs typeface="Arial" charset="0"/>
              </a:rPr>
              <a:t>The &lt;!DOCTYPE&gt; declaration lies in external document</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p:cNvSpPr>
          <p:nvPr>
            <p:ph type="body" sz="quarter" idx="4294967295"/>
          </p:nvPr>
        </p:nvSpPr>
        <p:spPr>
          <a:xfrm>
            <a:off x="460375" y="144463"/>
            <a:ext cx="8229600" cy="554037"/>
          </a:xfrm>
        </p:spPr>
        <p:txBody>
          <a:bodyPr/>
          <a:lstStyle/>
          <a:p>
            <a:pPr marL="231775" lvl="1" indent="-231775">
              <a:lnSpc>
                <a:spcPct val="90000"/>
              </a:lnSpc>
              <a:buFont typeface="Arial" charset="0"/>
              <a:buNone/>
            </a:pPr>
            <a:r>
              <a:rPr sz="3400" b="1" smtClean="0">
                <a:cs typeface="Arial" charset="0"/>
              </a:rPr>
              <a:t>External DTD : Example</a:t>
            </a:r>
          </a:p>
        </p:txBody>
      </p:sp>
      <p:sp>
        <p:nvSpPr>
          <p:cNvPr id="210947" name="Text Placeholder 10"/>
          <p:cNvSpPr>
            <a:spLocks noGrp="1"/>
          </p:cNvSpPr>
          <p:nvPr>
            <p:ph type="body" sz="quarter" idx="16"/>
          </p:nvPr>
        </p:nvSpPr>
        <p:spPr/>
        <p:txBody>
          <a:bodyPr/>
          <a:lstStyle/>
          <a:p>
            <a:pPr lvl="1">
              <a:buFont typeface="Arial" charset="0"/>
              <a:buNone/>
            </a:pPr>
            <a:endParaRPr dirty="0" smtClean="0">
              <a:cs typeface="Arial" charset="0"/>
            </a:endParaRPr>
          </a:p>
          <a:p>
            <a:pPr lvl="1">
              <a:buFont typeface="Arial" charset="0"/>
              <a:buNone/>
            </a:pPr>
            <a:r>
              <a:rPr dirty="0" smtClean="0">
                <a:latin typeface="Calibri" pitchFamily="34" charset="0"/>
                <a:cs typeface="Arial" charset="0"/>
              </a:rPr>
              <a:t>&lt;?xml version="1.0" encoding="UTF-8"?&gt;</a:t>
            </a:r>
          </a:p>
          <a:p>
            <a:pPr lvl="1">
              <a:buFont typeface="Arial" charset="0"/>
              <a:buNone/>
            </a:pPr>
            <a:r>
              <a:rPr dirty="0" smtClean="0">
                <a:latin typeface="Calibri" pitchFamily="34" charset="0"/>
                <a:cs typeface="Arial" charset="0"/>
              </a:rPr>
              <a:t>&lt;!DOCTYPE library SYSTEM “library.dtd"&gt;</a:t>
            </a:r>
          </a:p>
          <a:p>
            <a:pPr lvl="1">
              <a:buFont typeface="Arial" charset="0"/>
              <a:buNone/>
            </a:pPr>
            <a:r>
              <a:rPr dirty="0" smtClean="0">
                <a:latin typeface="Calibri" pitchFamily="34" charset="0"/>
                <a:cs typeface="Arial" charset="0"/>
              </a:rPr>
              <a:t>&lt;library&gt;</a:t>
            </a:r>
          </a:p>
          <a:p>
            <a:pPr lvl="1">
              <a:buFont typeface="Arial" charset="0"/>
              <a:buNone/>
            </a:pPr>
            <a:r>
              <a:rPr dirty="0" smtClean="0">
                <a:latin typeface="Calibri" pitchFamily="34" charset="0"/>
                <a:cs typeface="Arial" charset="0"/>
              </a:rPr>
              <a:t>   &lt;magazine&gt;Quest&lt;/magazine&gt;</a:t>
            </a:r>
          </a:p>
          <a:p>
            <a:pPr lvl="1">
              <a:buFont typeface="Arial" charset="0"/>
              <a:buNone/>
            </a:pPr>
            <a:r>
              <a:rPr dirty="0" smtClean="0">
                <a:latin typeface="Calibri" pitchFamily="34" charset="0"/>
                <a:cs typeface="Arial" charset="0"/>
              </a:rPr>
              <a:t>   &lt;book&gt;Java&lt;/book&gt;</a:t>
            </a:r>
          </a:p>
          <a:p>
            <a:pPr lvl="1">
              <a:buFont typeface="Arial" charset="0"/>
              <a:buNone/>
            </a:pPr>
            <a:r>
              <a:rPr dirty="0" smtClean="0">
                <a:latin typeface="Calibri" pitchFamily="34" charset="0"/>
                <a:cs typeface="Arial" charset="0"/>
              </a:rPr>
              <a:t>&lt;/library&gt;</a:t>
            </a:r>
          </a:p>
          <a:p>
            <a:pPr lvl="1">
              <a:buFont typeface="Arial" charset="0"/>
              <a:buChar char="•"/>
            </a:pPr>
            <a:endParaRPr dirty="0" smtClean="0">
              <a:latin typeface="Calibri" pitchFamily="34" charset="0"/>
              <a:cs typeface="Arial" charset="0"/>
            </a:endParaRPr>
          </a:p>
          <a:p>
            <a:pPr lvl="1">
              <a:buFont typeface="Arial" charset="0"/>
              <a:buNone/>
            </a:pPr>
            <a:endParaRPr dirty="0" smtClean="0">
              <a:latin typeface="Calibri" pitchFamily="34" charset="0"/>
              <a:cs typeface="Arial" charset="0"/>
            </a:endParaRPr>
          </a:p>
          <a:p>
            <a:pPr lvl="1">
              <a:buFont typeface="Arial" charset="0"/>
              <a:buNone/>
            </a:pPr>
            <a:r>
              <a:rPr dirty="0" smtClean="0">
                <a:latin typeface="Calibri" pitchFamily="34" charset="0"/>
                <a:cs typeface="Arial" charset="0"/>
              </a:rPr>
              <a:t>&lt;?xml version="1.0" encoding="UTF-8"?&gt;</a:t>
            </a:r>
          </a:p>
          <a:p>
            <a:pPr lvl="1">
              <a:buFont typeface="Arial" charset="0"/>
              <a:buNone/>
            </a:pPr>
            <a:r>
              <a:rPr dirty="0" smtClean="0">
                <a:latin typeface="Calibri" pitchFamily="34" charset="0"/>
                <a:cs typeface="Arial" charset="0"/>
              </a:rPr>
              <a:t>&lt;!ELEMENT library ANY&gt;</a:t>
            </a:r>
          </a:p>
          <a:p>
            <a:pPr lvl="1">
              <a:buFont typeface="Arial" charset="0"/>
              <a:buNone/>
            </a:pPr>
            <a:r>
              <a:rPr dirty="0" smtClean="0">
                <a:latin typeface="Calibri" pitchFamily="34" charset="0"/>
                <a:cs typeface="Arial" charset="0"/>
              </a:rPr>
              <a:t>&lt;!ELEMENT book (#PCDATA)&gt;</a:t>
            </a:r>
          </a:p>
          <a:p>
            <a:pPr lvl="1">
              <a:buFont typeface="Arial" charset="0"/>
              <a:buNone/>
            </a:pPr>
            <a:r>
              <a:rPr dirty="0" smtClean="0">
                <a:latin typeface="Calibri" pitchFamily="34" charset="0"/>
                <a:cs typeface="Arial" charset="0"/>
              </a:rPr>
              <a:t>&lt;!ELEMENT magazine (#PCDATA)&gt;</a:t>
            </a:r>
          </a:p>
          <a:p>
            <a:endParaRPr dirty="0" smtClean="0">
              <a:cs typeface="Arial" charset="0"/>
            </a:endParaRPr>
          </a:p>
        </p:txBody>
      </p:sp>
      <p:sp>
        <p:nvSpPr>
          <p:cNvPr id="210948" name="Rectangle 4"/>
          <p:cNvSpPr>
            <a:spLocks noChangeArrowheads="1"/>
          </p:cNvSpPr>
          <p:nvPr/>
        </p:nvSpPr>
        <p:spPr bwMode="auto">
          <a:xfrm>
            <a:off x="914400" y="1752600"/>
            <a:ext cx="4876800" cy="2209800"/>
          </a:xfrm>
          <a:prstGeom prst="rect">
            <a:avLst/>
          </a:prstGeom>
          <a:noFill/>
          <a:ln w="12700">
            <a:solidFill>
              <a:schemeClr val="tx1"/>
            </a:solidFill>
            <a:miter lim="800000"/>
            <a:headEnd/>
            <a:tailEnd/>
          </a:ln>
        </p:spPr>
        <p:txBody>
          <a:bodyPr wrap="none" anchor="ctr"/>
          <a:lstStyle/>
          <a:p>
            <a:endParaRPr lang="en-US"/>
          </a:p>
        </p:txBody>
      </p:sp>
      <p:sp>
        <p:nvSpPr>
          <p:cNvPr id="210949" name="Rectangle 6"/>
          <p:cNvSpPr>
            <a:spLocks noChangeArrowheads="1"/>
          </p:cNvSpPr>
          <p:nvPr/>
        </p:nvSpPr>
        <p:spPr bwMode="auto">
          <a:xfrm>
            <a:off x="914400" y="4648200"/>
            <a:ext cx="4876800" cy="1524000"/>
          </a:xfrm>
          <a:prstGeom prst="rect">
            <a:avLst/>
          </a:prstGeom>
          <a:noFill/>
          <a:ln w="9525">
            <a:solidFill>
              <a:schemeClr val="tx1"/>
            </a:solidFill>
            <a:miter lim="800000"/>
            <a:headEnd/>
            <a:tailEnd/>
          </a:ln>
        </p:spPr>
        <p:txBody>
          <a:bodyPr wrap="none" anchor="ctr"/>
          <a:lstStyle/>
          <a:p>
            <a:endParaRPr lang="en-US"/>
          </a:p>
        </p:txBody>
      </p:sp>
      <p:sp>
        <p:nvSpPr>
          <p:cNvPr id="210950" name="Text Box 7"/>
          <p:cNvSpPr txBox="1">
            <a:spLocks noChangeArrowheads="1"/>
          </p:cNvSpPr>
          <p:nvPr/>
        </p:nvSpPr>
        <p:spPr bwMode="auto">
          <a:xfrm>
            <a:off x="6324600" y="5729288"/>
            <a:ext cx="1219200" cy="519112"/>
          </a:xfrm>
          <a:prstGeom prst="rect">
            <a:avLst/>
          </a:prstGeom>
          <a:noFill/>
          <a:ln w="9525">
            <a:noFill/>
            <a:miter lim="800000"/>
            <a:headEnd/>
            <a:tailEnd/>
          </a:ln>
        </p:spPr>
        <p:txBody>
          <a:bodyPr wrap="none">
            <a:spAutoFit/>
          </a:bodyPr>
          <a:lstStyle/>
          <a:p>
            <a:r>
              <a:rPr lang="en-US" sz="2800" b="1" u="sng">
                <a:latin typeface="Gill Sans MT" pitchFamily="34" charset="0"/>
              </a:rPr>
              <a:t>Demo</a:t>
            </a:r>
          </a:p>
        </p:txBody>
      </p:sp>
      <p:sp>
        <p:nvSpPr>
          <p:cNvPr id="210951" name="Text Box 8"/>
          <p:cNvSpPr txBox="1">
            <a:spLocks noChangeArrowheads="1"/>
          </p:cNvSpPr>
          <p:nvPr/>
        </p:nvSpPr>
        <p:spPr bwMode="auto">
          <a:xfrm>
            <a:off x="6248400" y="1828800"/>
            <a:ext cx="2209800" cy="609600"/>
          </a:xfrm>
          <a:prstGeom prst="rect">
            <a:avLst/>
          </a:prstGeom>
          <a:solidFill>
            <a:srgbClr val="CCFFCC"/>
          </a:solidFill>
          <a:ln w="9525">
            <a:noFill/>
            <a:miter lim="800000"/>
            <a:headEnd/>
            <a:tailEnd/>
          </a:ln>
        </p:spPr>
        <p:txBody>
          <a:bodyPr/>
          <a:lstStyle/>
          <a:p>
            <a:r>
              <a:rPr lang="en-US">
                <a:latin typeface="Gill Sans MT" pitchFamily="34" charset="0"/>
              </a:rPr>
              <a:t>An XML Source file</a:t>
            </a:r>
          </a:p>
          <a:p>
            <a:r>
              <a:rPr lang="en-US" b="1">
                <a:latin typeface="Gill Sans MT" pitchFamily="34" charset="0"/>
              </a:rPr>
              <a:t>library.xml</a:t>
            </a:r>
          </a:p>
        </p:txBody>
      </p:sp>
      <p:sp>
        <p:nvSpPr>
          <p:cNvPr id="210952" name="Line 9"/>
          <p:cNvSpPr>
            <a:spLocks noChangeShapeType="1"/>
          </p:cNvSpPr>
          <p:nvPr/>
        </p:nvSpPr>
        <p:spPr bwMode="auto">
          <a:xfrm flipH="1">
            <a:off x="5791200" y="1905000"/>
            <a:ext cx="457200" cy="0"/>
          </a:xfrm>
          <a:prstGeom prst="line">
            <a:avLst/>
          </a:prstGeom>
          <a:noFill/>
          <a:ln w="9525">
            <a:solidFill>
              <a:schemeClr val="tx1"/>
            </a:solidFill>
            <a:round/>
            <a:headEnd/>
            <a:tailEnd type="triangle" w="med" len="med"/>
          </a:ln>
        </p:spPr>
        <p:txBody>
          <a:bodyPr/>
          <a:lstStyle/>
          <a:p>
            <a:endParaRPr lang="en-US"/>
          </a:p>
        </p:txBody>
      </p:sp>
      <p:sp>
        <p:nvSpPr>
          <p:cNvPr id="210953" name="Text Box 10"/>
          <p:cNvSpPr txBox="1">
            <a:spLocks noChangeArrowheads="1"/>
          </p:cNvSpPr>
          <p:nvPr/>
        </p:nvSpPr>
        <p:spPr bwMode="auto">
          <a:xfrm>
            <a:off x="6248400" y="4724400"/>
            <a:ext cx="2133600" cy="609600"/>
          </a:xfrm>
          <a:prstGeom prst="rect">
            <a:avLst/>
          </a:prstGeom>
          <a:solidFill>
            <a:srgbClr val="CCFFCC"/>
          </a:solidFill>
          <a:ln w="9525">
            <a:noFill/>
            <a:miter lim="800000"/>
            <a:headEnd/>
            <a:tailEnd/>
          </a:ln>
        </p:spPr>
        <p:txBody>
          <a:bodyPr/>
          <a:lstStyle/>
          <a:p>
            <a:r>
              <a:rPr lang="en-US">
                <a:latin typeface="Gill Sans MT" pitchFamily="34" charset="0"/>
              </a:rPr>
              <a:t>A external DTD file</a:t>
            </a:r>
          </a:p>
          <a:p>
            <a:r>
              <a:rPr lang="en-US" b="1">
                <a:latin typeface="Gill Sans MT" pitchFamily="34" charset="0"/>
              </a:rPr>
              <a:t>library.dtd</a:t>
            </a:r>
          </a:p>
        </p:txBody>
      </p:sp>
      <p:sp>
        <p:nvSpPr>
          <p:cNvPr id="210954" name="Line 11"/>
          <p:cNvSpPr>
            <a:spLocks noChangeShapeType="1"/>
          </p:cNvSpPr>
          <p:nvPr/>
        </p:nvSpPr>
        <p:spPr bwMode="auto">
          <a:xfrm flipH="1">
            <a:off x="5791200" y="4800600"/>
            <a:ext cx="457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p:cNvSpPr>
          <p:nvPr>
            <p:ph type="body" sz="quarter" idx="4294967295"/>
          </p:nvPr>
        </p:nvSpPr>
        <p:spPr>
          <a:xfrm>
            <a:off x="460375" y="144463"/>
            <a:ext cx="8229600" cy="508000"/>
          </a:xfrm>
        </p:spPr>
        <p:txBody>
          <a:bodyPr/>
          <a:lstStyle/>
          <a:p>
            <a:pPr marL="231775" lvl="1" indent="-231775">
              <a:lnSpc>
                <a:spcPct val="90000"/>
              </a:lnSpc>
              <a:buFont typeface="Arial" charset="0"/>
              <a:buNone/>
            </a:pPr>
            <a:r>
              <a:rPr sz="3400" b="1" smtClean="0">
                <a:cs typeface="Arial" charset="0"/>
              </a:rPr>
              <a:t>Internal DTD : Example</a:t>
            </a:r>
          </a:p>
        </p:txBody>
      </p:sp>
      <p:sp>
        <p:nvSpPr>
          <p:cNvPr id="211971" name="Text Placeholder 7"/>
          <p:cNvSpPr>
            <a:spLocks noGrp="1"/>
          </p:cNvSpPr>
          <p:nvPr>
            <p:ph type="body" sz="quarter" idx="16"/>
          </p:nvPr>
        </p:nvSpPr>
        <p:spPr>
          <a:xfrm>
            <a:off x="228600" y="990600"/>
            <a:ext cx="7619999" cy="5486400"/>
          </a:xfrm>
        </p:spPr>
        <p:txBody>
          <a:bodyPr/>
          <a:lstStyle/>
          <a:p>
            <a:pPr lvl="1">
              <a:lnSpc>
                <a:spcPct val="90000"/>
              </a:lnSpc>
              <a:buFont typeface="Arial" charset="0"/>
              <a:buNone/>
            </a:pPr>
            <a:r>
              <a:rPr dirty="0" smtClean="0">
                <a:cs typeface="Arial" charset="0"/>
              </a:rPr>
              <a:t>&lt;?xml version="1.0" encoding="UTF-8"?&gt;</a:t>
            </a:r>
          </a:p>
          <a:p>
            <a:pPr lvl="1">
              <a:lnSpc>
                <a:spcPct val="90000"/>
              </a:lnSpc>
              <a:buFont typeface="Arial" charset="0"/>
              <a:buNone/>
            </a:pPr>
            <a:r>
              <a:rPr dirty="0" smtClean="0">
                <a:cs typeface="Arial" charset="0"/>
              </a:rPr>
              <a:t>&lt;!DOCTYPE EMAIL [</a:t>
            </a:r>
          </a:p>
          <a:p>
            <a:pPr lvl="1">
              <a:lnSpc>
                <a:spcPct val="90000"/>
              </a:lnSpc>
              <a:buFont typeface="Arial" charset="0"/>
              <a:buNone/>
            </a:pPr>
            <a:r>
              <a:rPr dirty="0" smtClean="0">
                <a:cs typeface="Arial" charset="0"/>
              </a:rPr>
              <a:t>  &lt;!ELEMENT EMAIL (TO+, FROM, CC*,SUBJECT?, BODY?)&gt;</a:t>
            </a:r>
          </a:p>
          <a:p>
            <a:pPr lvl="1">
              <a:lnSpc>
                <a:spcPct val="90000"/>
              </a:lnSpc>
              <a:buFont typeface="Arial" charset="0"/>
              <a:buNone/>
            </a:pPr>
            <a:r>
              <a:rPr dirty="0" smtClean="0">
                <a:cs typeface="Arial" charset="0"/>
              </a:rPr>
              <a:t>  &lt;!ELEMENT TO (#PCDATA) &gt;</a:t>
            </a:r>
          </a:p>
          <a:p>
            <a:pPr lvl="1">
              <a:lnSpc>
                <a:spcPct val="90000"/>
              </a:lnSpc>
              <a:buFont typeface="Arial" charset="0"/>
              <a:buNone/>
            </a:pPr>
            <a:r>
              <a:rPr dirty="0" smtClean="0">
                <a:cs typeface="Arial" charset="0"/>
              </a:rPr>
              <a:t>  &lt;!ELEMENT FROM (#PCDATA) &gt;</a:t>
            </a:r>
          </a:p>
          <a:p>
            <a:pPr lvl="1">
              <a:lnSpc>
                <a:spcPct val="90000"/>
              </a:lnSpc>
              <a:buFont typeface="Arial" charset="0"/>
              <a:buNone/>
            </a:pPr>
            <a:r>
              <a:rPr dirty="0" smtClean="0">
                <a:cs typeface="Arial" charset="0"/>
              </a:rPr>
              <a:t>  &lt;!ELEMENT CC (#PCDATA) &gt;</a:t>
            </a:r>
          </a:p>
          <a:p>
            <a:pPr lvl="1">
              <a:lnSpc>
                <a:spcPct val="90000"/>
              </a:lnSpc>
              <a:buFont typeface="Arial" charset="0"/>
              <a:buNone/>
            </a:pPr>
            <a:r>
              <a:rPr dirty="0" smtClean="0">
                <a:cs typeface="Arial" charset="0"/>
              </a:rPr>
              <a:t>  &lt;!ELEMENT SUBJECT (#PCDATA)&gt;</a:t>
            </a:r>
          </a:p>
          <a:p>
            <a:pPr lvl="1">
              <a:lnSpc>
                <a:spcPct val="90000"/>
              </a:lnSpc>
              <a:buFont typeface="Arial" charset="0"/>
              <a:buNone/>
            </a:pPr>
            <a:r>
              <a:rPr dirty="0" smtClean="0">
                <a:cs typeface="Arial" charset="0"/>
              </a:rPr>
              <a:t>  &lt;!ELEMENT BODY (#PCDATA)&gt;</a:t>
            </a:r>
          </a:p>
          <a:p>
            <a:pPr lvl="1">
              <a:lnSpc>
                <a:spcPct val="90000"/>
              </a:lnSpc>
              <a:buFont typeface="Arial" charset="0"/>
              <a:buNone/>
            </a:pPr>
            <a:r>
              <a:rPr dirty="0" smtClean="0">
                <a:cs typeface="Arial" charset="0"/>
              </a:rPr>
              <a:t>]&gt;</a:t>
            </a:r>
          </a:p>
          <a:p>
            <a:pPr lvl="1">
              <a:lnSpc>
                <a:spcPct val="90000"/>
              </a:lnSpc>
              <a:buFont typeface="Arial" charset="0"/>
              <a:buNone/>
            </a:pPr>
            <a:r>
              <a:rPr dirty="0" smtClean="0">
                <a:cs typeface="Arial" charset="0"/>
              </a:rPr>
              <a:t>&lt;EMAIL&gt;</a:t>
            </a:r>
          </a:p>
          <a:p>
            <a:pPr lvl="1">
              <a:lnSpc>
                <a:spcPct val="90000"/>
              </a:lnSpc>
              <a:buFont typeface="Arial" charset="0"/>
              <a:buNone/>
            </a:pPr>
            <a:r>
              <a:rPr dirty="0" smtClean="0">
                <a:cs typeface="Arial" charset="0"/>
              </a:rPr>
              <a:t>  &lt;TO&gt;anny@gmail.com&lt;/TO&gt;</a:t>
            </a:r>
          </a:p>
          <a:p>
            <a:pPr lvl="1">
              <a:lnSpc>
                <a:spcPct val="90000"/>
              </a:lnSpc>
              <a:buFont typeface="Arial" charset="0"/>
              <a:buNone/>
            </a:pPr>
            <a:r>
              <a:rPr dirty="0" smtClean="0">
                <a:cs typeface="Arial" charset="0"/>
              </a:rPr>
              <a:t>  &lt;TO&gt;john@hotmail.com&lt;/TO&gt;</a:t>
            </a:r>
          </a:p>
          <a:p>
            <a:pPr lvl="1">
              <a:lnSpc>
                <a:spcPct val="90000"/>
              </a:lnSpc>
              <a:buFont typeface="Arial" charset="0"/>
              <a:buNone/>
            </a:pPr>
            <a:r>
              <a:rPr dirty="0" smtClean="0">
                <a:cs typeface="Arial" charset="0"/>
              </a:rPr>
              <a:t>  &lt;FROM&gt;bill@gmail.com&lt;/FROM&gt;</a:t>
            </a:r>
          </a:p>
          <a:p>
            <a:pPr lvl="1">
              <a:lnSpc>
                <a:spcPct val="90000"/>
              </a:lnSpc>
              <a:buFont typeface="Arial" charset="0"/>
              <a:buNone/>
            </a:pPr>
            <a:r>
              <a:rPr dirty="0" smtClean="0">
                <a:cs typeface="Arial" charset="0"/>
              </a:rPr>
              <a:t>  &lt;BODY&gt;Hello, Learning XML!&lt;/BODY&gt;</a:t>
            </a:r>
          </a:p>
          <a:p>
            <a:pPr lvl="1">
              <a:lnSpc>
                <a:spcPct val="90000"/>
              </a:lnSpc>
              <a:buFont typeface="Arial" charset="0"/>
              <a:buNone/>
            </a:pPr>
            <a:r>
              <a:rPr dirty="0" smtClean="0">
                <a:cs typeface="Arial" charset="0"/>
              </a:rPr>
              <a:t>&lt;/EMAIL&gt;</a:t>
            </a:r>
          </a:p>
          <a:p>
            <a:endParaRPr dirty="0" smtClean="0">
              <a:cs typeface="Arial" charset="0"/>
            </a:endParaRPr>
          </a:p>
        </p:txBody>
      </p:sp>
      <p:sp>
        <p:nvSpPr>
          <p:cNvPr id="211973" name="Text Box 5"/>
          <p:cNvSpPr txBox="1">
            <a:spLocks noChangeArrowheads="1"/>
          </p:cNvSpPr>
          <p:nvPr/>
        </p:nvSpPr>
        <p:spPr bwMode="auto">
          <a:xfrm>
            <a:off x="6781800" y="3124200"/>
            <a:ext cx="1219200" cy="838200"/>
          </a:xfrm>
          <a:prstGeom prst="rect">
            <a:avLst/>
          </a:prstGeom>
          <a:solidFill>
            <a:srgbClr val="CCFFCC"/>
          </a:solidFill>
          <a:ln w="9525">
            <a:noFill/>
            <a:miter lim="800000"/>
            <a:headEnd/>
            <a:tailEnd/>
          </a:ln>
        </p:spPr>
        <p:txBody>
          <a:bodyPr/>
          <a:lstStyle/>
          <a:p>
            <a:r>
              <a:rPr lang="en-US" sz="1600" dirty="0">
                <a:latin typeface="Gill Sans MT" pitchFamily="34" charset="0"/>
              </a:rPr>
              <a:t>An XML Source file</a:t>
            </a:r>
          </a:p>
          <a:p>
            <a:r>
              <a:rPr lang="en-US" sz="1600" b="1" dirty="0">
                <a:latin typeface="Gill Sans MT" pitchFamily="34" charset="0"/>
              </a:rPr>
              <a:t>email.xml</a:t>
            </a:r>
          </a:p>
        </p:txBody>
      </p:sp>
      <p:sp>
        <p:nvSpPr>
          <p:cNvPr id="211975" name="Text Box 7"/>
          <p:cNvSpPr txBox="1">
            <a:spLocks noChangeArrowheads="1"/>
          </p:cNvSpPr>
          <p:nvPr/>
        </p:nvSpPr>
        <p:spPr bwMode="auto">
          <a:xfrm>
            <a:off x="6934200" y="5791200"/>
            <a:ext cx="1219200" cy="519113"/>
          </a:xfrm>
          <a:prstGeom prst="rect">
            <a:avLst/>
          </a:prstGeom>
          <a:noFill/>
          <a:ln w="9525">
            <a:noFill/>
            <a:miter lim="800000"/>
            <a:headEnd/>
            <a:tailEnd/>
          </a:ln>
        </p:spPr>
        <p:txBody>
          <a:bodyPr wrap="none">
            <a:spAutoFit/>
          </a:bodyPr>
          <a:lstStyle/>
          <a:p>
            <a:r>
              <a:rPr lang="en-US" sz="2800" b="1" u="sng">
                <a:latin typeface="Gill Sans MT" pitchFamily="34" charset="0"/>
              </a:rPr>
              <a:t>Demo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Content Placeholder 1"/>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Declaring Elements in DTDs</a:t>
            </a:r>
          </a:p>
        </p:txBody>
      </p:sp>
      <p:sp>
        <p:nvSpPr>
          <p:cNvPr id="212995" name="Text Placeholder 8"/>
          <p:cNvSpPr>
            <a:spLocks noGrp="1"/>
          </p:cNvSpPr>
          <p:nvPr>
            <p:ph type="body" sz="quarter" idx="16"/>
          </p:nvPr>
        </p:nvSpPr>
        <p:spPr>
          <a:xfrm>
            <a:off x="457200" y="990600"/>
            <a:ext cx="8240713" cy="4843463"/>
          </a:xfrm>
        </p:spPr>
        <p:txBody>
          <a:bodyPr/>
          <a:lstStyle/>
          <a:p>
            <a:r>
              <a:rPr smtClean="0">
                <a:cs typeface="Arial" charset="0"/>
              </a:rPr>
              <a:t>Elements that appear in XML document are declared by &lt;!ELEMENT&gt; declaration in DTD</a:t>
            </a:r>
          </a:p>
          <a:p>
            <a:endParaRPr smtClean="0">
              <a:cs typeface="Arial" charset="0"/>
            </a:endParaRPr>
          </a:p>
          <a:p>
            <a:r>
              <a:rPr smtClean="0">
                <a:cs typeface="Arial" charset="0"/>
              </a:rPr>
              <a:t>Syntax of an element in a </a:t>
            </a:r>
            <a:r>
              <a:rPr i="1" smtClean="0">
                <a:cs typeface="Arial" charset="0"/>
              </a:rPr>
              <a:t>DTD:</a:t>
            </a:r>
          </a:p>
          <a:p>
            <a:pPr lvl="1">
              <a:buFont typeface="Arial" charset="0"/>
              <a:buNone/>
            </a:pPr>
            <a:r>
              <a:rPr smtClean="0">
                <a:cs typeface="Arial" charset="0"/>
              </a:rPr>
              <a:t>	&lt;!ELEMENT </a:t>
            </a:r>
            <a:r>
              <a:rPr i="1" smtClean="0">
                <a:cs typeface="Arial" charset="0"/>
              </a:rPr>
              <a:t>name content_model </a:t>
            </a:r>
            <a:r>
              <a:rPr smtClean="0">
                <a:cs typeface="Arial" charset="0"/>
              </a:rPr>
              <a:t>&gt;</a:t>
            </a:r>
          </a:p>
          <a:p>
            <a:endParaRPr smtClean="0">
              <a:cs typeface="Arial" charset="0"/>
            </a:endParaRPr>
          </a:p>
          <a:p>
            <a:endParaRPr smtClean="0">
              <a:cs typeface="Arial" charset="0"/>
            </a:endParaRPr>
          </a:p>
          <a:p>
            <a:pPr>
              <a:buFont typeface="Arial" charset="0"/>
              <a:buNone/>
            </a:pPr>
            <a:endParaRPr smtClean="0">
              <a:cs typeface="Arial" charset="0"/>
            </a:endParaRPr>
          </a:p>
          <a:p>
            <a:r>
              <a:rPr smtClean="0">
                <a:cs typeface="Arial" charset="0"/>
              </a:rPr>
              <a:t>A </a:t>
            </a:r>
            <a:r>
              <a:rPr b="1" smtClean="0">
                <a:cs typeface="Arial" charset="0"/>
              </a:rPr>
              <a:t>content model</a:t>
            </a:r>
            <a:r>
              <a:rPr smtClean="0">
                <a:cs typeface="Arial" charset="0"/>
              </a:rPr>
              <a:t> indicates what content the element is allowed to have</a:t>
            </a:r>
          </a:p>
          <a:p>
            <a:pPr lvl="1">
              <a:buFont typeface="Arial" charset="0"/>
              <a:buChar char="•"/>
            </a:pPr>
            <a:r>
              <a:rPr smtClean="0">
                <a:cs typeface="Arial" charset="0"/>
              </a:rPr>
              <a:t>Use ANY keyword to allow any content</a:t>
            </a:r>
          </a:p>
          <a:p>
            <a:pPr lvl="1">
              <a:buFont typeface="Arial" charset="0"/>
              <a:buChar char="•"/>
            </a:pPr>
            <a:r>
              <a:rPr smtClean="0">
                <a:cs typeface="Arial" charset="0"/>
              </a:rPr>
              <a:t>Use EMPTY keyword to allow empty element</a:t>
            </a:r>
          </a:p>
          <a:p>
            <a:pPr lvl="1">
              <a:buFont typeface="Arial" charset="0"/>
              <a:buChar char="•"/>
            </a:pPr>
            <a:r>
              <a:rPr smtClean="0">
                <a:cs typeface="Arial" charset="0"/>
              </a:rPr>
              <a:t>You can allow child elements or text data </a:t>
            </a:r>
          </a:p>
          <a:p>
            <a:endParaRPr smtClean="0">
              <a:cs typeface="Arial" charset="0"/>
            </a:endParaRPr>
          </a:p>
        </p:txBody>
      </p:sp>
      <p:sp>
        <p:nvSpPr>
          <p:cNvPr id="212996" name="Rectangle 4"/>
          <p:cNvSpPr>
            <a:spLocks noChangeArrowheads="1"/>
          </p:cNvSpPr>
          <p:nvPr/>
        </p:nvSpPr>
        <p:spPr bwMode="auto">
          <a:xfrm>
            <a:off x="1219200" y="2438400"/>
            <a:ext cx="4572000" cy="381000"/>
          </a:xfrm>
          <a:prstGeom prst="rect">
            <a:avLst/>
          </a:prstGeom>
          <a:noFill/>
          <a:ln w="9525">
            <a:solidFill>
              <a:schemeClr val="tx1"/>
            </a:solidFill>
            <a:miter lim="800000"/>
            <a:headEnd/>
            <a:tailEnd/>
          </a:ln>
        </p:spPr>
        <p:txBody>
          <a:bodyPr wrap="none" anchor="ctr"/>
          <a:lstStyle/>
          <a:p>
            <a:endParaRPr lang="en-US"/>
          </a:p>
        </p:txBody>
      </p:sp>
      <p:sp>
        <p:nvSpPr>
          <p:cNvPr id="212997" name="Text Box 6"/>
          <p:cNvSpPr txBox="1">
            <a:spLocks noChangeArrowheads="1"/>
          </p:cNvSpPr>
          <p:nvPr/>
        </p:nvSpPr>
        <p:spPr bwMode="auto">
          <a:xfrm>
            <a:off x="1143000" y="3124200"/>
            <a:ext cx="2227263" cy="366713"/>
          </a:xfrm>
          <a:prstGeom prst="rect">
            <a:avLst/>
          </a:prstGeom>
          <a:solidFill>
            <a:srgbClr val="CCFFCC"/>
          </a:solidFill>
          <a:ln w="9525">
            <a:noFill/>
            <a:miter lim="800000"/>
            <a:headEnd/>
            <a:tailEnd/>
          </a:ln>
        </p:spPr>
        <p:txBody>
          <a:bodyPr wrap="none">
            <a:spAutoFit/>
          </a:bodyPr>
          <a:lstStyle/>
          <a:p>
            <a:pPr>
              <a:spcBef>
                <a:spcPct val="20000"/>
              </a:spcBef>
              <a:buFont typeface="Arial" charset="0"/>
              <a:buNone/>
            </a:pPr>
            <a:r>
              <a:rPr lang="en-US">
                <a:latin typeface="Gill Sans MT" pitchFamily="34" charset="0"/>
              </a:rPr>
              <a:t>Name of the element</a:t>
            </a:r>
            <a:r>
              <a:rPr lang="en-US"/>
              <a:t> </a:t>
            </a:r>
          </a:p>
        </p:txBody>
      </p:sp>
      <p:sp>
        <p:nvSpPr>
          <p:cNvPr id="212998" name="Text Box 7"/>
          <p:cNvSpPr txBox="1">
            <a:spLocks noChangeArrowheads="1"/>
          </p:cNvSpPr>
          <p:nvPr/>
        </p:nvSpPr>
        <p:spPr bwMode="auto">
          <a:xfrm>
            <a:off x="3886200" y="3124200"/>
            <a:ext cx="3086100" cy="366713"/>
          </a:xfrm>
          <a:prstGeom prst="rect">
            <a:avLst/>
          </a:prstGeom>
          <a:solidFill>
            <a:srgbClr val="CCFFCC"/>
          </a:solidFill>
          <a:ln w="9525">
            <a:noFill/>
            <a:miter lim="800000"/>
            <a:headEnd/>
            <a:tailEnd/>
          </a:ln>
        </p:spPr>
        <p:txBody>
          <a:bodyPr wrap="none">
            <a:spAutoFit/>
          </a:bodyPr>
          <a:lstStyle/>
          <a:p>
            <a:pPr>
              <a:spcBef>
                <a:spcPct val="20000"/>
              </a:spcBef>
              <a:buFont typeface="Arial" charset="0"/>
              <a:buNone/>
            </a:pPr>
            <a:r>
              <a:rPr lang="en-US">
                <a:latin typeface="Gill Sans MT" pitchFamily="34" charset="0"/>
              </a:rPr>
              <a:t>Content model of the element</a:t>
            </a:r>
            <a:r>
              <a:rPr lang="en-US"/>
              <a:t> </a:t>
            </a:r>
          </a:p>
        </p:txBody>
      </p:sp>
      <p:sp>
        <p:nvSpPr>
          <p:cNvPr id="212999" name="Line 8"/>
          <p:cNvSpPr>
            <a:spLocks noChangeShapeType="1"/>
          </p:cNvSpPr>
          <p:nvPr/>
        </p:nvSpPr>
        <p:spPr bwMode="auto">
          <a:xfrm flipV="1">
            <a:off x="2209800" y="2743200"/>
            <a:ext cx="914400" cy="304800"/>
          </a:xfrm>
          <a:prstGeom prst="line">
            <a:avLst/>
          </a:prstGeom>
          <a:noFill/>
          <a:ln w="9525">
            <a:solidFill>
              <a:schemeClr val="tx1"/>
            </a:solidFill>
            <a:round/>
            <a:headEnd/>
            <a:tailEnd type="triangle" w="med" len="med"/>
          </a:ln>
        </p:spPr>
        <p:txBody>
          <a:bodyPr/>
          <a:lstStyle/>
          <a:p>
            <a:endParaRPr lang="en-US"/>
          </a:p>
        </p:txBody>
      </p:sp>
      <p:sp>
        <p:nvSpPr>
          <p:cNvPr id="213000" name="Line 9"/>
          <p:cNvSpPr>
            <a:spLocks noChangeShapeType="1"/>
          </p:cNvSpPr>
          <p:nvPr/>
        </p:nvSpPr>
        <p:spPr bwMode="auto">
          <a:xfrm flipH="1" flipV="1">
            <a:off x="4114800" y="2743200"/>
            <a:ext cx="99060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Placeholder 3"/>
          <p:cNvSpPr>
            <a:spLocks noGrp="1"/>
          </p:cNvSpPr>
          <p:nvPr>
            <p:ph type="body" sz="quarter" idx="11"/>
          </p:nvPr>
        </p:nvSpPr>
        <p:spPr>
          <a:xfrm>
            <a:off x="469900" y="2613025"/>
            <a:ext cx="8220075" cy="623888"/>
          </a:xfrm>
        </p:spPr>
        <p:txBody>
          <a:bodyPr/>
          <a:lstStyle/>
          <a:p>
            <a:r>
              <a:rPr lang="en-GB">
                <a:solidFill>
                  <a:schemeClr val="tx1"/>
                </a:solidFill>
                <a:cs typeface="Arial" charset="0"/>
              </a:rPr>
              <a:t>1. Introduction to XML</a:t>
            </a:r>
            <a:endParaRPr>
              <a:solidFill>
                <a:schemeClr val="tx1"/>
              </a:solidFill>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2" name="Rectangle 9"/>
          <p:cNvSpPr>
            <a:spLocks noChangeArrowheads="1"/>
          </p:cNvSpPr>
          <p:nvPr/>
        </p:nvSpPr>
        <p:spPr bwMode="auto">
          <a:xfrm>
            <a:off x="1066800" y="4038600"/>
            <a:ext cx="6553200" cy="990600"/>
          </a:xfrm>
          <a:prstGeom prst="rect">
            <a:avLst/>
          </a:prstGeom>
          <a:solidFill>
            <a:srgbClr val="FF99CC">
              <a:alpha val="25882"/>
            </a:srgbClr>
          </a:solidFill>
          <a:ln w="9525">
            <a:noFill/>
            <a:miter lim="800000"/>
            <a:headEnd/>
            <a:tailEnd/>
          </a:ln>
        </p:spPr>
        <p:txBody>
          <a:bodyPr wrap="none" anchor="ctr"/>
          <a:lstStyle/>
          <a:p>
            <a:endParaRPr lang="en-US"/>
          </a:p>
        </p:txBody>
      </p:sp>
      <p:sp>
        <p:nvSpPr>
          <p:cNvPr id="214021" name="Rectangle 7"/>
          <p:cNvSpPr>
            <a:spLocks noChangeArrowheads="1"/>
          </p:cNvSpPr>
          <p:nvPr/>
        </p:nvSpPr>
        <p:spPr bwMode="auto">
          <a:xfrm>
            <a:off x="1143000" y="5715000"/>
            <a:ext cx="6477000" cy="533400"/>
          </a:xfrm>
          <a:prstGeom prst="rect">
            <a:avLst/>
          </a:prstGeom>
          <a:solidFill>
            <a:srgbClr val="99CCFF">
              <a:alpha val="30980"/>
            </a:srgbClr>
          </a:solidFill>
          <a:ln w="9525">
            <a:noFill/>
            <a:miter lim="800000"/>
            <a:headEnd/>
            <a:tailEnd/>
          </a:ln>
        </p:spPr>
        <p:txBody>
          <a:bodyPr wrap="none" anchor="ctr"/>
          <a:lstStyle/>
          <a:p>
            <a:endParaRPr lang="en-US"/>
          </a:p>
        </p:txBody>
      </p:sp>
      <p:sp>
        <p:nvSpPr>
          <p:cNvPr id="214020" name="Rectangle 5"/>
          <p:cNvSpPr>
            <a:spLocks noChangeArrowheads="1"/>
          </p:cNvSpPr>
          <p:nvPr/>
        </p:nvSpPr>
        <p:spPr bwMode="auto">
          <a:xfrm>
            <a:off x="1143000" y="1828800"/>
            <a:ext cx="6553200" cy="1371600"/>
          </a:xfrm>
          <a:prstGeom prst="rect">
            <a:avLst/>
          </a:prstGeom>
          <a:solidFill>
            <a:srgbClr val="CCFFCC">
              <a:alpha val="38823"/>
            </a:srgbClr>
          </a:solidFill>
          <a:ln w="9525">
            <a:noFill/>
            <a:miter lim="800000"/>
            <a:headEnd/>
            <a:tailEnd/>
          </a:ln>
        </p:spPr>
        <p:txBody>
          <a:bodyPr wrap="none" anchor="ctr"/>
          <a:lstStyle/>
          <a:p>
            <a:endParaRPr lang="en-US" dirty="0"/>
          </a:p>
        </p:txBody>
      </p:sp>
      <p:sp>
        <p:nvSpPr>
          <p:cNvPr id="214018"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ELEMENT descriptions</a:t>
            </a:r>
          </a:p>
        </p:txBody>
      </p:sp>
      <p:sp>
        <p:nvSpPr>
          <p:cNvPr id="214019" name="Text Placeholder 6"/>
          <p:cNvSpPr>
            <a:spLocks noGrp="1"/>
          </p:cNvSpPr>
          <p:nvPr>
            <p:ph type="body" sz="quarter" idx="16"/>
          </p:nvPr>
        </p:nvSpPr>
        <p:spPr>
          <a:xfrm>
            <a:off x="457200" y="990600"/>
            <a:ext cx="8240713" cy="5486400"/>
          </a:xfrm>
        </p:spPr>
        <p:txBody>
          <a:bodyPr/>
          <a:lstStyle/>
          <a:p>
            <a:pPr>
              <a:buClrTx/>
            </a:pPr>
            <a:endParaRPr sz="2400" dirty="0" smtClean="0">
              <a:cs typeface="Arial" charset="0"/>
            </a:endParaRPr>
          </a:p>
          <a:p>
            <a:pPr>
              <a:buClrTx/>
            </a:pPr>
            <a:r>
              <a:rPr sz="2400" dirty="0" smtClean="0">
                <a:cs typeface="Arial" charset="0"/>
              </a:rPr>
              <a:t>Suffixes:</a:t>
            </a:r>
          </a:p>
          <a:p>
            <a:pPr lvl="1">
              <a:buClrTx/>
              <a:buFontTx/>
              <a:buChar char=" "/>
            </a:pPr>
            <a:r>
              <a:rPr sz="2400" dirty="0" smtClean="0">
                <a:latin typeface="Trebuchet MS" pitchFamily="34" charset="0"/>
                <a:cs typeface="Arial" charset="0"/>
              </a:rPr>
              <a:t>?</a:t>
            </a:r>
            <a:r>
              <a:rPr sz="2400" dirty="0" smtClean="0">
                <a:cs typeface="Arial" charset="0"/>
              </a:rPr>
              <a:t>		Zero or once (optional) 	Subject</a:t>
            </a:r>
            <a:r>
              <a:rPr sz="2400" dirty="0" smtClean="0">
                <a:latin typeface="Trebuchet MS" pitchFamily="34" charset="0"/>
                <a:cs typeface="Arial" charset="0"/>
              </a:rPr>
              <a:t>?</a:t>
            </a:r>
          </a:p>
          <a:p>
            <a:pPr lvl="1">
              <a:buClrTx/>
              <a:buFontTx/>
              <a:buChar char=" "/>
            </a:pPr>
            <a:r>
              <a:rPr sz="2400" dirty="0" smtClean="0">
                <a:latin typeface="Trebuchet MS" pitchFamily="34" charset="0"/>
                <a:cs typeface="Arial" charset="0"/>
              </a:rPr>
              <a:t>+	</a:t>
            </a:r>
            <a:r>
              <a:rPr sz="2400" dirty="0" smtClean="0">
                <a:cs typeface="Arial" charset="0"/>
              </a:rPr>
              <a:t>	One or more	   		TO</a:t>
            </a:r>
            <a:r>
              <a:rPr sz="2400" dirty="0" smtClean="0">
                <a:latin typeface="Trebuchet MS" pitchFamily="34" charset="0"/>
                <a:cs typeface="Arial" charset="0"/>
              </a:rPr>
              <a:t>+</a:t>
            </a:r>
          </a:p>
          <a:p>
            <a:pPr lvl="1">
              <a:buClrTx/>
              <a:buFontTx/>
              <a:buChar char=" "/>
            </a:pPr>
            <a:r>
              <a:rPr sz="2400" dirty="0" smtClean="0">
                <a:latin typeface="Trebuchet MS" pitchFamily="34" charset="0"/>
                <a:cs typeface="Arial" charset="0"/>
              </a:rPr>
              <a:t>*	</a:t>
            </a:r>
            <a:r>
              <a:rPr sz="2400" dirty="0" smtClean="0">
                <a:cs typeface="Arial" charset="0"/>
              </a:rPr>
              <a:t>	Zero or more	   	</a:t>
            </a:r>
            <a:r>
              <a:rPr sz="2400" smtClean="0">
                <a:cs typeface="Arial" charset="0"/>
              </a:rPr>
              <a:t>	FROM</a:t>
            </a:r>
          </a:p>
          <a:p>
            <a:pPr lvl="1">
              <a:buClrTx/>
              <a:buFontTx/>
              <a:buChar char=" "/>
            </a:pPr>
            <a:endParaRPr sz="2400" dirty="0" smtClean="0">
              <a:latin typeface="Trebuchet MS" pitchFamily="34" charset="0"/>
              <a:cs typeface="Arial" charset="0"/>
            </a:endParaRPr>
          </a:p>
          <a:p>
            <a:pPr>
              <a:buClrTx/>
            </a:pPr>
            <a:r>
              <a:rPr sz="2400" dirty="0" smtClean="0">
                <a:cs typeface="Arial" charset="0"/>
              </a:rPr>
              <a:t>Separators</a:t>
            </a:r>
          </a:p>
          <a:p>
            <a:pPr lvl="1">
              <a:buClrTx/>
              <a:buFontTx/>
              <a:buChar char=" "/>
            </a:pPr>
            <a:r>
              <a:rPr sz="2400" dirty="0" smtClean="0">
                <a:latin typeface="Trebuchet MS" pitchFamily="34" charset="0"/>
                <a:cs typeface="Arial" charset="0"/>
              </a:rPr>
              <a:t>,	</a:t>
            </a:r>
            <a:r>
              <a:rPr sz="2400" dirty="0" smtClean="0">
                <a:cs typeface="Arial" charset="0"/>
              </a:rPr>
              <a:t>	both, in order	(sequence)	</a:t>
            </a:r>
            <a:r>
              <a:rPr sz="2400" dirty="0" smtClean="0">
                <a:latin typeface="Trebuchet MS" pitchFamily="34" charset="0"/>
                <a:cs typeface="Arial" charset="0"/>
              </a:rPr>
              <a:t>TO+,FROM</a:t>
            </a:r>
          </a:p>
          <a:p>
            <a:pPr lvl="1">
              <a:buClrTx/>
              <a:buFontTx/>
              <a:buChar char=" "/>
            </a:pPr>
            <a:r>
              <a:rPr sz="2400" dirty="0" smtClean="0">
                <a:latin typeface="Trebuchet MS" pitchFamily="34" charset="0"/>
                <a:cs typeface="Arial" charset="0"/>
              </a:rPr>
              <a:t>|	</a:t>
            </a:r>
            <a:r>
              <a:rPr sz="2400" dirty="0" smtClean="0">
                <a:cs typeface="Arial" charset="0"/>
              </a:rPr>
              <a:t>	or, but not both (choice)	</a:t>
            </a:r>
            <a:r>
              <a:rPr sz="2400" dirty="0" smtClean="0">
                <a:latin typeface="Trebuchet MS" pitchFamily="34" charset="0"/>
                <a:cs typeface="Arial" charset="0"/>
              </a:rPr>
              <a:t>A|B</a:t>
            </a:r>
          </a:p>
          <a:p>
            <a:pPr lvl="1">
              <a:buClrTx/>
              <a:buFontTx/>
              <a:buChar char=" "/>
            </a:pPr>
            <a:endParaRPr sz="2400" dirty="0" smtClean="0">
              <a:latin typeface="Trebuchet MS" pitchFamily="34" charset="0"/>
              <a:cs typeface="Arial" charset="0"/>
            </a:endParaRPr>
          </a:p>
          <a:p>
            <a:pPr>
              <a:buClrTx/>
            </a:pPr>
            <a:r>
              <a:rPr sz="2400" dirty="0" smtClean="0">
                <a:cs typeface="Arial" charset="0"/>
              </a:rPr>
              <a:t>Grouping</a:t>
            </a:r>
          </a:p>
          <a:p>
            <a:pPr lvl="1">
              <a:buFontTx/>
              <a:buChar char=" "/>
            </a:pPr>
            <a:r>
              <a:rPr sz="2400" dirty="0" smtClean="0">
                <a:latin typeface="Trebuchet MS" pitchFamily="34" charset="0"/>
                <a:cs typeface="Arial" charset="0"/>
              </a:rPr>
              <a:t>( )	</a:t>
            </a:r>
            <a:r>
              <a:rPr sz="2400" dirty="0" smtClean="0">
                <a:cs typeface="Arial" charset="0"/>
              </a:rPr>
              <a:t>grouping		  	</a:t>
            </a:r>
            <a:r>
              <a:rPr sz="2400" dirty="0" smtClean="0">
                <a:latin typeface="Trebuchet MS" pitchFamily="34" charset="0"/>
                <a:cs typeface="Arial" charset="0"/>
              </a:rPr>
              <a:t>(A|B)+</a:t>
            </a:r>
            <a:endParaRPr dirty="0" smtClean="0">
              <a:cs typeface="Arial" charset="0"/>
            </a:endParaRPr>
          </a:p>
          <a:p>
            <a:endParaRPr dirty="0" smtClean="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Handling text data - #PCDATA</a:t>
            </a:r>
          </a:p>
        </p:txBody>
      </p:sp>
      <p:sp>
        <p:nvSpPr>
          <p:cNvPr id="215043" name="Text Placeholder 3"/>
          <p:cNvSpPr>
            <a:spLocks noGrp="1"/>
          </p:cNvSpPr>
          <p:nvPr>
            <p:ph type="body" sz="quarter" idx="16"/>
          </p:nvPr>
        </p:nvSpPr>
        <p:spPr>
          <a:xfrm>
            <a:off x="457200" y="990600"/>
            <a:ext cx="8240713" cy="5334000"/>
          </a:xfrm>
        </p:spPr>
        <p:txBody>
          <a:bodyPr/>
          <a:lstStyle/>
          <a:p>
            <a:pPr>
              <a:buClrTx/>
            </a:pPr>
            <a:r>
              <a:rPr sz="2200" dirty="0" smtClean="0">
                <a:cs typeface="Arial" charset="0"/>
              </a:rPr>
              <a:t>Parsed character data (#PCDATA) is a text examined by parser for entities and markup</a:t>
            </a:r>
          </a:p>
          <a:p>
            <a:pPr lvl="1">
              <a:buClrTx/>
              <a:buFont typeface="Arial" charset="0"/>
              <a:buChar char="•"/>
            </a:pPr>
            <a:r>
              <a:rPr sz="2200" dirty="0" smtClean="0">
                <a:cs typeface="Arial" charset="0"/>
              </a:rPr>
              <a:t>Should not contain any characters such as </a:t>
            </a:r>
            <a:r>
              <a:rPr sz="2200" b="1" dirty="0" smtClean="0">
                <a:cs typeface="Arial" charset="0"/>
              </a:rPr>
              <a:t>&amp;</a:t>
            </a:r>
            <a:r>
              <a:rPr sz="2200" dirty="0" smtClean="0">
                <a:cs typeface="Arial" charset="0"/>
              </a:rPr>
              <a:t>, </a:t>
            </a:r>
            <a:r>
              <a:rPr sz="2200" b="1" dirty="0" smtClean="0">
                <a:cs typeface="Arial" charset="0"/>
              </a:rPr>
              <a:t>&lt;</a:t>
            </a:r>
            <a:r>
              <a:rPr sz="2200" dirty="0" smtClean="0">
                <a:cs typeface="Arial" charset="0"/>
              </a:rPr>
              <a:t>, or </a:t>
            </a:r>
            <a:r>
              <a:rPr sz="2200" b="1" dirty="0" smtClean="0">
                <a:cs typeface="Arial" charset="0"/>
              </a:rPr>
              <a:t>&gt; </a:t>
            </a:r>
          </a:p>
          <a:p>
            <a:pPr lvl="1">
              <a:buClrTx/>
              <a:buFont typeface="Arial" charset="0"/>
              <a:buChar char="•"/>
            </a:pPr>
            <a:r>
              <a:rPr sz="2200" dirty="0" smtClean="0">
                <a:cs typeface="Arial" charset="0"/>
              </a:rPr>
              <a:t>These need to be represented by </a:t>
            </a:r>
            <a:r>
              <a:rPr sz="2200" b="1" dirty="0" smtClean="0">
                <a:cs typeface="Arial" charset="0"/>
              </a:rPr>
              <a:t>&amp;amp; &amp;</a:t>
            </a:r>
            <a:r>
              <a:rPr sz="2200" b="1" dirty="0" err="1" smtClean="0">
                <a:cs typeface="Arial" charset="0"/>
              </a:rPr>
              <a:t>lt</a:t>
            </a:r>
            <a:r>
              <a:rPr sz="2200" b="1" dirty="0" smtClean="0">
                <a:cs typeface="Arial" charset="0"/>
              </a:rPr>
              <a:t>; and &amp;</a:t>
            </a:r>
            <a:r>
              <a:rPr sz="2200" b="1" dirty="0" err="1" smtClean="0">
                <a:cs typeface="Arial" charset="0"/>
              </a:rPr>
              <a:t>gt</a:t>
            </a:r>
            <a:r>
              <a:rPr sz="2200" b="1" dirty="0" smtClean="0">
                <a:cs typeface="Arial" charset="0"/>
              </a:rPr>
              <a:t>;</a:t>
            </a:r>
            <a:r>
              <a:rPr sz="2200" dirty="0" smtClean="0">
                <a:cs typeface="Arial" charset="0"/>
              </a:rPr>
              <a:t> entities, respectively</a:t>
            </a:r>
          </a:p>
          <a:p>
            <a:pPr>
              <a:buClrTx/>
            </a:pPr>
            <a:r>
              <a:rPr sz="2200" dirty="0" smtClean="0">
                <a:cs typeface="Arial" charset="0"/>
              </a:rPr>
              <a:t>Character data is the text found between start and end tag of an XML element</a:t>
            </a:r>
          </a:p>
          <a:p>
            <a:pPr>
              <a:buClrTx/>
            </a:pPr>
            <a:r>
              <a:rPr sz="2200" dirty="0" smtClean="0">
                <a:cs typeface="Arial" charset="0"/>
              </a:rPr>
              <a:t>Example of PCDATA</a:t>
            </a:r>
          </a:p>
          <a:p>
            <a:pPr lvl="1">
              <a:buClrTx/>
              <a:buFont typeface="Arial" charset="0"/>
              <a:buNone/>
            </a:pPr>
            <a:r>
              <a:rPr sz="2200" dirty="0" smtClean="0">
                <a:cs typeface="Arial" charset="0"/>
              </a:rPr>
              <a:t>    &lt;A&gt;The character data within this element is PCDATA&lt;/A&gt; </a:t>
            </a:r>
          </a:p>
          <a:p>
            <a:pPr>
              <a:buClrTx/>
            </a:pPr>
            <a:r>
              <a:rPr sz="2200" dirty="0" smtClean="0">
                <a:cs typeface="Arial" charset="0"/>
              </a:rPr>
              <a:t>Given the element </a:t>
            </a:r>
          </a:p>
          <a:p>
            <a:pPr lvl="1">
              <a:buClrTx/>
              <a:buFont typeface="Arial" charset="0"/>
              <a:buNone/>
            </a:pPr>
            <a:r>
              <a:rPr sz="2200" dirty="0" smtClean="0">
                <a:cs typeface="Arial" charset="0"/>
              </a:rPr>
              <a:t>    &lt;Bookstore&gt;Barnes &amp;amp; Noble Bestsellers&lt;/Bookstore&gt;</a:t>
            </a:r>
          </a:p>
          <a:p>
            <a:pPr lvl="1">
              <a:buClrTx/>
              <a:buFont typeface="Arial" charset="0"/>
              <a:buNone/>
            </a:pPr>
            <a:r>
              <a:rPr sz="2200" dirty="0" smtClean="0">
                <a:cs typeface="Arial" charset="0"/>
              </a:rPr>
              <a:t>The parsed character data is Barnes &amp; Noble Bestsellers</a:t>
            </a:r>
          </a:p>
          <a:p>
            <a:endParaRPr dirty="0" smtClean="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Handling any content - ANY</a:t>
            </a:r>
          </a:p>
        </p:txBody>
      </p:sp>
      <p:sp>
        <p:nvSpPr>
          <p:cNvPr id="216067" name="Text Placeholder 6"/>
          <p:cNvSpPr>
            <a:spLocks noGrp="1"/>
          </p:cNvSpPr>
          <p:nvPr>
            <p:ph type="body" sz="quarter" idx="16"/>
          </p:nvPr>
        </p:nvSpPr>
        <p:spPr>
          <a:xfrm>
            <a:off x="457200" y="1360488"/>
            <a:ext cx="8382000" cy="5192712"/>
          </a:xfrm>
        </p:spPr>
        <p:txBody>
          <a:bodyPr/>
          <a:lstStyle/>
          <a:p>
            <a:pPr>
              <a:buClrTx/>
            </a:pPr>
            <a:r>
              <a:rPr dirty="0" smtClean="0">
                <a:cs typeface="Arial" charset="0"/>
              </a:rPr>
              <a:t>Specifying content model of an element with ANY allows any content</a:t>
            </a:r>
          </a:p>
          <a:p>
            <a:pPr lvl="1">
              <a:buClrTx/>
              <a:buFont typeface="Arial" charset="0"/>
              <a:buChar char="•"/>
            </a:pPr>
            <a:r>
              <a:rPr dirty="0" smtClean="0">
                <a:cs typeface="Arial" charset="0"/>
              </a:rPr>
              <a:t>Means any elements and/or any character data</a:t>
            </a:r>
          </a:p>
          <a:p>
            <a:pPr lvl="1">
              <a:buClrTx/>
              <a:buFont typeface="Arial" charset="0"/>
              <a:buNone/>
            </a:pPr>
            <a:endParaRPr sz="800" dirty="0" smtClean="0">
              <a:cs typeface="Arial" charset="0"/>
            </a:endParaRPr>
          </a:p>
          <a:p>
            <a:pPr>
              <a:buClrTx/>
            </a:pPr>
            <a:r>
              <a:rPr dirty="0" smtClean="0">
                <a:cs typeface="Arial" charset="0"/>
              </a:rPr>
              <a:t>Example</a:t>
            </a:r>
          </a:p>
          <a:p>
            <a:endParaRPr dirty="0" smtClean="0">
              <a:cs typeface="Arial" charset="0"/>
            </a:endParaRPr>
          </a:p>
          <a:p>
            <a:pPr lvl="1">
              <a:buFont typeface="Arial" charset="0"/>
              <a:buNone/>
            </a:pPr>
            <a:r>
              <a:rPr dirty="0" smtClean="0">
                <a:cs typeface="Arial" charset="0"/>
              </a:rPr>
              <a:t>&lt;?xml version="1.0" encoding="UTF-8"?&gt;</a:t>
            </a:r>
          </a:p>
          <a:p>
            <a:pPr lvl="1">
              <a:buFont typeface="Arial" charset="0"/>
              <a:buNone/>
            </a:pPr>
            <a:r>
              <a:rPr dirty="0" smtClean="0">
                <a:cs typeface="Arial" charset="0"/>
              </a:rPr>
              <a:t>&lt;!DOCTYPE employee [</a:t>
            </a:r>
          </a:p>
          <a:p>
            <a:pPr lvl="1">
              <a:buFont typeface="Arial" charset="0"/>
              <a:buNone/>
            </a:pPr>
            <a:r>
              <a:rPr dirty="0" smtClean="0">
                <a:cs typeface="Arial" charset="0"/>
              </a:rPr>
              <a:t>&lt;!ELEMENT employee ANY&gt;</a:t>
            </a:r>
          </a:p>
          <a:p>
            <a:pPr lvl="1">
              <a:buFont typeface="Arial" charset="0"/>
              <a:buNone/>
            </a:pPr>
            <a:r>
              <a:rPr dirty="0" smtClean="0">
                <a:cs typeface="Arial" charset="0"/>
              </a:rPr>
              <a:t>&lt;!ELEMENT benefit (#PCDATA)&gt;</a:t>
            </a:r>
          </a:p>
          <a:p>
            <a:pPr lvl="1">
              <a:buFont typeface="Arial" charset="0"/>
              <a:buNone/>
            </a:pPr>
            <a:r>
              <a:rPr dirty="0" smtClean="0">
                <a:cs typeface="Arial" charset="0"/>
              </a:rPr>
              <a:t>]&gt;</a:t>
            </a:r>
          </a:p>
          <a:p>
            <a:pPr lvl="1">
              <a:buFont typeface="Arial" charset="0"/>
              <a:buNone/>
            </a:pPr>
            <a:r>
              <a:rPr dirty="0" smtClean="0">
                <a:cs typeface="Arial" charset="0"/>
              </a:rPr>
              <a:t>&lt;employee&gt;James</a:t>
            </a:r>
          </a:p>
          <a:p>
            <a:pPr lvl="1">
              <a:buFont typeface="Arial" charset="0"/>
              <a:buNone/>
            </a:pPr>
            <a:r>
              <a:rPr dirty="0" smtClean="0">
                <a:cs typeface="Arial" charset="0"/>
              </a:rPr>
              <a:t>    &lt;benefit&gt;Medical&lt;/benefit&gt;</a:t>
            </a:r>
          </a:p>
          <a:p>
            <a:pPr lvl="1">
              <a:buFont typeface="Arial" charset="0"/>
              <a:buNone/>
            </a:pPr>
            <a:r>
              <a:rPr dirty="0" smtClean="0">
                <a:cs typeface="Arial" charset="0"/>
              </a:rPr>
              <a:t>    &lt;benefit&gt;Loan&lt;/benefit&gt;</a:t>
            </a:r>
          </a:p>
          <a:p>
            <a:pPr lvl="1">
              <a:buFont typeface="Arial" charset="0"/>
              <a:buNone/>
            </a:pPr>
            <a:r>
              <a:rPr dirty="0" smtClean="0">
                <a:cs typeface="Arial" charset="0"/>
              </a:rPr>
              <a:t>&lt;/employee&gt;</a:t>
            </a:r>
          </a:p>
          <a:p>
            <a:endParaRPr dirty="0" smtClean="0">
              <a:cs typeface="Arial" charset="0"/>
            </a:endParaRPr>
          </a:p>
        </p:txBody>
      </p:sp>
      <p:sp>
        <p:nvSpPr>
          <p:cNvPr id="216068" name="Rectangle 4"/>
          <p:cNvSpPr>
            <a:spLocks noChangeArrowheads="1"/>
          </p:cNvSpPr>
          <p:nvPr/>
        </p:nvSpPr>
        <p:spPr bwMode="auto">
          <a:xfrm>
            <a:off x="838200" y="2841936"/>
            <a:ext cx="5334000" cy="3505200"/>
          </a:xfrm>
          <a:prstGeom prst="rect">
            <a:avLst/>
          </a:prstGeom>
          <a:noFill/>
          <a:ln w="9525">
            <a:solidFill>
              <a:schemeClr val="tx1"/>
            </a:solidFill>
            <a:miter lim="800000"/>
            <a:headEnd/>
            <a:tailEnd/>
          </a:ln>
        </p:spPr>
        <p:txBody>
          <a:bodyPr wrap="none" anchor="ctr"/>
          <a:lstStyle/>
          <a:p>
            <a:endParaRPr lang="en-US"/>
          </a:p>
        </p:txBody>
      </p:sp>
      <p:sp>
        <p:nvSpPr>
          <p:cNvPr id="216069" name="Rectangle 5"/>
          <p:cNvSpPr>
            <a:spLocks noChangeArrowheads="1"/>
          </p:cNvSpPr>
          <p:nvPr/>
        </p:nvSpPr>
        <p:spPr bwMode="auto">
          <a:xfrm>
            <a:off x="990599" y="2994336"/>
            <a:ext cx="5000625" cy="1828800"/>
          </a:xfrm>
          <a:prstGeom prst="rect">
            <a:avLst/>
          </a:prstGeom>
          <a:noFill/>
          <a:ln w="9525">
            <a:solidFill>
              <a:schemeClr val="tx1"/>
            </a:solidFill>
            <a:miter lim="800000"/>
            <a:headEnd/>
            <a:tailEnd/>
          </a:ln>
        </p:spPr>
        <p:txBody>
          <a:bodyPr wrap="none" anchor="ctr"/>
          <a:lstStyle/>
          <a:p>
            <a:endParaRPr lang="en-US"/>
          </a:p>
        </p:txBody>
      </p:sp>
      <p:sp>
        <p:nvSpPr>
          <p:cNvPr id="216070" name="Rectangle 6"/>
          <p:cNvSpPr>
            <a:spLocks noChangeArrowheads="1"/>
          </p:cNvSpPr>
          <p:nvPr/>
        </p:nvSpPr>
        <p:spPr bwMode="auto">
          <a:xfrm>
            <a:off x="990600" y="4823136"/>
            <a:ext cx="4572000" cy="1472483"/>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Empty Elements - EMPTY</a:t>
            </a:r>
          </a:p>
        </p:txBody>
      </p:sp>
      <p:sp>
        <p:nvSpPr>
          <p:cNvPr id="217091" name="Text Placeholder 6"/>
          <p:cNvSpPr>
            <a:spLocks noGrp="1"/>
          </p:cNvSpPr>
          <p:nvPr>
            <p:ph type="body" sz="quarter" idx="16"/>
          </p:nvPr>
        </p:nvSpPr>
        <p:spPr>
          <a:xfrm>
            <a:off x="457200" y="1219200"/>
            <a:ext cx="8240713" cy="4473575"/>
          </a:xfrm>
        </p:spPr>
        <p:txBody>
          <a:bodyPr/>
          <a:lstStyle/>
          <a:p>
            <a:r>
              <a:rPr dirty="0" smtClean="0">
                <a:cs typeface="Arial" charset="0"/>
              </a:rPr>
              <a:t>Specifying content model of an element with EMPTY</a:t>
            </a:r>
          </a:p>
          <a:p>
            <a:pPr lvl="1">
              <a:buFont typeface="Arial" charset="0"/>
              <a:buChar char="•"/>
            </a:pPr>
            <a:r>
              <a:rPr dirty="0" smtClean="0">
                <a:cs typeface="Arial" charset="0"/>
              </a:rPr>
              <a:t>Elements do not contain character data</a:t>
            </a:r>
          </a:p>
          <a:p>
            <a:pPr lvl="1">
              <a:buFont typeface="Arial" charset="0"/>
              <a:buChar char="•"/>
            </a:pPr>
            <a:r>
              <a:rPr dirty="0" smtClean="0">
                <a:cs typeface="Arial" charset="0"/>
              </a:rPr>
              <a:t>Elements do not contain child elements</a:t>
            </a:r>
          </a:p>
          <a:p>
            <a:endParaRPr dirty="0" smtClean="0">
              <a:cs typeface="Arial" charset="0"/>
            </a:endParaRPr>
          </a:p>
          <a:p>
            <a:pPr lvl="1">
              <a:buFont typeface="Arial" charset="0"/>
              <a:buNone/>
            </a:pPr>
            <a:r>
              <a:rPr dirty="0" smtClean="0">
                <a:cs typeface="Arial" charset="0"/>
              </a:rPr>
              <a:t>&lt;?xml version="1.0"?&gt;</a:t>
            </a:r>
          </a:p>
          <a:p>
            <a:pPr lvl="1">
              <a:buFont typeface="Arial" charset="0"/>
              <a:buNone/>
            </a:pPr>
            <a:r>
              <a:rPr dirty="0" smtClean="0">
                <a:cs typeface="Arial" charset="0"/>
              </a:rPr>
              <a:t>&lt;!DOCTYPE employee [</a:t>
            </a:r>
          </a:p>
          <a:p>
            <a:pPr lvl="1">
              <a:buFont typeface="Arial" charset="0"/>
              <a:buNone/>
            </a:pPr>
            <a:r>
              <a:rPr dirty="0" smtClean="0">
                <a:cs typeface="Arial" charset="0"/>
              </a:rPr>
              <a:t>&lt;!ELEMENT employee ANY&gt;</a:t>
            </a:r>
          </a:p>
          <a:p>
            <a:pPr lvl="1">
              <a:buFont typeface="Arial" charset="0"/>
              <a:buNone/>
            </a:pPr>
            <a:r>
              <a:rPr dirty="0" smtClean="0">
                <a:cs typeface="Arial" charset="0"/>
              </a:rPr>
              <a:t>&lt;!ELEMENT fulltime EMPTY&gt;</a:t>
            </a:r>
          </a:p>
          <a:p>
            <a:pPr lvl="1">
              <a:buFont typeface="Arial" charset="0"/>
              <a:buNone/>
            </a:pPr>
            <a:r>
              <a:rPr dirty="0" smtClean="0">
                <a:cs typeface="Arial" charset="0"/>
              </a:rPr>
              <a:t>]&gt;</a:t>
            </a:r>
          </a:p>
          <a:p>
            <a:pPr lvl="1">
              <a:buFont typeface="Arial" charset="0"/>
              <a:buNone/>
            </a:pPr>
            <a:r>
              <a:rPr dirty="0" smtClean="0">
                <a:cs typeface="Arial" charset="0"/>
              </a:rPr>
              <a:t>&lt;employee&gt;James</a:t>
            </a:r>
          </a:p>
          <a:p>
            <a:pPr lvl="1">
              <a:buFont typeface="Arial" charset="0"/>
              <a:buNone/>
            </a:pPr>
            <a:r>
              <a:rPr dirty="0" smtClean="0">
                <a:cs typeface="Arial" charset="0"/>
              </a:rPr>
              <a:t>    &lt;fulltime&gt;&lt;/fulltime&gt;</a:t>
            </a:r>
          </a:p>
          <a:p>
            <a:pPr lvl="1">
              <a:buFont typeface="Arial" charset="0"/>
              <a:buNone/>
            </a:pPr>
            <a:r>
              <a:rPr dirty="0" smtClean="0">
                <a:cs typeface="Arial" charset="0"/>
              </a:rPr>
              <a:t>&lt;/employee&gt;</a:t>
            </a:r>
          </a:p>
          <a:p>
            <a:pPr lvl="1">
              <a:buFont typeface="Arial" charset="0"/>
              <a:buNone/>
            </a:pPr>
            <a:endParaRPr dirty="0" smtClean="0">
              <a:cs typeface="Arial" charset="0"/>
            </a:endParaRPr>
          </a:p>
          <a:p>
            <a:r>
              <a:rPr dirty="0" smtClean="0">
                <a:cs typeface="Arial" charset="0"/>
              </a:rPr>
              <a:t>It might contain any number of attributes, e.g.:  &lt;Temperature scale=“C”/&gt;</a:t>
            </a:r>
          </a:p>
          <a:p>
            <a:endParaRPr dirty="0" smtClean="0">
              <a:cs typeface="Arial" charset="0"/>
            </a:endParaRPr>
          </a:p>
        </p:txBody>
      </p:sp>
      <p:sp>
        <p:nvSpPr>
          <p:cNvPr id="217092" name="Rectangle 4"/>
          <p:cNvSpPr>
            <a:spLocks noChangeArrowheads="1"/>
          </p:cNvSpPr>
          <p:nvPr/>
        </p:nvSpPr>
        <p:spPr bwMode="auto">
          <a:xfrm>
            <a:off x="914400" y="2667000"/>
            <a:ext cx="3657600" cy="2971800"/>
          </a:xfrm>
          <a:prstGeom prst="rect">
            <a:avLst/>
          </a:prstGeom>
          <a:noFill/>
          <a:ln w="9525">
            <a:solidFill>
              <a:schemeClr val="tx1"/>
            </a:solidFill>
            <a:miter lim="800000"/>
            <a:headEnd/>
            <a:tailEnd/>
          </a:ln>
        </p:spPr>
        <p:txBody>
          <a:bodyPr wrap="none" anchor="ctr"/>
          <a:lstStyle/>
          <a:p>
            <a:endParaRPr lang="en-US"/>
          </a:p>
        </p:txBody>
      </p:sp>
      <p:sp>
        <p:nvSpPr>
          <p:cNvPr id="217093" name="Rectangle 5"/>
          <p:cNvSpPr>
            <a:spLocks noChangeArrowheads="1"/>
          </p:cNvSpPr>
          <p:nvPr/>
        </p:nvSpPr>
        <p:spPr bwMode="auto">
          <a:xfrm>
            <a:off x="4800600" y="4876800"/>
            <a:ext cx="3733800" cy="457200"/>
          </a:xfrm>
          <a:prstGeom prst="rect">
            <a:avLst/>
          </a:prstGeom>
          <a:noFill/>
          <a:ln w="9525">
            <a:noFill/>
            <a:miter lim="800000"/>
            <a:headEnd/>
            <a:tailEnd/>
          </a:ln>
        </p:spPr>
        <p:txBody>
          <a:bodyPr wrap="none" anchor="ctr"/>
          <a:lstStyle/>
          <a:p>
            <a:pPr algn="ctr"/>
            <a:r>
              <a:rPr lang="en-US" sz="2000" dirty="0">
                <a:latin typeface="Gill Sans MT" pitchFamily="34" charset="0"/>
              </a:rPr>
              <a:t>Is semantically same as &lt;fulltime/&gt;</a:t>
            </a:r>
          </a:p>
        </p:txBody>
      </p:sp>
      <p:sp>
        <p:nvSpPr>
          <p:cNvPr id="217094" name="Line 7"/>
          <p:cNvSpPr>
            <a:spLocks noChangeShapeType="1"/>
          </p:cNvSpPr>
          <p:nvPr/>
        </p:nvSpPr>
        <p:spPr bwMode="auto">
          <a:xfrm flipH="1">
            <a:off x="3581400" y="5105400"/>
            <a:ext cx="1219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p:cNvSpPr>
          <p:nvPr>
            <p:ph type="body" sz="quarter" idx="4294967295"/>
          </p:nvPr>
        </p:nvSpPr>
        <p:spPr>
          <a:xfrm>
            <a:off x="228600" y="228600"/>
            <a:ext cx="8915400" cy="554038"/>
          </a:xfrm>
        </p:spPr>
        <p:txBody>
          <a:bodyPr/>
          <a:lstStyle/>
          <a:p>
            <a:pPr>
              <a:buFont typeface="Arial" charset="0"/>
              <a:buNone/>
            </a:pPr>
            <a:r>
              <a:rPr sz="3400" b="1" smtClean="0">
                <a:cs typeface="Arial" charset="0"/>
              </a:rPr>
              <a:t>Element’s content model – Child elements</a:t>
            </a:r>
          </a:p>
        </p:txBody>
      </p:sp>
      <p:sp>
        <p:nvSpPr>
          <p:cNvPr id="218115" name="Text Placeholder 3"/>
          <p:cNvSpPr>
            <a:spLocks noGrp="1"/>
          </p:cNvSpPr>
          <p:nvPr>
            <p:ph type="body" sz="quarter" idx="16"/>
          </p:nvPr>
        </p:nvSpPr>
        <p:spPr>
          <a:xfrm>
            <a:off x="457201" y="990600"/>
            <a:ext cx="8229600" cy="5181600"/>
          </a:xfrm>
        </p:spPr>
        <p:txBody>
          <a:bodyPr/>
          <a:lstStyle/>
          <a:p>
            <a:pPr>
              <a:buFont typeface="Arial" charset="0"/>
              <a:buNone/>
            </a:pPr>
            <a:r>
              <a:rPr sz="2400" dirty="0" smtClean="0">
                <a:cs typeface="Arial" charset="0"/>
              </a:rPr>
              <a:t>There are a number of options for declaring an element that can contain child elements</a:t>
            </a:r>
          </a:p>
          <a:p>
            <a:pPr>
              <a:buFont typeface="Arial" charset="0"/>
              <a:buNone/>
            </a:pPr>
            <a:endParaRPr sz="2400" dirty="0" smtClean="0">
              <a:cs typeface="Arial" charset="0"/>
            </a:endParaRPr>
          </a:p>
          <a:p>
            <a:r>
              <a:rPr sz="2400" dirty="0" smtClean="0">
                <a:cs typeface="Arial" charset="0"/>
              </a:rPr>
              <a:t>Containing a single child element</a:t>
            </a:r>
          </a:p>
          <a:p>
            <a:pPr lvl="1">
              <a:buFont typeface="Arial" charset="0"/>
              <a:buNone/>
            </a:pPr>
            <a:r>
              <a:rPr sz="2400" dirty="0" smtClean="0">
                <a:cs typeface="Arial" charset="0"/>
              </a:rPr>
              <a:t>&lt;!ELEMENT company (employee)&gt;</a:t>
            </a:r>
          </a:p>
          <a:p>
            <a:pPr>
              <a:buFont typeface="Arial" charset="0"/>
              <a:buNone/>
            </a:pPr>
            <a:endParaRPr sz="2400" dirty="0" smtClean="0">
              <a:cs typeface="Arial" charset="0"/>
            </a:endParaRPr>
          </a:p>
          <a:p>
            <a:r>
              <a:rPr sz="2400" dirty="0" smtClean="0">
                <a:cs typeface="Arial" charset="0"/>
              </a:rPr>
              <a:t>Containing a list of child elements</a:t>
            </a:r>
          </a:p>
          <a:p>
            <a:pPr lvl="1">
              <a:buFont typeface="Arial" charset="0"/>
              <a:buNone/>
            </a:pPr>
            <a:r>
              <a:rPr sz="2400" dirty="0" smtClean="0">
                <a:cs typeface="Arial" charset="0"/>
              </a:rPr>
              <a:t>&lt;!ELEMENT company (employee, contractor, partner)&gt;  </a:t>
            </a:r>
          </a:p>
          <a:p>
            <a:pPr>
              <a:buFont typeface="Arial" charset="0"/>
              <a:buNone/>
            </a:pPr>
            <a:endParaRPr sz="2400" dirty="0" smtClean="0">
              <a:cs typeface="Arial" charset="0"/>
            </a:endParaRPr>
          </a:p>
          <a:p>
            <a:r>
              <a:rPr sz="2400" dirty="0" smtClean="0">
                <a:cs typeface="Arial" charset="0"/>
              </a:rPr>
              <a:t>Allowing zero or more occurrences of &lt;employee&gt; elements &lt;!ELEMENT company (employee)*&gt; </a:t>
            </a:r>
          </a:p>
          <a:p>
            <a:endParaRPr dirty="0" smtClean="0">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Elements with Mixed Content Model</a:t>
            </a:r>
          </a:p>
        </p:txBody>
      </p:sp>
      <p:sp>
        <p:nvSpPr>
          <p:cNvPr id="219139" name="Text Placeholder 7"/>
          <p:cNvSpPr>
            <a:spLocks noGrp="1"/>
          </p:cNvSpPr>
          <p:nvPr>
            <p:ph type="body" sz="quarter" idx="16"/>
          </p:nvPr>
        </p:nvSpPr>
        <p:spPr/>
        <p:txBody>
          <a:bodyPr/>
          <a:lstStyle/>
          <a:p>
            <a:r>
              <a:rPr smtClean="0">
                <a:cs typeface="Arial" charset="0"/>
              </a:rPr>
              <a:t>Combination of elements and PCDATA</a:t>
            </a:r>
          </a:p>
          <a:p>
            <a:pPr>
              <a:buFont typeface="Arial" charset="0"/>
              <a:buNone/>
            </a:pPr>
            <a:endParaRPr smtClean="0">
              <a:cs typeface="Arial" charset="0"/>
            </a:endParaRPr>
          </a:p>
          <a:p>
            <a:pPr lvl="1">
              <a:buFont typeface="Arial" charset="0"/>
              <a:buNone/>
            </a:pPr>
            <a:r>
              <a:rPr smtClean="0">
                <a:cs typeface="Arial" charset="0"/>
              </a:rPr>
              <a:t>&lt;?xml version="1.0" encoding="UTF-8"?&gt;</a:t>
            </a:r>
          </a:p>
          <a:p>
            <a:pPr lvl="1">
              <a:buFont typeface="Arial" charset="0"/>
              <a:buNone/>
            </a:pPr>
            <a:r>
              <a:rPr smtClean="0">
                <a:cs typeface="Arial" charset="0"/>
              </a:rPr>
              <a:t>&lt;!DOCTYPE company [</a:t>
            </a:r>
          </a:p>
          <a:p>
            <a:pPr lvl="1">
              <a:buFont typeface="Arial" charset="0"/>
              <a:buNone/>
            </a:pPr>
            <a:r>
              <a:rPr smtClean="0">
                <a:cs typeface="Arial" charset="0"/>
              </a:rPr>
              <a:t>&lt;!ELEMENT company (#PCDATA | employee)*&gt;</a:t>
            </a:r>
          </a:p>
          <a:p>
            <a:pPr lvl="1">
              <a:buFont typeface="Arial" charset="0"/>
              <a:buNone/>
            </a:pPr>
            <a:r>
              <a:rPr smtClean="0">
                <a:cs typeface="Arial" charset="0"/>
              </a:rPr>
              <a:t>&lt;!ELEMENT employee (#PCDATA | benefit)*&gt;</a:t>
            </a:r>
          </a:p>
          <a:p>
            <a:pPr lvl="1">
              <a:buFont typeface="Arial" charset="0"/>
              <a:buNone/>
            </a:pPr>
            <a:r>
              <a:rPr smtClean="0">
                <a:cs typeface="Arial" charset="0"/>
              </a:rPr>
              <a:t>&lt;!ELEMENT benefit (#PCDATA)&gt;</a:t>
            </a:r>
          </a:p>
          <a:p>
            <a:pPr lvl="1">
              <a:buFont typeface="Arial" charset="0"/>
              <a:buNone/>
            </a:pPr>
            <a:r>
              <a:rPr smtClean="0">
                <a:cs typeface="Arial" charset="0"/>
              </a:rPr>
              <a:t>]&gt;</a:t>
            </a:r>
          </a:p>
          <a:p>
            <a:pPr lvl="1">
              <a:buFont typeface="Arial" charset="0"/>
              <a:buNone/>
            </a:pPr>
            <a:r>
              <a:rPr smtClean="0">
                <a:cs typeface="Arial" charset="0"/>
              </a:rPr>
              <a:t>&lt;company&gt;ABC Inc.</a:t>
            </a:r>
          </a:p>
          <a:p>
            <a:pPr lvl="1">
              <a:buFont typeface="Arial" charset="0"/>
              <a:buNone/>
            </a:pPr>
            <a:r>
              <a:rPr smtClean="0">
                <a:cs typeface="Arial" charset="0"/>
              </a:rPr>
              <a:t>    &lt;employee&gt;Jane</a:t>
            </a:r>
          </a:p>
          <a:p>
            <a:pPr lvl="1">
              <a:buFont typeface="Arial" charset="0"/>
              <a:buNone/>
            </a:pPr>
            <a:r>
              <a:rPr smtClean="0">
                <a:cs typeface="Arial" charset="0"/>
              </a:rPr>
              <a:t>        &lt;benefit&gt;Medical&lt;/benefit&gt;</a:t>
            </a:r>
          </a:p>
          <a:p>
            <a:pPr lvl="1">
              <a:buFont typeface="Arial" charset="0"/>
              <a:buNone/>
            </a:pPr>
            <a:r>
              <a:rPr smtClean="0">
                <a:cs typeface="Arial" charset="0"/>
              </a:rPr>
              <a:t>    &lt;/employee&gt;</a:t>
            </a:r>
          </a:p>
          <a:p>
            <a:pPr lvl="1">
              <a:buFont typeface="Arial" charset="0"/>
              <a:buNone/>
            </a:pPr>
            <a:r>
              <a:rPr smtClean="0">
                <a:cs typeface="Arial" charset="0"/>
              </a:rPr>
              <a:t>    &lt;employee&gt;Anny&lt;/employee&gt;</a:t>
            </a:r>
          </a:p>
          <a:p>
            <a:pPr lvl="1">
              <a:buFont typeface="Arial" charset="0"/>
              <a:buNone/>
            </a:pPr>
            <a:r>
              <a:rPr smtClean="0">
                <a:cs typeface="Arial" charset="0"/>
              </a:rPr>
              <a:t>&lt;/company&gt;</a:t>
            </a:r>
          </a:p>
          <a:p>
            <a:endParaRPr smtClean="0">
              <a:cs typeface="Arial" charset="0"/>
            </a:endParaRPr>
          </a:p>
        </p:txBody>
      </p:sp>
      <p:sp>
        <p:nvSpPr>
          <p:cNvPr id="219140" name="Rectangle 4"/>
          <p:cNvSpPr>
            <a:spLocks noChangeArrowheads="1"/>
          </p:cNvSpPr>
          <p:nvPr/>
        </p:nvSpPr>
        <p:spPr bwMode="auto">
          <a:xfrm>
            <a:off x="838200" y="1752600"/>
            <a:ext cx="5867400" cy="4572000"/>
          </a:xfrm>
          <a:prstGeom prst="rect">
            <a:avLst/>
          </a:prstGeom>
          <a:noFill/>
          <a:ln w="9525">
            <a:solidFill>
              <a:schemeClr val="tx1"/>
            </a:solidFill>
            <a:miter lim="800000"/>
            <a:headEnd/>
            <a:tailEnd/>
          </a:ln>
        </p:spPr>
        <p:txBody>
          <a:bodyPr wrap="none" anchor="ctr"/>
          <a:lstStyle/>
          <a:p>
            <a:endParaRPr lang="en-US"/>
          </a:p>
        </p:txBody>
      </p:sp>
      <p:sp>
        <p:nvSpPr>
          <p:cNvPr id="219141" name="Rectangle 6"/>
          <p:cNvSpPr>
            <a:spLocks noChangeArrowheads="1"/>
          </p:cNvSpPr>
          <p:nvPr/>
        </p:nvSpPr>
        <p:spPr bwMode="auto">
          <a:xfrm>
            <a:off x="990600" y="2514600"/>
            <a:ext cx="5562600" cy="1066800"/>
          </a:xfrm>
          <a:prstGeom prst="rect">
            <a:avLst/>
          </a:prstGeom>
          <a:noFill/>
          <a:ln w="9525">
            <a:solidFill>
              <a:schemeClr val="tx1"/>
            </a:solidFill>
            <a:miter lim="800000"/>
            <a:headEnd/>
            <a:tailEnd/>
          </a:ln>
        </p:spPr>
        <p:txBody>
          <a:bodyPr wrap="none" anchor="ctr"/>
          <a:lstStyle/>
          <a:p>
            <a:endParaRPr lang="en-US"/>
          </a:p>
        </p:txBody>
      </p:sp>
      <p:sp>
        <p:nvSpPr>
          <p:cNvPr id="219142" name="Text Box 7"/>
          <p:cNvSpPr txBox="1">
            <a:spLocks noChangeArrowheads="1"/>
          </p:cNvSpPr>
          <p:nvPr/>
        </p:nvSpPr>
        <p:spPr bwMode="auto">
          <a:xfrm>
            <a:off x="6629400" y="2835275"/>
            <a:ext cx="2482850" cy="366713"/>
          </a:xfrm>
          <a:prstGeom prst="rect">
            <a:avLst/>
          </a:prstGeom>
          <a:noFill/>
          <a:ln w="9525">
            <a:noFill/>
            <a:miter lim="800000"/>
            <a:headEnd/>
            <a:tailEnd/>
          </a:ln>
        </p:spPr>
        <p:txBody>
          <a:bodyPr wrap="none">
            <a:spAutoFit/>
          </a:bodyPr>
          <a:lstStyle/>
          <a:p>
            <a:r>
              <a:rPr lang="en-US" b="1">
                <a:latin typeface="Gill Sans MT" pitchFamily="34" charset="0"/>
              </a:rPr>
              <a:t>This is mixed content</a:t>
            </a:r>
          </a:p>
        </p:txBody>
      </p:sp>
      <p:sp>
        <p:nvSpPr>
          <p:cNvPr id="219143" name="Line 8"/>
          <p:cNvSpPr>
            <a:spLocks noChangeShapeType="1"/>
          </p:cNvSpPr>
          <p:nvPr/>
        </p:nvSpPr>
        <p:spPr bwMode="auto">
          <a:xfrm flipH="1">
            <a:off x="6400800" y="3124200"/>
            <a:ext cx="457200" cy="76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696200" cy="2757678"/>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Create DTDs</a:t>
            </a:r>
          </a:p>
          <a:p>
            <a:pPr lvl="1">
              <a:buFont typeface="Arial" charset="0"/>
              <a:buChar char="•"/>
            </a:pPr>
            <a:endParaRPr lang="en-US" sz="600" dirty="0">
              <a:cs typeface="Arial" charset="0"/>
            </a:endParaRPr>
          </a:p>
          <a:p>
            <a:pPr lvl="1">
              <a:buFont typeface="Arial" charset="0"/>
              <a:buChar char="•"/>
            </a:pPr>
            <a:r>
              <a:rPr lang="en-US" sz="2800" dirty="0">
                <a:cs typeface="Arial" charset="0"/>
              </a:rPr>
              <a:t>Use internal and external DTDs</a:t>
            </a:r>
          </a:p>
          <a:p>
            <a:pPr lvl="1">
              <a:buFont typeface="Arial" charset="0"/>
              <a:buChar char="•"/>
            </a:pPr>
            <a:endParaRPr lang="en-US" sz="600" dirty="0">
              <a:cs typeface="Arial" charset="0"/>
            </a:endParaRPr>
          </a:p>
          <a:p>
            <a:pPr lvl="1">
              <a:buFont typeface="Arial" charset="0"/>
              <a:buChar char="•"/>
            </a:pPr>
            <a:r>
              <a:rPr lang="en-US" sz="2800" dirty="0">
                <a:cs typeface="Arial" charset="0"/>
              </a:rPr>
              <a:t>Declare elements</a:t>
            </a:r>
          </a:p>
          <a:p>
            <a:endParaRPr sz="20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Placeholder 3"/>
          <p:cNvSpPr>
            <a:spLocks noGrp="1"/>
          </p:cNvSpPr>
          <p:nvPr>
            <p:ph type="body" sz="quarter" idx="11"/>
          </p:nvPr>
        </p:nvSpPr>
        <p:spPr>
          <a:xfrm>
            <a:off x="469900" y="2613025"/>
            <a:ext cx="8220075" cy="623888"/>
          </a:xfrm>
        </p:spPr>
        <p:txBody>
          <a:bodyPr/>
          <a:lstStyle/>
          <a:p>
            <a:r>
              <a:rPr>
                <a:solidFill>
                  <a:schemeClr val="tx1"/>
                </a:solidFill>
                <a:cs typeface="Arial" charset="0"/>
              </a:rPr>
              <a:t>Attribute Declarations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3262432"/>
          </a:xfrm>
        </p:spPr>
        <p:txBody>
          <a:bodyPr/>
          <a:lstStyle/>
          <a:p>
            <a:r>
              <a:rPr sz="2800" dirty="0">
                <a:cs typeface="Arial" charset="0"/>
              </a:rPr>
              <a:t>At the end of this module, you will be able to</a:t>
            </a:r>
          </a:p>
          <a:p>
            <a:endParaRPr sz="1000" dirty="0">
              <a:cs typeface="Arial" charset="0"/>
            </a:endParaRPr>
          </a:p>
          <a:p>
            <a:pPr lvl="1">
              <a:buFont typeface="Arial" charset="0"/>
              <a:buChar char="•"/>
            </a:pPr>
            <a:r>
              <a:rPr lang="en-US" sz="2800" dirty="0" smtClean="0">
                <a:cs typeface="Arial" charset="0"/>
              </a:rPr>
              <a:t>Understand the use of attributes</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attributes</a:t>
            </a:r>
          </a:p>
          <a:p>
            <a:pPr lvl="1">
              <a:buFont typeface="Arial" charset="0"/>
              <a:buChar char="•"/>
            </a:pPr>
            <a:endParaRPr lang="en-US" sz="800" dirty="0">
              <a:cs typeface="Arial" charset="0"/>
            </a:endParaRPr>
          </a:p>
          <a:p>
            <a:pPr lvl="1">
              <a:buFont typeface="Arial" charset="0"/>
              <a:buChar char="•"/>
            </a:pPr>
            <a:r>
              <a:rPr lang="en-US" sz="2800" dirty="0" smtClean="0">
                <a:cs typeface="Arial" charset="0"/>
              </a:rPr>
              <a:t>Explore different types of attributes</a:t>
            </a:r>
            <a:endParaRPr sz="2800" dirty="0" smtClean="0">
              <a:cs typeface="Arial" charset="0"/>
            </a:endParaRPr>
          </a:p>
          <a:p>
            <a:pPr lvl="1">
              <a:buFont typeface="Arial" charset="0"/>
              <a:buChar char="•"/>
            </a:pPr>
            <a:endParaRPr lang="en-US" sz="2000" dirty="0">
              <a:cs typeface="Arial" charset="0"/>
            </a:endParaRPr>
          </a:p>
          <a:p>
            <a:pPr lvl="1">
              <a:buFont typeface="Arial" charset="0"/>
              <a:buChar char="•"/>
            </a:pPr>
            <a:endParaRPr sz="2000" dirty="0" smtClean="0">
              <a:cs typeface="Arial" charset="0"/>
            </a:endParaRP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1801256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p:cNvSpPr>
          <p:nvPr>
            <p:ph type="body" sz="quarter" idx="11"/>
          </p:nvPr>
        </p:nvSpPr>
        <p:spPr>
          <a:xfrm>
            <a:off x="381000" y="0"/>
            <a:ext cx="8229600" cy="615950"/>
          </a:xfrm>
        </p:spPr>
        <p:txBody>
          <a:bodyPr/>
          <a:lstStyle/>
          <a:p>
            <a:r>
              <a:rPr sz="3400">
                <a:cs typeface="Arial" charset="0"/>
              </a:rPr>
              <a:t>What is an Attribute?</a:t>
            </a:r>
          </a:p>
        </p:txBody>
      </p:sp>
      <p:sp>
        <p:nvSpPr>
          <p:cNvPr id="221187" name="Text Placeholder 4"/>
          <p:cNvSpPr>
            <a:spLocks noGrp="1"/>
          </p:cNvSpPr>
          <p:nvPr>
            <p:ph type="body" sz="quarter" idx="16"/>
          </p:nvPr>
        </p:nvSpPr>
        <p:spPr/>
        <p:txBody>
          <a:bodyPr/>
          <a:lstStyle/>
          <a:p>
            <a:pPr>
              <a:spcBef>
                <a:spcPct val="0"/>
              </a:spcBef>
            </a:pPr>
            <a:r>
              <a:rPr sz="2400" dirty="0" smtClean="0">
                <a:cs typeface="Arial" charset="0"/>
              </a:rPr>
              <a:t>The property of an element</a:t>
            </a:r>
          </a:p>
          <a:p>
            <a:pPr>
              <a:spcBef>
                <a:spcPct val="0"/>
              </a:spcBef>
            </a:pPr>
            <a:endParaRPr sz="2400" dirty="0" smtClean="0">
              <a:cs typeface="Arial" charset="0"/>
            </a:endParaRPr>
          </a:p>
          <a:p>
            <a:pPr>
              <a:spcBef>
                <a:spcPct val="0"/>
              </a:spcBef>
            </a:pPr>
            <a:r>
              <a:rPr sz="2400" dirty="0" smtClean="0">
                <a:cs typeface="Arial" charset="0"/>
              </a:rPr>
              <a:t>Expressed as name - value pairs</a:t>
            </a:r>
          </a:p>
          <a:p>
            <a:pPr>
              <a:spcBef>
                <a:spcPct val="0"/>
              </a:spcBef>
            </a:pPr>
            <a:endParaRPr sz="2400" dirty="0" smtClean="0">
              <a:cs typeface="Arial" charset="0"/>
            </a:endParaRPr>
          </a:p>
          <a:p>
            <a:pPr>
              <a:spcBef>
                <a:spcPct val="0"/>
              </a:spcBef>
            </a:pPr>
            <a:r>
              <a:rPr sz="2400" dirty="0" smtClean="0">
                <a:cs typeface="Arial" charset="0"/>
              </a:rPr>
              <a:t>Used in a start tag or an empty tag to provide additional information for an element</a:t>
            </a:r>
          </a:p>
          <a:p>
            <a:pPr>
              <a:spcBef>
                <a:spcPct val="0"/>
              </a:spcBef>
            </a:pPr>
            <a:endParaRPr sz="2400" dirty="0" smtClean="0">
              <a:cs typeface="Arial" charset="0"/>
            </a:endParaRPr>
          </a:p>
          <a:p>
            <a:pPr>
              <a:spcBef>
                <a:spcPct val="0"/>
              </a:spcBef>
            </a:pPr>
            <a:r>
              <a:rPr sz="2400" dirty="0" smtClean="0">
                <a:cs typeface="Arial" charset="0"/>
              </a:rPr>
              <a:t>Example: XML Code</a:t>
            </a:r>
          </a:p>
          <a:p>
            <a:pPr lvl="2">
              <a:spcBef>
                <a:spcPct val="0"/>
              </a:spcBef>
              <a:buFont typeface="Arial" charset="0"/>
              <a:buNone/>
            </a:pPr>
            <a:endParaRPr sz="2000" dirty="0" smtClean="0">
              <a:cs typeface="Arial" charset="0"/>
            </a:endParaRPr>
          </a:p>
          <a:p>
            <a:pPr lvl="2">
              <a:spcBef>
                <a:spcPct val="0"/>
              </a:spcBef>
              <a:buFont typeface="Arial" charset="0"/>
              <a:buNone/>
            </a:pPr>
            <a:r>
              <a:rPr sz="2400" dirty="0" smtClean="0">
                <a:cs typeface="Arial" charset="0"/>
              </a:rPr>
              <a:t>&lt;employee supervisor=“yes”&gt;</a:t>
            </a:r>
          </a:p>
          <a:p>
            <a:pPr lvl="3">
              <a:spcBef>
                <a:spcPct val="0"/>
              </a:spcBef>
              <a:buFont typeface="Arial" charset="0"/>
              <a:buNone/>
            </a:pPr>
            <a:r>
              <a:rPr sz="2400" dirty="0" smtClean="0">
                <a:cs typeface="Arial" charset="0"/>
              </a:rPr>
              <a:t>&lt;name&gt;Harry&lt;/name&gt;</a:t>
            </a:r>
          </a:p>
          <a:p>
            <a:pPr lvl="2">
              <a:spcBef>
                <a:spcPct val="0"/>
              </a:spcBef>
              <a:buFont typeface="Arial" charset="0"/>
              <a:buNone/>
            </a:pPr>
            <a:r>
              <a:rPr sz="2400" dirty="0" smtClean="0">
                <a:cs typeface="Arial" charset="0"/>
              </a:rPr>
              <a:t>&lt;/employee&gt;</a:t>
            </a:r>
          </a:p>
          <a:p>
            <a:endParaRPr sz="2000" dirty="0" smtClean="0">
              <a:cs typeface="Arial" charset="0"/>
            </a:endParaRPr>
          </a:p>
        </p:txBody>
      </p:sp>
      <p:sp>
        <p:nvSpPr>
          <p:cNvPr id="221188" name="Rectangle 4"/>
          <p:cNvSpPr>
            <a:spLocks noChangeArrowheads="1"/>
          </p:cNvSpPr>
          <p:nvPr/>
        </p:nvSpPr>
        <p:spPr bwMode="auto">
          <a:xfrm>
            <a:off x="1219200" y="4580592"/>
            <a:ext cx="4800600" cy="12192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3200876"/>
          </a:xfrm>
        </p:spPr>
        <p:txBody>
          <a:bodyPr/>
          <a:lstStyle/>
          <a:p>
            <a:endParaRPr sz="2400" dirty="0" smtClean="0">
              <a:cs typeface="Arial" charset="0"/>
            </a:endParaRPr>
          </a:p>
          <a:p>
            <a:r>
              <a:rPr sz="2800" dirty="0" smtClean="0">
                <a:cs typeface="Arial" charset="0"/>
              </a:rPr>
              <a:t>At </a:t>
            </a:r>
            <a:r>
              <a:rPr sz="2800" dirty="0">
                <a:cs typeface="Arial" charset="0"/>
              </a:rPr>
              <a:t>the end of this module, you will be able </a:t>
            </a:r>
            <a:r>
              <a:rPr sz="2800" dirty="0" smtClean="0">
                <a:cs typeface="Arial" charset="0"/>
              </a:rPr>
              <a:t>to</a:t>
            </a:r>
            <a:endParaRPr sz="2800" dirty="0">
              <a:cs typeface="Arial" charset="0"/>
            </a:endParaRPr>
          </a:p>
          <a:p>
            <a:endParaRPr sz="1000" dirty="0">
              <a:cs typeface="Arial" charset="0"/>
            </a:endParaRPr>
          </a:p>
          <a:p>
            <a:pPr lvl="1">
              <a:buFont typeface="Arial" charset="0"/>
              <a:buChar char="•"/>
            </a:pPr>
            <a:r>
              <a:rPr sz="2800" dirty="0" smtClean="0">
                <a:cs typeface="Arial" charset="0"/>
              </a:rPr>
              <a:t>Explain evolution of XML</a:t>
            </a:r>
          </a:p>
          <a:p>
            <a:pPr lvl="1">
              <a:buFont typeface="Arial" charset="0"/>
              <a:buChar char="•"/>
            </a:pPr>
            <a:endParaRPr sz="800" dirty="0" smtClean="0">
              <a:cs typeface="Arial" charset="0"/>
            </a:endParaRPr>
          </a:p>
          <a:p>
            <a:pPr lvl="1">
              <a:buFont typeface="Arial" charset="0"/>
              <a:buChar char="•"/>
            </a:pPr>
            <a:r>
              <a:rPr sz="2800" dirty="0" smtClean="0">
                <a:cs typeface="Arial" charset="0"/>
              </a:rPr>
              <a:t>Describe XML Structure</a:t>
            </a:r>
          </a:p>
          <a:p>
            <a:pPr lvl="1">
              <a:buFont typeface="Arial" charset="0"/>
              <a:buChar char="•"/>
            </a:pPr>
            <a:endParaRPr sz="800" dirty="0" smtClean="0">
              <a:cs typeface="Arial" charset="0"/>
            </a:endParaRPr>
          </a:p>
          <a:p>
            <a:pPr lvl="1">
              <a:buFont typeface="Arial" charset="0"/>
              <a:buChar char="•"/>
            </a:pPr>
            <a:r>
              <a:rPr sz="2800" dirty="0" smtClean="0">
                <a:cs typeface="Arial" charset="0"/>
              </a:rPr>
              <a:t>Understand well-</a:t>
            </a:r>
            <a:r>
              <a:rPr sz="2800" dirty="0" err="1" smtClean="0">
                <a:cs typeface="Arial" charset="0"/>
              </a:rPr>
              <a:t>formedness</a:t>
            </a:r>
            <a:r>
              <a:rPr sz="2800" dirty="0" smtClean="0">
                <a:cs typeface="Arial" charset="0"/>
              </a:rPr>
              <a:t> of documents</a:t>
            </a:r>
          </a:p>
          <a:p>
            <a:endParaRPr sz="2000" dirty="0">
              <a:cs typeface="Arial" charset="0"/>
            </a:endParaRP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p:cNvSpPr>
          <p:nvPr>
            <p:ph type="body" sz="quarter" idx="11"/>
          </p:nvPr>
        </p:nvSpPr>
        <p:spPr>
          <a:xfrm>
            <a:off x="460375" y="144463"/>
            <a:ext cx="8229600" cy="615950"/>
          </a:xfrm>
        </p:spPr>
        <p:txBody>
          <a:bodyPr/>
          <a:lstStyle/>
          <a:p>
            <a:r>
              <a:rPr sz="3400">
                <a:cs typeface="Arial" charset="0"/>
              </a:rPr>
              <a:t>Attribute Declaration</a:t>
            </a:r>
          </a:p>
        </p:txBody>
      </p:sp>
      <p:sp>
        <p:nvSpPr>
          <p:cNvPr id="222211" name="Text Placeholder 4"/>
          <p:cNvSpPr>
            <a:spLocks noGrp="1"/>
          </p:cNvSpPr>
          <p:nvPr>
            <p:ph type="body" sz="quarter" idx="16"/>
          </p:nvPr>
        </p:nvSpPr>
        <p:spPr>
          <a:xfrm>
            <a:off x="457200" y="914400"/>
            <a:ext cx="8240713" cy="5410200"/>
          </a:xfrm>
        </p:spPr>
        <p:txBody>
          <a:bodyPr/>
          <a:lstStyle/>
          <a:p>
            <a:r>
              <a:rPr sz="2400" dirty="0" smtClean="0">
                <a:cs typeface="Arial" charset="0"/>
              </a:rPr>
              <a:t>Specifies attribute list of an element</a:t>
            </a:r>
          </a:p>
          <a:p>
            <a:pPr>
              <a:buFont typeface="Arial" charset="0"/>
              <a:buNone/>
            </a:pPr>
            <a:endParaRPr sz="2400" dirty="0" smtClean="0">
              <a:cs typeface="Arial" charset="0"/>
            </a:endParaRPr>
          </a:p>
          <a:p>
            <a:r>
              <a:rPr sz="2400" dirty="0" smtClean="0">
                <a:cs typeface="Arial" charset="0"/>
              </a:rPr>
              <a:t>Use ATTLIST attribute list declaration</a:t>
            </a:r>
          </a:p>
          <a:p>
            <a:endParaRPr sz="2400" dirty="0" smtClean="0">
              <a:cs typeface="Arial" charset="0"/>
            </a:endParaRPr>
          </a:p>
          <a:p>
            <a:r>
              <a:rPr sz="2400" dirty="0" smtClean="0">
                <a:cs typeface="Arial" charset="0"/>
              </a:rPr>
              <a:t>The format of an attribute (where name-type-requirement may be repeated as desired) is:</a:t>
            </a:r>
            <a:br>
              <a:rPr sz="2400" dirty="0" smtClean="0">
                <a:cs typeface="Arial" charset="0"/>
              </a:rPr>
            </a:br>
            <a:endParaRPr sz="2400" dirty="0" smtClean="0">
              <a:cs typeface="Arial" charset="0"/>
            </a:endParaRPr>
          </a:p>
          <a:p>
            <a:pPr lvl="1">
              <a:buFont typeface="Arial" charset="0"/>
              <a:buNone/>
            </a:pPr>
            <a:r>
              <a:rPr sz="2400" dirty="0" smtClean="0">
                <a:cs typeface="Arial" charset="0"/>
              </a:rPr>
              <a:t>&lt;!ATTLIST </a:t>
            </a:r>
            <a:r>
              <a:rPr sz="2400" i="1" dirty="0" smtClean="0">
                <a:cs typeface="Arial" charset="0"/>
              </a:rPr>
              <a:t>element-name</a:t>
            </a:r>
            <a:br>
              <a:rPr sz="2400" i="1" dirty="0" smtClean="0">
                <a:cs typeface="Arial" charset="0"/>
              </a:rPr>
            </a:br>
            <a:r>
              <a:rPr sz="2400" i="1" dirty="0" smtClean="0">
                <a:cs typeface="Arial" charset="0"/>
              </a:rPr>
              <a:t>		name  type  requirement</a:t>
            </a:r>
            <a:br>
              <a:rPr sz="2400" i="1" dirty="0" smtClean="0">
                <a:cs typeface="Arial" charset="0"/>
              </a:rPr>
            </a:br>
            <a:r>
              <a:rPr sz="2400" i="1" dirty="0" smtClean="0">
                <a:cs typeface="Arial" charset="0"/>
              </a:rPr>
              <a:t>		name  type  requirement</a:t>
            </a:r>
            <a:r>
              <a:rPr sz="2400" dirty="0" smtClean="0">
                <a:cs typeface="Arial" charset="0"/>
              </a:rPr>
              <a:t>&gt;</a:t>
            </a:r>
            <a:br>
              <a:rPr sz="2400" dirty="0" smtClean="0">
                <a:cs typeface="Arial" charset="0"/>
              </a:rPr>
            </a:br>
            <a:endParaRPr sz="2400" dirty="0" smtClean="0">
              <a:cs typeface="Arial" charset="0"/>
            </a:endParaRPr>
          </a:p>
          <a:p>
            <a:r>
              <a:rPr sz="2400" dirty="0" smtClean="0">
                <a:cs typeface="Arial" charset="0"/>
              </a:rPr>
              <a:t>In  XML, attributes may occur in any order</a:t>
            </a:r>
          </a:p>
          <a:p>
            <a:endParaRPr sz="2400" dirty="0" smtClean="0">
              <a:cs typeface="Arial" charset="0"/>
            </a:endParaRPr>
          </a:p>
          <a:p>
            <a:endParaRPr sz="2000" dirty="0" smtClean="0">
              <a:cs typeface="Arial" charset="0"/>
            </a:endParaRPr>
          </a:p>
        </p:txBody>
      </p:sp>
      <p:sp>
        <p:nvSpPr>
          <p:cNvPr id="222212" name="Rectangle 4"/>
          <p:cNvSpPr>
            <a:spLocks noChangeArrowheads="1"/>
          </p:cNvSpPr>
          <p:nvPr/>
        </p:nvSpPr>
        <p:spPr bwMode="auto">
          <a:xfrm>
            <a:off x="914400" y="3657600"/>
            <a:ext cx="4572000" cy="14478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p:cNvSpPr>
          <p:nvPr>
            <p:ph type="body" sz="quarter" idx="11"/>
          </p:nvPr>
        </p:nvSpPr>
        <p:spPr>
          <a:xfrm>
            <a:off x="460375" y="144463"/>
            <a:ext cx="8229600" cy="615950"/>
          </a:xfrm>
        </p:spPr>
        <p:txBody>
          <a:bodyPr/>
          <a:lstStyle/>
          <a:p>
            <a:r>
              <a:rPr sz="3400">
                <a:cs typeface="Arial" charset="0"/>
              </a:rPr>
              <a:t>Attribute Declaration - Example</a:t>
            </a:r>
          </a:p>
        </p:txBody>
      </p:sp>
      <p:sp>
        <p:nvSpPr>
          <p:cNvPr id="223235" name="Text Placeholder 11"/>
          <p:cNvSpPr>
            <a:spLocks noGrp="1"/>
          </p:cNvSpPr>
          <p:nvPr>
            <p:ph type="body" sz="quarter" idx="16"/>
          </p:nvPr>
        </p:nvSpPr>
        <p:spPr/>
        <p:txBody>
          <a:bodyPr/>
          <a:lstStyle/>
          <a:p>
            <a:pPr>
              <a:buFont typeface="Arial" charset="0"/>
              <a:buNone/>
            </a:pPr>
            <a:endParaRPr sz="2000" smtClean="0">
              <a:cs typeface="Arial" charset="0"/>
            </a:endParaRPr>
          </a:p>
          <a:p>
            <a:pPr lvl="1">
              <a:buFont typeface="Arial" charset="0"/>
              <a:buNone/>
            </a:pPr>
            <a:endParaRPr sz="2000" smtClean="0">
              <a:cs typeface="Arial" charset="0"/>
            </a:endParaRPr>
          </a:p>
          <a:p>
            <a:pPr lvl="1">
              <a:buFont typeface="Arial" charset="0"/>
              <a:buNone/>
            </a:pPr>
            <a:r>
              <a:rPr sz="2000" smtClean="0">
                <a:cs typeface="Arial" charset="0"/>
              </a:rPr>
              <a:t>&lt;!ATTLIST  book   publisher   CDATA    “O’Reilly”&gt;</a:t>
            </a:r>
          </a:p>
          <a:p>
            <a:endParaRPr sz="2000" smtClean="0">
              <a:cs typeface="Arial" charset="0"/>
            </a:endParaRPr>
          </a:p>
          <a:p>
            <a:pPr lvl="1">
              <a:buFont typeface="Arial" charset="0"/>
              <a:buNone/>
            </a:pPr>
            <a:r>
              <a:rPr sz="2000" smtClean="0">
                <a:cs typeface="Arial" charset="0"/>
              </a:rPr>
              <a:t>           </a:t>
            </a:r>
          </a:p>
          <a:p>
            <a:endParaRPr sz="2000" smtClean="0">
              <a:cs typeface="Arial" charset="0"/>
            </a:endParaRPr>
          </a:p>
        </p:txBody>
      </p:sp>
      <p:sp>
        <p:nvSpPr>
          <p:cNvPr id="223236" name="Rectangle 4"/>
          <p:cNvSpPr>
            <a:spLocks noChangeArrowheads="1"/>
          </p:cNvSpPr>
          <p:nvPr/>
        </p:nvSpPr>
        <p:spPr bwMode="auto">
          <a:xfrm>
            <a:off x="1219200" y="3200400"/>
            <a:ext cx="1600200" cy="762000"/>
          </a:xfrm>
          <a:prstGeom prst="rect">
            <a:avLst/>
          </a:prstGeom>
          <a:solidFill>
            <a:schemeClr val="bg1"/>
          </a:solidFill>
          <a:ln w="9525">
            <a:solidFill>
              <a:schemeClr val="tx1"/>
            </a:solidFill>
            <a:miter lim="800000"/>
            <a:headEnd/>
            <a:tailEnd/>
          </a:ln>
        </p:spPr>
        <p:txBody>
          <a:bodyPr wrap="none" anchor="ctr"/>
          <a:lstStyle/>
          <a:p>
            <a:pPr algn="ctr"/>
            <a:r>
              <a:rPr lang="en-US" sz="2400" b="1"/>
              <a:t>Element </a:t>
            </a:r>
          </a:p>
          <a:p>
            <a:pPr algn="ctr"/>
            <a:r>
              <a:rPr lang="en-US" sz="2400" b="1"/>
              <a:t>Name</a:t>
            </a:r>
          </a:p>
        </p:txBody>
      </p:sp>
      <p:sp>
        <p:nvSpPr>
          <p:cNvPr id="223237" name="Rectangle 5"/>
          <p:cNvSpPr>
            <a:spLocks noChangeArrowheads="1"/>
          </p:cNvSpPr>
          <p:nvPr/>
        </p:nvSpPr>
        <p:spPr bwMode="auto">
          <a:xfrm>
            <a:off x="29718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Attribute</a:t>
            </a:r>
          </a:p>
          <a:p>
            <a:pPr algn="ctr"/>
            <a:r>
              <a:rPr lang="en-US" sz="2400" b="1"/>
              <a:t> Name</a:t>
            </a:r>
          </a:p>
        </p:txBody>
      </p:sp>
      <p:sp>
        <p:nvSpPr>
          <p:cNvPr id="223238" name="Rectangle 6"/>
          <p:cNvSpPr>
            <a:spLocks noChangeArrowheads="1"/>
          </p:cNvSpPr>
          <p:nvPr/>
        </p:nvSpPr>
        <p:spPr bwMode="auto">
          <a:xfrm>
            <a:off x="46482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Attribute </a:t>
            </a:r>
          </a:p>
          <a:p>
            <a:pPr algn="ctr"/>
            <a:r>
              <a:rPr lang="en-US" sz="2400" b="1"/>
              <a:t>Type</a:t>
            </a:r>
          </a:p>
        </p:txBody>
      </p:sp>
      <p:sp>
        <p:nvSpPr>
          <p:cNvPr id="223239" name="Rectangle 7"/>
          <p:cNvSpPr>
            <a:spLocks noChangeArrowheads="1"/>
          </p:cNvSpPr>
          <p:nvPr/>
        </p:nvSpPr>
        <p:spPr bwMode="auto">
          <a:xfrm>
            <a:off x="63246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Default </a:t>
            </a:r>
          </a:p>
          <a:p>
            <a:pPr algn="ctr"/>
            <a:r>
              <a:rPr lang="en-US" sz="2400" b="1"/>
              <a:t>Value</a:t>
            </a:r>
          </a:p>
        </p:txBody>
      </p:sp>
      <p:sp>
        <p:nvSpPr>
          <p:cNvPr id="223240" name="Line 8"/>
          <p:cNvSpPr>
            <a:spLocks noChangeShapeType="1"/>
          </p:cNvSpPr>
          <p:nvPr/>
        </p:nvSpPr>
        <p:spPr bwMode="auto">
          <a:xfrm flipV="1">
            <a:off x="1981200" y="2590800"/>
            <a:ext cx="533400" cy="609600"/>
          </a:xfrm>
          <a:prstGeom prst="line">
            <a:avLst/>
          </a:prstGeom>
          <a:noFill/>
          <a:ln w="9525">
            <a:solidFill>
              <a:schemeClr val="tx1"/>
            </a:solidFill>
            <a:round/>
            <a:headEnd/>
            <a:tailEnd type="triangle" w="med" len="med"/>
          </a:ln>
        </p:spPr>
        <p:txBody>
          <a:bodyPr/>
          <a:lstStyle/>
          <a:p>
            <a:endParaRPr lang="en-US"/>
          </a:p>
        </p:txBody>
      </p:sp>
      <p:sp>
        <p:nvSpPr>
          <p:cNvPr id="223241" name="Line 9"/>
          <p:cNvSpPr>
            <a:spLocks noChangeShapeType="1"/>
          </p:cNvSpPr>
          <p:nvPr/>
        </p:nvSpPr>
        <p:spPr bwMode="auto">
          <a:xfrm flipV="1">
            <a:off x="3886200" y="2743200"/>
            <a:ext cx="0" cy="457200"/>
          </a:xfrm>
          <a:prstGeom prst="line">
            <a:avLst/>
          </a:prstGeom>
          <a:noFill/>
          <a:ln w="9525">
            <a:solidFill>
              <a:schemeClr val="tx1"/>
            </a:solidFill>
            <a:round/>
            <a:headEnd/>
            <a:tailEnd type="triangle" w="med" len="med"/>
          </a:ln>
        </p:spPr>
        <p:txBody>
          <a:bodyPr/>
          <a:lstStyle/>
          <a:p>
            <a:endParaRPr lang="en-US"/>
          </a:p>
        </p:txBody>
      </p:sp>
      <p:sp>
        <p:nvSpPr>
          <p:cNvPr id="223242" name="Line 10"/>
          <p:cNvSpPr>
            <a:spLocks noChangeShapeType="1"/>
          </p:cNvSpPr>
          <p:nvPr/>
        </p:nvSpPr>
        <p:spPr bwMode="auto">
          <a:xfrm flipH="1" flipV="1">
            <a:off x="4953000" y="2514600"/>
            <a:ext cx="304800" cy="685800"/>
          </a:xfrm>
          <a:prstGeom prst="line">
            <a:avLst/>
          </a:prstGeom>
          <a:noFill/>
          <a:ln w="9525">
            <a:solidFill>
              <a:schemeClr val="tx1"/>
            </a:solidFill>
            <a:round/>
            <a:headEnd/>
            <a:tailEnd type="triangle" w="med" len="med"/>
          </a:ln>
        </p:spPr>
        <p:txBody>
          <a:bodyPr/>
          <a:lstStyle/>
          <a:p>
            <a:endParaRPr lang="en-US"/>
          </a:p>
        </p:txBody>
      </p:sp>
      <p:sp>
        <p:nvSpPr>
          <p:cNvPr id="223243" name="Line 11"/>
          <p:cNvSpPr>
            <a:spLocks noChangeShapeType="1"/>
          </p:cNvSpPr>
          <p:nvPr/>
        </p:nvSpPr>
        <p:spPr bwMode="auto">
          <a:xfrm flipH="1" flipV="1">
            <a:off x="6324600" y="2590800"/>
            <a:ext cx="4572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p:cNvSpPr>
          <p:nvPr>
            <p:ph type="body" sz="quarter" idx="11"/>
          </p:nvPr>
        </p:nvSpPr>
        <p:spPr>
          <a:xfrm>
            <a:off x="460375" y="144463"/>
            <a:ext cx="8229600" cy="615950"/>
          </a:xfrm>
        </p:spPr>
        <p:txBody>
          <a:bodyPr/>
          <a:lstStyle/>
          <a:p>
            <a:r>
              <a:rPr sz="3400">
                <a:cs typeface="Arial" charset="0"/>
              </a:rPr>
              <a:t>Attribute Types</a:t>
            </a:r>
          </a:p>
        </p:txBody>
      </p:sp>
      <p:sp>
        <p:nvSpPr>
          <p:cNvPr id="224259" name="Text Placeholder 4"/>
          <p:cNvSpPr>
            <a:spLocks noGrp="1"/>
          </p:cNvSpPr>
          <p:nvPr>
            <p:ph type="body" sz="quarter" idx="16"/>
          </p:nvPr>
        </p:nvSpPr>
        <p:spPr>
          <a:xfrm>
            <a:off x="457200" y="1143000"/>
            <a:ext cx="8240713" cy="4691063"/>
          </a:xfrm>
        </p:spPr>
        <p:txBody>
          <a:bodyPr/>
          <a:lstStyle/>
          <a:p>
            <a:pPr>
              <a:buFont typeface="Arial" charset="0"/>
              <a:buNone/>
            </a:pPr>
            <a:r>
              <a:rPr sz="2000" smtClean="0">
                <a:cs typeface="Arial" charset="0"/>
              </a:rPr>
              <a:t>The attribute type in attribute declaration can be one of the following:</a:t>
            </a:r>
          </a:p>
          <a:p>
            <a:endParaRPr sz="2000" smtClean="0">
              <a:cs typeface="Arial" charset="0"/>
            </a:endParaRPr>
          </a:p>
          <a:p>
            <a:endParaRPr sz="2000" smtClean="0">
              <a:cs typeface="Arial" charset="0"/>
            </a:endParaRPr>
          </a:p>
        </p:txBody>
      </p:sp>
      <p:graphicFrame>
        <p:nvGraphicFramePr>
          <p:cNvPr id="493613" name="Group 45"/>
          <p:cNvGraphicFramePr>
            <a:graphicFrameLocks noGrp="1"/>
          </p:cNvGraphicFramePr>
          <p:nvPr>
            <p:ph idx="4294967295"/>
          </p:nvPr>
        </p:nvGraphicFramePr>
        <p:xfrm>
          <a:off x="914400" y="1676400"/>
          <a:ext cx="7239000" cy="4815839"/>
        </p:xfrm>
        <a:graphic>
          <a:graphicData uri="http://schemas.openxmlformats.org/drawingml/2006/table">
            <a:tbl>
              <a:tblPr/>
              <a:tblGrid>
                <a:gridCol w="1913300"/>
                <a:gridCol w="5325700"/>
              </a:tblGrid>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Description of attribute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CDATA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Character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(en1 | en2)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One from an enumerated 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unique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IDREF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id of another 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IDREFS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other ids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NMTOKEN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valid XML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4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NMTOKENS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valid XML names separated by whitespace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ENTITY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An entity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ENTITIES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entities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NOTATION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A name of a notation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p:cNvSpPr>
          <p:nvPr>
            <p:ph type="body" sz="quarter" idx="11"/>
          </p:nvPr>
        </p:nvSpPr>
        <p:spPr>
          <a:xfrm>
            <a:off x="460375" y="144463"/>
            <a:ext cx="8229600" cy="615950"/>
          </a:xfrm>
        </p:spPr>
        <p:txBody>
          <a:bodyPr/>
          <a:lstStyle/>
          <a:p>
            <a:r>
              <a:rPr sz="3400">
                <a:cs typeface="Arial" charset="0"/>
              </a:rPr>
              <a:t>Types of default values</a:t>
            </a:r>
          </a:p>
        </p:txBody>
      </p:sp>
      <p:sp>
        <p:nvSpPr>
          <p:cNvPr id="225283" name="Text Placeholder 4"/>
          <p:cNvSpPr>
            <a:spLocks noGrp="1"/>
          </p:cNvSpPr>
          <p:nvPr>
            <p:ph type="body" sz="quarter" idx="16"/>
          </p:nvPr>
        </p:nvSpPr>
        <p:spPr>
          <a:xfrm>
            <a:off x="381000" y="1295400"/>
            <a:ext cx="8240713" cy="4473575"/>
          </a:xfrm>
        </p:spPr>
        <p:txBody>
          <a:bodyPr/>
          <a:lstStyle/>
          <a:p>
            <a:pPr>
              <a:buFont typeface="Arial" charset="0"/>
              <a:buNone/>
            </a:pPr>
            <a:r>
              <a:rPr sz="2400" dirty="0" smtClean="0">
                <a:cs typeface="Arial" charset="0"/>
              </a:rPr>
              <a:t>The default value (</a:t>
            </a:r>
            <a:r>
              <a:rPr sz="2400" i="1" dirty="0" smtClean="0">
                <a:cs typeface="Arial" charset="0"/>
              </a:rPr>
              <a:t>requirement)</a:t>
            </a:r>
            <a:r>
              <a:rPr sz="2400" dirty="0" smtClean="0">
                <a:cs typeface="Arial" charset="0"/>
              </a:rPr>
              <a:t> in attribute declaration can be one of the following:</a:t>
            </a:r>
          </a:p>
          <a:p>
            <a:endParaRPr sz="2000" dirty="0" smtClean="0">
              <a:cs typeface="Arial" charset="0"/>
            </a:endParaRPr>
          </a:p>
          <a:p>
            <a:endParaRPr sz="2000" dirty="0" smtClean="0">
              <a:cs typeface="Arial" charset="0"/>
            </a:endParaRPr>
          </a:p>
        </p:txBody>
      </p:sp>
      <p:graphicFrame>
        <p:nvGraphicFramePr>
          <p:cNvPr id="495643" name="Group 27"/>
          <p:cNvGraphicFramePr>
            <a:graphicFrameLocks noGrp="1"/>
          </p:cNvGraphicFramePr>
          <p:nvPr>
            <p:ph idx="4294967295"/>
          </p:nvPr>
        </p:nvGraphicFramePr>
        <p:xfrm>
          <a:off x="1676400" y="2895600"/>
          <a:ext cx="5867400" cy="1981200"/>
        </p:xfrm>
        <a:graphic>
          <a:graphicData uri="http://schemas.openxmlformats.org/drawingml/2006/table">
            <a:tbl>
              <a:tblPr/>
              <a:tblGrid>
                <a:gridCol w="1889125"/>
                <a:gridCol w="3978275"/>
              </a:tblGrid>
              <a:tr h="330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hlink"/>
                          </a:solidFill>
                          <a:effectLst/>
                          <a:latin typeface="Arial" pitchFamily="34" charset="0"/>
                          <a:cs typeface="Arial"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hlink"/>
                          </a:solidFill>
                          <a:effectLst/>
                          <a:latin typeface="Arial" pitchFamily="34" charset="0"/>
                          <a:cs typeface="Arial" pitchFamily="34" charset="0"/>
                        </a:rPr>
                        <a:t>Description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1" u="none" strike="noStrike" cap="none" normalizeH="0" baseline="0" smtClean="0">
                          <a:ln>
                            <a:noFill/>
                          </a:ln>
                          <a:solidFill>
                            <a:schemeClr val="tx1"/>
                          </a:solidFill>
                          <a:effectLst/>
                          <a:latin typeface="Arial" pitchFamily="34" charset="0"/>
                          <a:cs typeface="Arial" pitchFamily="34" charset="0"/>
                        </a:rPr>
                        <a:t>Explicit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default value of the 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#REQUIRED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attribute must be present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#IMPLIED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attribute is optional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#FIXED </a:t>
                      </a:r>
                      <a:r>
                        <a:rPr kumimoji="0" lang="en-US" sz="2000" b="0" i="1" u="none" strike="noStrike" cap="none" normalizeH="0" baseline="0" dirty="0" smtClean="0">
                          <a:ln>
                            <a:noFill/>
                          </a:ln>
                          <a:solidFill>
                            <a:schemeClr val="tx1"/>
                          </a:solidFill>
                          <a:effectLst/>
                          <a:latin typeface="Arial" pitchFamily="34" charset="0"/>
                          <a:cs typeface="Arial"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The attribute value is fixed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a:spLocks noGrp="1"/>
          </p:cNvSpPr>
          <p:nvPr>
            <p:ph type="body" sz="quarter" idx="11"/>
          </p:nvPr>
        </p:nvSpPr>
        <p:spPr>
          <a:xfrm>
            <a:off x="0" y="144463"/>
            <a:ext cx="8689975" cy="615950"/>
          </a:xfrm>
        </p:spPr>
        <p:txBody>
          <a:bodyPr/>
          <a:lstStyle/>
          <a:p>
            <a:pPr lvl="1">
              <a:buFont typeface="Gill Sans MT" pitchFamily="34" charset="0"/>
              <a:buNone/>
            </a:pPr>
            <a:r>
              <a:rPr sz="3400" b="1" smtClean="0">
                <a:cs typeface="Arial" charset="0"/>
              </a:rPr>
              <a:t>Using explicit default value </a:t>
            </a:r>
          </a:p>
        </p:txBody>
      </p:sp>
      <p:sp>
        <p:nvSpPr>
          <p:cNvPr id="226307" name="Text Placeholder 3"/>
          <p:cNvSpPr>
            <a:spLocks noGrp="1"/>
          </p:cNvSpPr>
          <p:nvPr>
            <p:ph type="body" sz="quarter" idx="16"/>
          </p:nvPr>
        </p:nvSpPr>
        <p:spPr/>
        <p:txBody>
          <a:bodyPr/>
          <a:lstStyle/>
          <a:p>
            <a:r>
              <a:rPr sz="2400" dirty="0" smtClean="0">
                <a:cs typeface="Arial" charset="0"/>
              </a:rPr>
              <a:t>If the attribute is not used in XML document then it automatically takes default value</a:t>
            </a:r>
          </a:p>
          <a:p>
            <a:endParaRPr sz="2400" dirty="0" smtClean="0">
              <a:cs typeface="Arial" charset="0"/>
            </a:endParaRPr>
          </a:p>
          <a:p>
            <a:r>
              <a:rPr sz="2400" dirty="0" smtClean="0">
                <a:cs typeface="Arial" charset="0"/>
              </a:rPr>
              <a:t>In DTD</a:t>
            </a:r>
          </a:p>
          <a:p>
            <a:pPr>
              <a:buFont typeface="Arial" charset="0"/>
              <a:buNone/>
            </a:pPr>
            <a:r>
              <a:rPr sz="2400" dirty="0" smtClean="0">
                <a:cs typeface="Arial" charset="0"/>
              </a:rPr>
              <a:t>	&lt;!ATTLIST BOOK publisher CDATA “O’Reilly”&gt;</a:t>
            </a:r>
          </a:p>
          <a:p>
            <a:pPr>
              <a:buFont typeface="Arial" charset="0"/>
              <a:buNone/>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&lt;BOOK&gt;XML in a Nutshell&lt;/BOOK&gt;</a:t>
            </a:r>
          </a:p>
          <a:p>
            <a:pPr lvl="1">
              <a:buFont typeface="Arial" charset="0"/>
              <a:buNone/>
            </a:pPr>
            <a:endParaRPr sz="2400" dirty="0" smtClean="0">
              <a:cs typeface="Arial" charset="0"/>
            </a:endParaRPr>
          </a:p>
          <a:p>
            <a:pPr lvl="1">
              <a:buFont typeface="Arial" charset="0"/>
              <a:buChar char="•"/>
            </a:pP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p:cNvSpPr>
          <p:nvPr>
            <p:ph type="body" sz="quarter" idx="11"/>
          </p:nvPr>
        </p:nvSpPr>
        <p:spPr>
          <a:xfrm>
            <a:off x="460375" y="144463"/>
            <a:ext cx="8229600" cy="615950"/>
          </a:xfrm>
        </p:spPr>
        <p:txBody>
          <a:bodyPr/>
          <a:lstStyle/>
          <a:p>
            <a:r>
              <a:rPr sz="3400">
                <a:cs typeface="Arial" charset="0"/>
              </a:rPr>
              <a:t>Using #IMPLIED</a:t>
            </a:r>
          </a:p>
        </p:txBody>
      </p:sp>
      <p:sp>
        <p:nvSpPr>
          <p:cNvPr id="227331" name="Text Placeholder 3"/>
          <p:cNvSpPr>
            <a:spLocks noGrp="1"/>
          </p:cNvSpPr>
          <p:nvPr>
            <p:ph type="body" sz="quarter" idx="16"/>
          </p:nvPr>
        </p:nvSpPr>
        <p:spPr/>
        <p:txBody>
          <a:bodyPr/>
          <a:lstStyle/>
          <a:p>
            <a:r>
              <a:rPr sz="2400" dirty="0" smtClean="0">
                <a:cs typeface="Arial" charset="0"/>
              </a:rPr>
              <a:t>Indicates existence of an attribute for an element and its usage is optional</a:t>
            </a:r>
          </a:p>
          <a:p>
            <a:endParaRPr sz="2400" dirty="0" smtClean="0">
              <a:cs typeface="Arial" charset="0"/>
            </a:endParaRPr>
          </a:p>
          <a:p>
            <a:r>
              <a:rPr sz="2400" dirty="0" smtClean="0">
                <a:cs typeface="Arial" charset="0"/>
              </a:rPr>
              <a:t>In DTD</a:t>
            </a:r>
          </a:p>
          <a:p>
            <a:pPr lvl="2">
              <a:buFont typeface="Arial" charset="0"/>
              <a:buNone/>
            </a:pPr>
            <a:r>
              <a:rPr sz="2400" dirty="0" smtClean="0">
                <a:cs typeface="Arial" charset="0"/>
              </a:rPr>
              <a:t>&lt;!ATTLIST CONTACT phone CDATA #IMPLIED &gt;</a:t>
            </a:r>
          </a:p>
          <a:p>
            <a:endParaRPr sz="2400" dirty="0" smtClean="0">
              <a:cs typeface="Arial" charset="0"/>
            </a:endParaRPr>
          </a:p>
          <a:p>
            <a:r>
              <a:rPr sz="2400" dirty="0" smtClean="0">
                <a:cs typeface="Arial" charset="0"/>
              </a:rPr>
              <a:t>In XML</a:t>
            </a:r>
          </a:p>
          <a:p>
            <a:pPr lvl="2">
              <a:buFont typeface="Arial" charset="0"/>
              <a:buNone/>
            </a:pPr>
            <a:r>
              <a:rPr sz="2400" dirty="0" smtClean="0">
                <a:cs typeface="Arial" charset="0"/>
              </a:rPr>
              <a:t>&lt;CONTACT phone=“080-4421380” /&gt;</a:t>
            </a:r>
          </a:p>
          <a:p>
            <a:pPr lvl="2">
              <a:buFont typeface="Arial" charset="0"/>
              <a:buNone/>
            </a:pPr>
            <a:r>
              <a:rPr sz="2400" dirty="0" smtClean="0">
                <a:cs typeface="Arial" charset="0"/>
              </a:rPr>
              <a:t>&lt;CONTACT /&gt;</a:t>
            </a:r>
          </a:p>
          <a:p>
            <a:pPr lvl="2">
              <a:buFont typeface="Arial" charset="0"/>
              <a:buNone/>
            </a:pPr>
            <a:endParaRPr sz="2400" dirty="0" smtClean="0">
              <a:cs typeface="Arial" charset="0"/>
            </a:endParaRPr>
          </a:p>
          <a:p>
            <a:pPr lvl="2">
              <a:buFont typeface="Arial" charset="0"/>
              <a:buNone/>
            </a:pPr>
            <a:r>
              <a:rPr sz="2000" dirty="0" smtClean="0">
                <a:cs typeface="Arial" charset="0"/>
              </a:rPr>
              <a:t/>
            </a:r>
            <a:br>
              <a:rPr sz="2000" dirty="0" smtClean="0">
                <a:cs typeface="Arial" charset="0"/>
              </a:rPr>
            </a:b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p:cNvSpPr>
          <p:nvPr>
            <p:ph type="body" sz="quarter" idx="11"/>
          </p:nvPr>
        </p:nvSpPr>
        <p:spPr>
          <a:xfrm>
            <a:off x="0" y="144463"/>
            <a:ext cx="8689975" cy="646112"/>
          </a:xfrm>
        </p:spPr>
        <p:txBody>
          <a:bodyPr/>
          <a:lstStyle/>
          <a:p>
            <a:pPr lvl="1">
              <a:buFont typeface="Arial" charset="0"/>
              <a:buNone/>
            </a:pPr>
            <a:r>
              <a:rPr sz="3600" b="1" smtClean="0">
                <a:cs typeface="Arial" charset="0"/>
              </a:rPr>
              <a:t>Using #REQUIRED </a:t>
            </a:r>
            <a:endParaRPr sz="3600" b="1" smtClean="0">
              <a:solidFill>
                <a:schemeClr val="hlink"/>
              </a:solidFill>
              <a:cs typeface="Arial" charset="0"/>
            </a:endParaRPr>
          </a:p>
        </p:txBody>
      </p:sp>
      <p:sp>
        <p:nvSpPr>
          <p:cNvPr id="228355" name="Text Placeholder 3"/>
          <p:cNvSpPr>
            <a:spLocks noGrp="1"/>
          </p:cNvSpPr>
          <p:nvPr>
            <p:ph type="body" sz="quarter" idx="16"/>
          </p:nvPr>
        </p:nvSpPr>
        <p:spPr/>
        <p:txBody>
          <a:bodyPr/>
          <a:lstStyle/>
          <a:p>
            <a:r>
              <a:rPr sz="2400" dirty="0" smtClean="0">
                <a:cs typeface="Arial" charset="0"/>
              </a:rPr>
              <a:t>Indicates existence of an attribute for an element and its usage is mandatory</a:t>
            </a:r>
          </a:p>
          <a:p>
            <a:endParaRPr sz="2400" dirty="0" smtClean="0">
              <a:cs typeface="Arial" charset="0"/>
            </a:endParaRPr>
          </a:p>
          <a:p>
            <a:r>
              <a:rPr sz="2400" dirty="0" smtClean="0">
                <a:cs typeface="Arial" charset="0"/>
              </a:rPr>
              <a:t>In DTD</a:t>
            </a:r>
          </a:p>
          <a:p>
            <a:pPr lvl="1">
              <a:buFont typeface="Arial" charset="0"/>
              <a:buNone/>
            </a:pPr>
            <a:r>
              <a:rPr sz="2400" dirty="0" smtClean="0">
                <a:cs typeface="Arial" charset="0"/>
              </a:rPr>
              <a:t>&lt;PERSON </a:t>
            </a:r>
            <a:r>
              <a:rPr sz="2400" dirty="0" err="1" smtClean="0">
                <a:cs typeface="Arial" charset="0"/>
              </a:rPr>
              <a:t>pid</a:t>
            </a:r>
            <a:r>
              <a:rPr sz="2400" dirty="0" smtClean="0">
                <a:cs typeface="Arial" charset="0"/>
              </a:rPr>
              <a:t> CDATA #REQUIRED&gt;</a:t>
            </a:r>
          </a:p>
          <a:p>
            <a:pPr lvl="1">
              <a:buFont typeface="Arial" charset="0"/>
              <a:buChar char="•"/>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&lt;PERSON </a:t>
            </a:r>
            <a:r>
              <a:rPr sz="2400" dirty="0" err="1" smtClean="0">
                <a:cs typeface="Arial" charset="0"/>
              </a:rPr>
              <a:t>pid</a:t>
            </a:r>
            <a:r>
              <a:rPr sz="2400" dirty="0" smtClean="0">
                <a:cs typeface="Arial" charset="0"/>
              </a:rPr>
              <a:t>=“172386” /&gt;</a:t>
            </a:r>
          </a:p>
          <a:p>
            <a:pPr lvl="2">
              <a:buFont typeface="Arial" charset="0"/>
              <a:buNone/>
            </a:pPr>
            <a:endParaRPr sz="2400" dirty="0" smtClean="0">
              <a:cs typeface="Arial" charset="0"/>
            </a:endParaRPr>
          </a:p>
          <a:p>
            <a:endParaRPr sz="2400" dirty="0" smtClean="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p:cNvSpPr>
          <p:nvPr>
            <p:ph type="body" sz="quarter" idx="11"/>
          </p:nvPr>
        </p:nvSpPr>
        <p:spPr>
          <a:xfrm>
            <a:off x="0" y="144463"/>
            <a:ext cx="8689975" cy="615950"/>
          </a:xfrm>
        </p:spPr>
        <p:txBody>
          <a:bodyPr/>
          <a:lstStyle/>
          <a:p>
            <a:pPr lvl="1">
              <a:buFont typeface="Arial" charset="0"/>
              <a:buNone/>
            </a:pPr>
            <a:r>
              <a:rPr sz="3400" b="1" smtClean="0">
                <a:cs typeface="Arial" charset="0"/>
              </a:rPr>
              <a:t>Using #FIXED</a:t>
            </a:r>
          </a:p>
        </p:txBody>
      </p:sp>
      <p:sp>
        <p:nvSpPr>
          <p:cNvPr id="229379" name="Text Placeholder 3"/>
          <p:cNvSpPr>
            <a:spLocks noGrp="1"/>
          </p:cNvSpPr>
          <p:nvPr>
            <p:ph type="body" sz="quarter" idx="16"/>
          </p:nvPr>
        </p:nvSpPr>
        <p:spPr/>
        <p:txBody>
          <a:bodyPr/>
          <a:lstStyle/>
          <a:p>
            <a:r>
              <a:rPr sz="2400" dirty="0" smtClean="0">
                <a:cs typeface="Arial" charset="0"/>
              </a:rPr>
              <a:t>It appears in the DTD with an attribute having a fixed value</a:t>
            </a:r>
          </a:p>
          <a:p>
            <a:endParaRPr sz="2400" dirty="0" smtClean="0">
              <a:cs typeface="Arial" charset="0"/>
            </a:endParaRPr>
          </a:p>
          <a:p>
            <a:r>
              <a:rPr sz="2400" dirty="0" smtClean="0">
                <a:cs typeface="Arial" charset="0"/>
              </a:rPr>
              <a:t>In DTD</a:t>
            </a:r>
          </a:p>
          <a:p>
            <a:pPr lvl="1">
              <a:buFont typeface="Arial" charset="0"/>
              <a:buNone/>
            </a:pPr>
            <a:r>
              <a:rPr sz="2400" dirty="0" smtClean="0">
                <a:cs typeface="Arial" charset="0"/>
              </a:rPr>
              <a:t>&lt;COMPANY name CDATA #FIXED “ABC Inc.”&gt;</a:t>
            </a:r>
          </a:p>
          <a:p>
            <a:pPr lvl="1">
              <a:buFont typeface="Arial" charset="0"/>
              <a:buChar char="•"/>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&lt;COMPANY name=“ABC Inc.” /&gt;</a:t>
            </a:r>
          </a:p>
          <a:p>
            <a:pPr lvl="2">
              <a:buFont typeface="Arial" charset="0"/>
              <a:buNone/>
            </a:pP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p:cNvSpPr>
          <p:nvPr>
            <p:ph type="body" sz="quarter" idx="11"/>
          </p:nvPr>
        </p:nvSpPr>
        <p:spPr>
          <a:xfrm>
            <a:off x="460375" y="144463"/>
            <a:ext cx="8229600" cy="615950"/>
          </a:xfrm>
        </p:spPr>
        <p:txBody>
          <a:bodyPr/>
          <a:lstStyle/>
          <a:p>
            <a:r>
              <a:rPr sz="3400">
                <a:cs typeface="Arial" charset="0"/>
              </a:rPr>
              <a:t>Attribute type - CDATA</a:t>
            </a:r>
          </a:p>
        </p:txBody>
      </p:sp>
      <p:sp>
        <p:nvSpPr>
          <p:cNvPr id="230403" name="Text Placeholder 3"/>
          <p:cNvSpPr>
            <a:spLocks noGrp="1"/>
          </p:cNvSpPr>
          <p:nvPr>
            <p:ph type="body" sz="quarter" idx="16"/>
          </p:nvPr>
        </p:nvSpPr>
        <p:spPr>
          <a:xfrm>
            <a:off x="457200" y="990600"/>
            <a:ext cx="8305800" cy="5181600"/>
          </a:xfrm>
        </p:spPr>
        <p:txBody>
          <a:bodyPr/>
          <a:lstStyle/>
          <a:p>
            <a:r>
              <a:rPr sz="2400" dirty="0" smtClean="0">
                <a:cs typeface="Arial" charset="0"/>
              </a:rPr>
              <a:t>Specifies character data which is just text without markup</a:t>
            </a:r>
          </a:p>
          <a:p>
            <a:endParaRPr sz="2400" dirty="0" smtClean="0">
              <a:cs typeface="Arial" charset="0"/>
            </a:endParaRPr>
          </a:p>
          <a:p>
            <a:r>
              <a:rPr sz="2400" dirty="0" smtClean="0">
                <a:cs typeface="Arial" charset="0"/>
              </a:rPr>
              <a:t>Characters like "&lt;" and "&amp;" are illegal in CDATA attribute values since they are markup</a:t>
            </a:r>
          </a:p>
          <a:p>
            <a:pPr lvl="1">
              <a:buFont typeface="Arial" charset="0"/>
              <a:buChar char="•"/>
            </a:pPr>
            <a:r>
              <a:rPr sz="2400" dirty="0" smtClean="0">
                <a:cs typeface="Arial" charset="0"/>
              </a:rPr>
              <a:t>"&lt;" generates an error as parser interprets it as start of a new element</a:t>
            </a:r>
          </a:p>
          <a:p>
            <a:pPr lvl="1">
              <a:buFont typeface="Arial" charset="0"/>
              <a:buChar char="•"/>
            </a:pPr>
            <a:r>
              <a:rPr sz="2400" dirty="0" smtClean="0">
                <a:cs typeface="Arial" charset="0"/>
              </a:rPr>
              <a:t>"&amp;" generates an error as parser interprets it as start of a character entity</a:t>
            </a:r>
          </a:p>
          <a:p>
            <a:pPr lvl="1">
              <a:buFont typeface="Arial" charset="0"/>
              <a:buChar char="•"/>
            </a:pPr>
            <a:endParaRPr sz="2400" dirty="0" smtClean="0">
              <a:cs typeface="Arial" charset="0"/>
            </a:endParaRPr>
          </a:p>
          <a:p>
            <a:r>
              <a:rPr sz="2400" dirty="0" smtClean="0">
                <a:cs typeface="Arial" charset="0"/>
              </a:rPr>
              <a:t>In DTD:	&lt;!ATTLIST BOOK title CDATA #IMPLIED&gt;</a:t>
            </a:r>
          </a:p>
          <a:p>
            <a:pPr lvl="1">
              <a:buFont typeface="Arial" charset="0"/>
              <a:buNone/>
            </a:pPr>
            <a:endParaRPr sz="2400" dirty="0" smtClean="0">
              <a:cs typeface="Arial" charset="0"/>
            </a:endParaRPr>
          </a:p>
          <a:p>
            <a:r>
              <a:rPr sz="2400" dirty="0" smtClean="0">
                <a:cs typeface="Arial" charset="0"/>
              </a:rPr>
              <a:t>In XML:	&lt;BOOK title=“Web Designing” /&gt;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p:cNvSpPr>
          <p:nvPr>
            <p:ph type="body" sz="quarter" idx="11"/>
          </p:nvPr>
        </p:nvSpPr>
        <p:spPr>
          <a:xfrm>
            <a:off x="460375" y="144463"/>
            <a:ext cx="8229600" cy="585787"/>
          </a:xfrm>
        </p:spPr>
        <p:txBody>
          <a:bodyPr/>
          <a:lstStyle/>
          <a:p>
            <a:r>
              <a:rPr sz="3200">
                <a:cs typeface="Arial" charset="0"/>
              </a:rPr>
              <a:t>Attribute types – NMTOKEN / NMTOKENS</a:t>
            </a:r>
            <a:endParaRPr kumimoji="1" altLang="ja-JP" sz="3200">
              <a:ea typeface="ＭＳ Ｐゴシック" charset="-128"/>
              <a:cs typeface="Arial" charset="0"/>
            </a:endParaRPr>
          </a:p>
        </p:txBody>
      </p:sp>
      <p:sp>
        <p:nvSpPr>
          <p:cNvPr id="231427" name="Text Placeholder 3"/>
          <p:cNvSpPr>
            <a:spLocks noGrp="1"/>
          </p:cNvSpPr>
          <p:nvPr>
            <p:ph type="body" sz="quarter" idx="16"/>
          </p:nvPr>
        </p:nvSpPr>
        <p:spPr>
          <a:xfrm>
            <a:off x="381000" y="914400"/>
            <a:ext cx="8240713" cy="4473575"/>
          </a:xfrm>
        </p:spPr>
        <p:txBody>
          <a:bodyPr/>
          <a:lstStyle/>
          <a:p>
            <a:pPr>
              <a:spcBef>
                <a:spcPct val="0"/>
              </a:spcBef>
            </a:pPr>
            <a:r>
              <a:rPr sz="2400" dirty="0" smtClean="0">
                <a:cs typeface="Arial" charset="0"/>
              </a:rPr>
              <a:t>NMTOKEN is used for strings that can contain characters, digits, underscores, colons, periods and dashes</a:t>
            </a:r>
          </a:p>
          <a:p>
            <a:pPr>
              <a:spcBef>
                <a:spcPct val="0"/>
              </a:spcBef>
            </a:pPr>
            <a:endParaRPr sz="2400" dirty="0" smtClean="0">
              <a:cs typeface="Arial" charset="0"/>
            </a:endParaRPr>
          </a:p>
          <a:p>
            <a:pPr>
              <a:spcBef>
                <a:spcPct val="0"/>
              </a:spcBef>
            </a:pPr>
            <a:r>
              <a:rPr sz="2400" dirty="0" smtClean="0">
                <a:cs typeface="Arial" charset="0"/>
              </a:rPr>
              <a:t>Use NMTOKENS if string has white spaces as attribute value</a:t>
            </a:r>
          </a:p>
          <a:p>
            <a:pPr>
              <a:spcBef>
                <a:spcPct val="0"/>
              </a:spcBef>
              <a:buFont typeface="Arial" charset="0"/>
              <a:buNone/>
            </a:pPr>
            <a:endParaRPr sz="2400" dirty="0" smtClean="0">
              <a:cs typeface="Arial" charset="0"/>
            </a:endParaRPr>
          </a:p>
          <a:p>
            <a:pPr>
              <a:spcBef>
                <a:spcPct val="0"/>
              </a:spcBef>
            </a:pPr>
            <a:r>
              <a:rPr sz="2400" dirty="0" smtClean="0">
                <a:cs typeface="Arial" charset="0"/>
              </a:rPr>
              <a:t>In DTD</a:t>
            </a:r>
          </a:p>
          <a:p>
            <a:pPr lvl="2">
              <a:buFont typeface="Arial" charset="0"/>
              <a:buNone/>
            </a:pPr>
            <a:r>
              <a:rPr kumimoji="1" altLang="ja-JP" sz="2400" dirty="0" smtClean="0">
                <a:ea typeface="ＭＳ Ｐゴシック" charset="-128"/>
                <a:cs typeface="Arial" charset="0"/>
              </a:rPr>
              <a:t>&lt;!ATTLIST test</a:t>
            </a:r>
          </a:p>
          <a:p>
            <a:pPr lvl="2">
              <a:buFont typeface="Arial" charset="0"/>
              <a:buNone/>
            </a:pPr>
            <a:r>
              <a:rPr kumimoji="1" altLang="ja-JP" sz="2400" dirty="0" smtClean="0">
                <a:ea typeface="ＭＳ Ｐゴシック" charset="-128"/>
                <a:cs typeface="Arial" charset="0"/>
              </a:rPr>
              <a:t>            a CDATA #IMPLIED</a:t>
            </a:r>
          </a:p>
          <a:p>
            <a:pPr lvl="2">
              <a:buFont typeface="Arial" charset="0"/>
              <a:buNone/>
            </a:pPr>
            <a:r>
              <a:rPr kumimoji="1" altLang="ja-JP" sz="2400" dirty="0" smtClean="0">
                <a:ea typeface="ＭＳ Ｐゴシック" charset="-128"/>
                <a:cs typeface="Arial" charset="0"/>
              </a:rPr>
              <a:t>            b NMTOKEN #REQUIRED</a:t>
            </a:r>
          </a:p>
          <a:p>
            <a:pPr lvl="2">
              <a:buFont typeface="Arial" charset="0"/>
              <a:buNone/>
            </a:pPr>
            <a:r>
              <a:rPr kumimoji="1" altLang="ja-JP" sz="2400" dirty="0" smtClean="0">
                <a:ea typeface="ＭＳ Ｐゴシック" charset="-128"/>
                <a:cs typeface="Arial" charset="0"/>
              </a:rPr>
              <a:t>            c NMTOKENS #REQUIRED&gt;</a:t>
            </a:r>
          </a:p>
          <a:p>
            <a:r>
              <a:rPr kumimoji="1" altLang="ja-JP" sz="2400" dirty="0" smtClean="0">
                <a:ea typeface="ＭＳ Ｐゴシック" charset="-128"/>
                <a:cs typeface="Arial" charset="0"/>
              </a:rPr>
              <a:t>In XML</a:t>
            </a:r>
          </a:p>
          <a:p>
            <a:pPr lvl="2">
              <a:buFont typeface="Arial" charset="0"/>
              <a:buNone/>
            </a:pPr>
            <a:r>
              <a:rPr kumimoji="1" altLang="ja-JP" sz="2400" dirty="0" smtClean="0">
                <a:ea typeface="ＭＳ Ｐゴシック" charset="-128"/>
                <a:cs typeface="Arial" charset="0"/>
              </a:rPr>
              <a:t>&lt;test a="&gt;;d&amp;lt;1&gt;" b="a1:12" c="3.4 div -4"/&gt;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2"/>
          <p:cNvSpPr>
            <a:spLocks noGrp="1"/>
          </p:cNvSpPr>
          <p:nvPr>
            <p:ph type="title" idx="4294967295"/>
          </p:nvPr>
        </p:nvSpPr>
        <p:spPr>
          <a:xfrm>
            <a:off x="0" y="0"/>
            <a:ext cx="7564438" cy="914400"/>
          </a:xfrm>
        </p:spPr>
        <p:txBody>
          <a:bodyPr/>
          <a:lstStyle/>
          <a:p>
            <a:r>
              <a:rPr smtClean="0">
                <a:cs typeface="Arial" charset="0"/>
              </a:rPr>
              <a:t>What is a Document</a:t>
            </a:r>
          </a:p>
        </p:txBody>
      </p:sp>
      <p:grpSp>
        <p:nvGrpSpPr>
          <p:cNvPr id="190467" name="Group 3"/>
          <p:cNvGrpSpPr>
            <a:grpSpLocks/>
          </p:cNvGrpSpPr>
          <p:nvPr/>
        </p:nvGrpSpPr>
        <p:grpSpPr bwMode="auto">
          <a:xfrm>
            <a:off x="685800" y="1371600"/>
            <a:ext cx="2093913" cy="2259013"/>
            <a:chOff x="288" y="816"/>
            <a:chExt cx="1319" cy="1423"/>
          </a:xfrm>
        </p:grpSpPr>
        <p:sp>
          <p:nvSpPr>
            <p:cNvPr id="190476" name="AutoShape 4"/>
            <p:cNvSpPr>
              <a:spLocks noChangeArrowheads="1"/>
            </p:cNvSpPr>
            <p:nvPr/>
          </p:nvSpPr>
          <p:spPr bwMode="auto">
            <a:xfrm>
              <a:off x="576" y="1440"/>
              <a:ext cx="576" cy="765"/>
            </a:xfrm>
            <a:prstGeom prst="can">
              <a:avLst>
                <a:gd name="adj" fmla="val 33203"/>
              </a:avLst>
            </a:prstGeom>
            <a:solidFill>
              <a:srgbClr val="969696"/>
            </a:solidFill>
            <a:ln w="9525">
              <a:solidFill>
                <a:schemeClr val="bg2"/>
              </a:solidFill>
              <a:round/>
              <a:headEnd/>
              <a:tailEnd/>
            </a:ln>
          </p:spPr>
          <p:txBody>
            <a:bodyPr wrap="none" anchor="ctr"/>
            <a:lstStyle/>
            <a:p>
              <a:endParaRPr lang="en-US">
                <a:latin typeface="Gill Sans MT" pitchFamily="34" charset="0"/>
              </a:endParaRPr>
            </a:p>
          </p:txBody>
        </p:sp>
        <p:sp>
          <p:nvSpPr>
            <p:cNvPr id="190477" name="Oval 5"/>
            <p:cNvSpPr>
              <a:spLocks noChangeArrowheads="1"/>
            </p:cNvSpPr>
            <p:nvPr/>
          </p:nvSpPr>
          <p:spPr bwMode="auto">
            <a:xfrm>
              <a:off x="288" y="1104"/>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78" name="Oval 6"/>
            <p:cNvSpPr>
              <a:spLocks noChangeArrowheads="1"/>
            </p:cNvSpPr>
            <p:nvPr/>
          </p:nvSpPr>
          <p:spPr bwMode="auto">
            <a:xfrm>
              <a:off x="480" y="864"/>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79" name="Oval 7"/>
            <p:cNvSpPr>
              <a:spLocks noChangeArrowheads="1"/>
            </p:cNvSpPr>
            <p:nvPr/>
          </p:nvSpPr>
          <p:spPr bwMode="auto">
            <a:xfrm>
              <a:off x="816" y="816"/>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80" name="Oval 8"/>
            <p:cNvSpPr>
              <a:spLocks noChangeArrowheads="1"/>
            </p:cNvSpPr>
            <p:nvPr/>
          </p:nvSpPr>
          <p:spPr bwMode="auto">
            <a:xfrm>
              <a:off x="1056" y="816"/>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81" name="Oval 9"/>
            <p:cNvSpPr>
              <a:spLocks noChangeArrowheads="1"/>
            </p:cNvSpPr>
            <p:nvPr/>
          </p:nvSpPr>
          <p:spPr bwMode="auto">
            <a:xfrm>
              <a:off x="1344" y="960"/>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cxnSp>
          <p:nvCxnSpPr>
            <p:cNvPr id="190482" name="AutoShape 10"/>
            <p:cNvCxnSpPr>
              <a:cxnSpLocks noChangeShapeType="1"/>
              <a:stCxn id="190477" idx="5"/>
              <a:endCxn id="190476" idx="1"/>
            </p:cNvCxnSpPr>
            <p:nvPr/>
          </p:nvCxnSpPr>
          <p:spPr bwMode="auto">
            <a:xfrm>
              <a:off x="411" y="1227"/>
              <a:ext cx="453" cy="213"/>
            </a:xfrm>
            <a:prstGeom prst="straightConnector1">
              <a:avLst/>
            </a:prstGeom>
            <a:noFill/>
            <a:ln w="38100">
              <a:solidFill>
                <a:schemeClr val="tx1"/>
              </a:solidFill>
              <a:round/>
              <a:headEnd/>
              <a:tailEnd/>
            </a:ln>
          </p:spPr>
        </p:cxnSp>
        <p:cxnSp>
          <p:nvCxnSpPr>
            <p:cNvPr id="190483" name="AutoShape 11"/>
            <p:cNvCxnSpPr>
              <a:cxnSpLocks noChangeShapeType="1"/>
              <a:stCxn id="190478" idx="5"/>
              <a:endCxn id="190476" idx="1"/>
            </p:cNvCxnSpPr>
            <p:nvPr/>
          </p:nvCxnSpPr>
          <p:spPr bwMode="auto">
            <a:xfrm>
              <a:off x="603" y="987"/>
              <a:ext cx="261" cy="453"/>
            </a:xfrm>
            <a:prstGeom prst="straightConnector1">
              <a:avLst/>
            </a:prstGeom>
            <a:noFill/>
            <a:ln w="38100">
              <a:solidFill>
                <a:schemeClr val="tx1"/>
              </a:solidFill>
              <a:round/>
              <a:headEnd/>
              <a:tailEnd/>
            </a:ln>
          </p:spPr>
        </p:cxnSp>
        <p:cxnSp>
          <p:nvCxnSpPr>
            <p:cNvPr id="190484" name="AutoShape 12"/>
            <p:cNvCxnSpPr>
              <a:cxnSpLocks noChangeShapeType="1"/>
              <a:stCxn id="190479" idx="4"/>
              <a:endCxn id="190476" idx="1"/>
            </p:cNvCxnSpPr>
            <p:nvPr/>
          </p:nvCxnSpPr>
          <p:spPr bwMode="auto">
            <a:xfrm flipH="1">
              <a:off x="864" y="960"/>
              <a:ext cx="24" cy="480"/>
            </a:xfrm>
            <a:prstGeom prst="straightConnector1">
              <a:avLst/>
            </a:prstGeom>
            <a:noFill/>
            <a:ln w="38100">
              <a:solidFill>
                <a:schemeClr val="tx1"/>
              </a:solidFill>
              <a:round/>
              <a:headEnd/>
              <a:tailEnd/>
            </a:ln>
          </p:spPr>
        </p:cxnSp>
        <p:cxnSp>
          <p:nvCxnSpPr>
            <p:cNvPr id="190485" name="AutoShape 13"/>
            <p:cNvCxnSpPr>
              <a:cxnSpLocks noChangeShapeType="1"/>
              <a:stCxn id="190480" idx="4"/>
              <a:endCxn id="190476" idx="1"/>
            </p:cNvCxnSpPr>
            <p:nvPr/>
          </p:nvCxnSpPr>
          <p:spPr bwMode="auto">
            <a:xfrm flipH="1">
              <a:off x="864" y="960"/>
              <a:ext cx="264" cy="480"/>
            </a:xfrm>
            <a:prstGeom prst="straightConnector1">
              <a:avLst/>
            </a:prstGeom>
            <a:noFill/>
            <a:ln w="38100">
              <a:solidFill>
                <a:schemeClr val="tx1"/>
              </a:solidFill>
              <a:round/>
              <a:headEnd/>
              <a:tailEnd/>
            </a:ln>
          </p:spPr>
        </p:cxnSp>
        <p:cxnSp>
          <p:nvCxnSpPr>
            <p:cNvPr id="190486" name="AutoShape 14"/>
            <p:cNvCxnSpPr>
              <a:cxnSpLocks noChangeShapeType="1"/>
              <a:stCxn id="190481" idx="3"/>
              <a:endCxn id="190476" idx="1"/>
            </p:cNvCxnSpPr>
            <p:nvPr/>
          </p:nvCxnSpPr>
          <p:spPr bwMode="auto">
            <a:xfrm flipH="1">
              <a:off x="864" y="1083"/>
              <a:ext cx="501" cy="357"/>
            </a:xfrm>
            <a:prstGeom prst="straightConnector1">
              <a:avLst/>
            </a:prstGeom>
            <a:noFill/>
            <a:ln w="38100">
              <a:solidFill>
                <a:schemeClr val="tx1"/>
              </a:solidFill>
              <a:round/>
              <a:headEnd/>
              <a:tailEnd/>
            </a:ln>
          </p:spPr>
        </p:cxnSp>
        <p:sp>
          <p:nvSpPr>
            <p:cNvPr id="190487" name="Text Box 15"/>
            <p:cNvSpPr txBox="1">
              <a:spLocks noChangeArrowheads="1"/>
            </p:cNvSpPr>
            <p:nvPr/>
          </p:nvSpPr>
          <p:spPr bwMode="auto">
            <a:xfrm>
              <a:off x="1124" y="1987"/>
              <a:ext cx="483" cy="252"/>
            </a:xfrm>
            <a:prstGeom prst="rect">
              <a:avLst/>
            </a:prstGeom>
            <a:noFill/>
            <a:ln w="9525">
              <a:noFill/>
              <a:miter lim="800000"/>
              <a:headEnd/>
              <a:tailEnd/>
            </a:ln>
          </p:spPr>
          <p:txBody>
            <a:bodyPr wrap="none" anchor="ctr">
              <a:spAutoFit/>
            </a:bodyPr>
            <a:lstStyle/>
            <a:p>
              <a:pPr algn="ctr" eaLnBrk="0" hangingPunct="0"/>
              <a:r>
                <a:rPr lang="en-US" sz="2000" b="1">
                  <a:latin typeface="Gill Sans MT" pitchFamily="34" charset="0"/>
                </a:rPr>
                <a:t>Data</a:t>
              </a:r>
              <a:endParaRPr lang="en-US" sz="2000">
                <a:solidFill>
                  <a:srgbClr val="3333FF"/>
                </a:solidFill>
                <a:latin typeface="Gill Sans MT" pitchFamily="34" charset="0"/>
              </a:endParaRPr>
            </a:p>
          </p:txBody>
        </p:sp>
      </p:grpSp>
      <p:grpSp>
        <p:nvGrpSpPr>
          <p:cNvPr id="190468" name="Group 16"/>
          <p:cNvGrpSpPr>
            <a:grpSpLocks/>
          </p:cNvGrpSpPr>
          <p:nvPr/>
        </p:nvGrpSpPr>
        <p:grpSpPr bwMode="auto">
          <a:xfrm>
            <a:off x="2362200" y="2514600"/>
            <a:ext cx="6030913" cy="2819400"/>
            <a:chOff x="1200" y="1584"/>
            <a:chExt cx="3840" cy="1824"/>
          </a:xfrm>
        </p:grpSpPr>
        <p:sp>
          <p:nvSpPr>
            <p:cNvPr id="190470" name="Rectangle 17"/>
            <p:cNvSpPr>
              <a:spLocks noChangeArrowheads="1"/>
            </p:cNvSpPr>
            <p:nvPr/>
          </p:nvSpPr>
          <p:spPr bwMode="auto">
            <a:xfrm>
              <a:off x="2496" y="2880"/>
              <a:ext cx="1296" cy="528"/>
            </a:xfrm>
            <a:prstGeom prst="rect">
              <a:avLst/>
            </a:prstGeom>
            <a:solidFill>
              <a:srgbClr val="00CC99"/>
            </a:solidFill>
            <a:ln w="9525">
              <a:solidFill>
                <a:schemeClr val="tx1"/>
              </a:solidFill>
              <a:miter lim="800000"/>
              <a:headEnd/>
              <a:tailEnd/>
            </a:ln>
          </p:spPr>
          <p:txBody>
            <a:bodyPr wrap="none" anchor="ctr"/>
            <a:lstStyle/>
            <a:p>
              <a:pPr algn="ctr" eaLnBrk="0" hangingPunct="0"/>
              <a:r>
                <a:rPr lang="en-US" sz="2000" b="1">
                  <a:solidFill>
                    <a:schemeClr val="bg1"/>
                  </a:solidFill>
                  <a:latin typeface="Gill Sans MT" pitchFamily="34" charset="0"/>
                </a:rPr>
                <a:t>Markup</a:t>
              </a:r>
              <a:endParaRPr lang="en-US" sz="2000">
                <a:latin typeface="Gill Sans MT" pitchFamily="34" charset="0"/>
              </a:endParaRPr>
            </a:p>
          </p:txBody>
        </p:sp>
        <p:sp>
          <p:nvSpPr>
            <p:cNvPr id="190471" name="AutoShape 18"/>
            <p:cNvSpPr>
              <a:spLocks noChangeArrowheads="1"/>
            </p:cNvSpPr>
            <p:nvPr/>
          </p:nvSpPr>
          <p:spPr bwMode="auto">
            <a:xfrm>
              <a:off x="1824" y="3024"/>
              <a:ext cx="672" cy="240"/>
            </a:xfrm>
            <a:prstGeom prst="rightArrow">
              <a:avLst>
                <a:gd name="adj1" fmla="val 50000"/>
                <a:gd name="adj2" fmla="val 70000"/>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2" name="Rectangle 19"/>
            <p:cNvSpPr>
              <a:spLocks noChangeArrowheads="1"/>
            </p:cNvSpPr>
            <p:nvPr/>
          </p:nvSpPr>
          <p:spPr bwMode="auto">
            <a:xfrm>
              <a:off x="3744" y="1584"/>
              <a:ext cx="1296" cy="528"/>
            </a:xfrm>
            <a:prstGeom prst="rect">
              <a:avLst/>
            </a:prstGeom>
            <a:solidFill>
              <a:srgbClr val="00CC99"/>
            </a:solidFill>
            <a:ln w="9525">
              <a:solidFill>
                <a:schemeClr val="tx1"/>
              </a:solidFill>
              <a:miter lim="800000"/>
              <a:headEnd/>
              <a:tailEnd/>
            </a:ln>
          </p:spPr>
          <p:txBody>
            <a:bodyPr wrap="none" anchor="ctr"/>
            <a:lstStyle/>
            <a:p>
              <a:pPr algn="ctr" eaLnBrk="0" hangingPunct="0"/>
              <a:r>
                <a:rPr lang="en-US" sz="2000" b="1">
                  <a:solidFill>
                    <a:schemeClr val="bg1"/>
                  </a:solidFill>
                  <a:latin typeface="Gill Sans MT" pitchFamily="34" charset="0"/>
                </a:rPr>
                <a:t>Document</a:t>
              </a:r>
              <a:endParaRPr lang="en-US" sz="2000">
                <a:latin typeface="Gill Sans MT" pitchFamily="34" charset="0"/>
              </a:endParaRPr>
            </a:p>
          </p:txBody>
        </p:sp>
        <p:sp>
          <p:nvSpPr>
            <p:cNvPr id="190473" name="AutoShape 20"/>
            <p:cNvSpPr>
              <a:spLocks noChangeArrowheads="1"/>
            </p:cNvSpPr>
            <p:nvPr/>
          </p:nvSpPr>
          <p:spPr bwMode="auto">
            <a:xfrm>
              <a:off x="2976" y="1632"/>
              <a:ext cx="720" cy="384"/>
            </a:xfrm>
            <a:prstGeom prst="rightArrowCallout">
              <a:avLst>
                <a:gd name="adj1" fmla="val 25000"/>
                <a:gd name="adj2" fmla="val 25000"/>
                <a:gd name="adj3" fmla="val 31250"/>
                <a:gd name="adj4" fmla="val 666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4" name="AutoShape 21"/>
            <p:cNvSpPr>
              <a:spLocks noChangeArrowheads="1"/>
            </p:cNvSpPr>
            <p:nvPr/>
          </p:nvSpPr>
          <p:spPr bwMode="auto">
            <a:xfrm>
              <a:off x="1200" y="1632"/>
              <a:ext cx="1776" cy="288"/>
            </a:xfrm>
            <a:prstGeom prst="rightArrow">
              <a:avLst>
                <a:gd name="adj1" fmla="val 50000"/>
                <a:gd name="adj2" fmla="val 1541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5" name="AutoShape 22"/>
            <p:cNvSpPr>
              <a:spLocks noChangeArrowheads="1"/>
            </p:cNvSpPr>
            <p:nvPr/>
          </p:nvSpPr>
          <p:spPr bwMode="auto">
            <a:xfrm>
              <a:off x="3024" y="2064"/>
              <a:ext cx="288" cy="768"/>
            </a:xfrm>
            <a:prstGeom prst="upArrow">
              <a:avLst>
                <a:gd name="adj1" fmla="val 50000"/>
                <a:gd name="adj2" fmla="val 666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grpSp>
      <p:pic>
        <p:nvPicPr>
          <p:cNvPr id="190469" name="Picture 23" descr="schema"/>
          <p:cNvPicPr>
            <a:picLocks noChangeAspect="1" noChangeArrowheads="1"/>
          </p:cNvPicPr>
          <p:nvPr/>
        </p:nvPicPr>
        <p:blipFill>
          <a:blip r:embed="rId3" cstate="print"/>
          <a:srcRect/>
          <a:stretch>
            <a:fillRect/>
          </a:stretch>
        </p:blipFill>
        <p:spPr bwMode="auto">
          <a:xfrm>
            <a:off x="838200" y="4267200"/>
            <a:ext cx="2514600" cy="1316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p:cNvSpPr>
          <p:nvPr>
            <p:ph type="body" sz="quarter" idx="11"/>
          </p:nvPr>
        </p:nvSpPr>
        <p:spPr>
          <a:xfrm>
            <a:off x="460375" y="144463"/>
            <a:ext cx="8229600" cy="511175"/>
          </a:xfrm>
        </p:spPr>
        <p:txBody>
          <a:bodyPr/>
          <a:lstStyle/>
          <a:p>
            <a:pPr>
              <a:lnSpc>
                <a:spcPct val="80000"/>
              </a:lnSpc>
            </a:pPr>
            <a:r>
              <a:rPr sz="3400">
                <a:cs typeface="Arial" charset="0"/>
              </a:rPr>
              <a:t>Enumerated Attribute Type</a:t>
            </a:r>
            <a:endParaRPr sz="3400">
              <a:solidFill>
                <a:schemeClr val="hlink"/>
              </a:solidFill>
              <a:cs typeface="Arial" charset="0"/>
            </a:endParaRPr>
          </a:p>
        </p:txBody>
      </p:sp>
      <p:sp>
        <p:nvSpPr>
          <p:cNvPr id="232451" name="Text Placeholder 3"/>
          <p:cNvSpPr>
            <a:spLocks noGrp="1"/>
          </p:cNvSpPr>
          <p:nvPr>
            <p:ph type="body" sz="quarter" idx="16"/>
          </p:nvPr>
        </p:nvSpPr>
        <p:spPr/>
        <p:txBody>
          <a:bodyPr/>
          <a:lstStyle/>
          <a:p>
            <a:pPr>
              <a:lnSpc>
                <a:spcPct val="80000"/>
              </a:lnSpc>
            </a:pPr>
            <a:r>
              <a:rPr sz="2400" dirty="0" smtClean="0">
                <a:cs typeface="Arial" charset="0"/>
              </a:rPr>
              <a:t>A list of possible values that an attribute can take</a:t>
            </a:r>
          </a:p>
          <a:p>
            <a:pPr>
              <a:lnSpc>
                <a:spcPct val="80000"/>
              </a:lnSpc>
            </a:pPr>
            <a:endParaRPr sz="2400" dirty="0" smtClean="0">
              <a:cs typeface="Arial" charset="0"/>
            </a:endParaRPr>
          </a:p>
          <a:p>
            <a:pPr>
              <a:lnSpc>
                <a:spcPct val="80000"/>
              </a:lnSpc>
            </a:pPr>
            <a:r>
              <a:rPr sz="2400" dirty="0" smtClean="0">
                <a:cs typeface="Arial" charset="0"/>
              </a:rPr>
              <a:t>Each possible value must be a valid XML name</a:t>
            </a:r>
          </a:p>
          <a:p>
            <a:pPr>
              <a:lnSpc>
                <a:spcPct val="80000"/>
              </a:lnSpc>
            </a:pPr>
            <a:endParaRPr sz="2400" dirty="0" smtClean="0">
              <a:cs typeface="Arial" charset="0"/>
            </a:endParaRPr>
          </a:p>
          <a:p>
            <a:pPr>
              <a:lnSpc>
                <a:spcPct val="80000"/>
              </a:lnSpc>
            </a:pPr>
            <a:r>
              <a:rPr sz="2400" dirty="0" smtClean="0">
                <a:cs typeface="Arial" charset="0"/>
              </a:rPr>
              <a:t>Example:  The supervisor attribute has two possible values—"yes" and "no” and a default value of "no”</a:t>
            </a:r>
          </a:p>
          <a:p>
            <a:pPr lvl="1">
              <a:lnSpc>
                <a:spcPct val="80000"/>
              </a:lnSpc>
              <a:buFont typeface="Arial" charset="0"/>
              <a:buNone/>
            </a:pPr>
            <a:r>
              <a:rPr sz="2400" dirty="0" smtClean="0">
                <a:cs typeface="Arial" charset="0"/>
              </a:rPr>
              <a:t>&lt;!ATTLIST employee supervisor (yes | no) "no"&gt; </a:t>
            </a:r>
          </a:p>
          <a:p>
            <a:pPr>
              <a:lnSpc>
                <a:spcPct val="80000"/>
              </a:lnSpc>
            </a:pPr>
            <a:endParaRPr sz="2400" dirty="0" smtClean="0">
              <a:cs typeface="Arial" charset="0"/>
            </a:endParaRPr>
          </a:p>
          <a:p>
            <a:pPr>
              <a:lnSpc>
                <a:spcPct val="80000"/>
              </a:lnSpc>
            </a:pPr>
            <a:r>
              <a:rPr sz="2400" dirty="0" smtClean="0">
                <a:cs typeface="Arial" charset="0"/>
              </a:rPr>
              <a:t>Example: The gender attribute can have either value M or F and F is default value</a:t>
            </a:r>
          </a:p>
          <a:p>
            <a:pPr>
              <a:lnSpc>
                <a:spcPct val="80000"/>
              </a:lnSpc>
              <a:buFont typeface="Arial" charset="0"/>
              <a:buNone/>
            </a:pPr>
            <a:r>
              <a:rPr sz="2400" dirty="0" smtClean="0">
                <a:cs typeface="Arial" charset="0"/>
              </a:rPr>
              <a:t>	 &lt;!ATTLIST person gender ( M | F ) “F”&gt; 		</a:t>
            </a:r>
          </a:p>
          <a:p>
            <a:pPr>
              <a:lnSpc>
                <a:spcPct val="80000"/>
              </a:lnSpc>
            </a:pPr>
            <a:endParaRPr sz="2400" dirty="0" smtClean="0">
              <a:cs typeface="Arial" charset="0"/>
            </a:endParaRPr>
          </a:p>
          <a:p>
            <a:endParaRPr sz="2400" dirty="0" smtClean="0">
              <a:cs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p:cNvSpPr>
          <p:nvPr>
            <p:ph type="body" sz="quarter" idx="11"/>
          </p:nvPr>
        </p:nvSpPr>
        <p:spPr>
          <a:xfrm>
            <a:off x="460375" y="144463"/>
            <a:ext cx="8229600" cy="615950"/>
          </a:xfrm>
        </p:spPr>
        <p:txBody>
          <a:bodyPr/>
          <a:lstStyle/>
          <a:p>
            <a:r>
              <a:rPr sz="3400">
                <a:cs typeface="Arial" charset="0"/>
              </a:rPr>
              <a:t>Attribute type – ID </a:t>
            </a:r>
          </a:p>
        </p:txBody>
      </p:sp>
      <p:sp>
        <p:nvSpPr>
          <p:cNvPr id="233475" name="Text Placeholder 3"/>
          <p:cNvSpPr>
            <a:spLocks noGrp="1"/>
          </p:cNvSpPr>
          <p:nvPr>
            <p:ph type="body" sz="quarter" idx="16"/>
          </p:nvPr>
        </p:nvSpPr>
        <p:spPr>
          <a:xfrm>
            <a:off x="457200" y="990600"/>
            <a:ext cx="8240713" cy="5410200"/>
          </a:xfrm>
        </p:spPr>
        <p:txBody>
          <a:bodyPr/>
          <a:lstStyle/>
          <a:p>
            <a:r>
              <a:rPr sz="2400" dirty="0" smtClean="0">
                <a:cs typeface="Arial" charset="0"/>
              </a:rPr>
              <a:t>IDs are unique identifiers for elements</a:t>
            </a:r>
          </a:p>
          <a:p>
            <a:endParaRPr sz="1200" dirty="0" smtClean="0">
              <a:cs typeface="Arial" charset="0"/>
            </a:endParaRPr>
          </a:p>
          <a:p>
            <a:r>
              <a:rPr sz="2400" dirty="0" smtClean="0">
                <a:cs typeface="Arial" charset="0"/>
              </a:rPr>
              <a:t>ID attributes can have default values of #REQUIRED or #IMPLIED</a:t>
            </a:r>
          </a:p>
          <a:p>
            <a:endParaRPr sz="1200" dirty="0" smtClean="0">
              <a:cs typeface="Arial" charset="0"/>
            </a:endParaRPr>
          </a:p>
          <a:p>
            <a:r>
              <a:rPr sz="2400" dirty="0" smtClean="0">
                <a:cs typeface="Arial" charset="0"/>
              </a:rPr>
              <a:t>In DTD</a:t>
            </a:r>
          </a:p>
          <a:p>
            <a:pPr lvl="1">
              <a:buFont typeface="Arial" charset="0"/>
              <a:buNone/>
            </a:pPr>
            <a:r>
              <a:rPr sz="2400" dirty="0" smtClean="0">
                <a:cs typeface="Arial" charset="0"/>
              </a:rPr>
              <a:t>&lt;!ELEMENT customer (name)&gt;</a:t>
            </a:r>
          </a:p>
          <a:p>
            <a:pPr lvl="1">
              <a:buFont typeface="Arial" charset="0"/>
              <a:buNone/>
            </a:pPr>
            <a:r>
              <a:rPr sz="2400" dirty="0" smtClean="0">
                <a:cs typeface="Arial" charset="0"/>
              </a:rPr>
              <a:t>&lt;!ELEMENT name (#PCDATA)&gt;</a:t>
            </a:r>
          </a:p>
          <a:p>
            <a:pPr lvl="1">
              <a:buFont typeface="Arial" charset="0"/>
              <a:buNone/>
            </a:pPr>
            <a:r>
              <a:rPr sz="2400" dirty="0" smtClean="0">
                <a:cs typeface="Arial" charset="0"/>
              </a:rPr>
              <a:t>&lt;!ATTLIST customer </a:t>
            </a:r>
            <a:r>
              <a:rPr sz="2400" dirty="0" err="1" smtClean="0">
                <a:cs typeface="Arial" charset="0"/>
              </a:rPr>
              <a:t>cid</a:t>
            </a:r>
            <a:r>
              <a:rPr sz="2400" dirty="0" smtClean="0">
                <a:cs typeface="Arial" charset="0"/>
              </a:rPr>
              <a:t> ID #REQUIRED&gt;</a:t>
            </a:r>
          </a:p>
          <a:p>
            <a:pPr lvl="1">
              <a:buFont typeface="Arial" charset="0"/>
              <a:buNone/>
            </a:pPr>
            <a:endParaRPr sz="1200" dirty="0" smtClean="0">
              <a:cs typeface="Arial" charset="0"/>
            </a:endParaRPr>
          </a:p>
          <a:p>
            <a:r>
              <a:rPr sz="2400" dirty="0" smtClean="0">
                <a:cs typeface="Arial" charset="0"/>
              </a:rPr>
              <a:t>In XML </a:t>
            </a:r>
          </a:p>
          <a:p>
            <a:pPr lvl="1">
              <a:buFont typeface="Arial" charset="0"/>
              <a:buNone/>
            </a:pPr>
            <a:r>
              <a:rPr sz="2400" dirty="0" smtClean="0">
                <a:cs typeface="Arial" charset="0"/>
              </a:rPr>
              <a:t>&lt;customer </a:t>
            </a:r>
            <a:r>
              <a:rPr sz="2400" dirty="0" err="1" smtClean="0">
                <a:cs typeface="Arial" charset="0"/>
              </a:rPr>
              <a:t>cid</a:t>
            </a:r>
            <a:r>
              <a:rPr sz="2400" dirty="0" smtClean="0">
                <a:cs typeface="Arial" charset="0"/>
              </a:rPr>
              <a:t>=“A114"&gt;</a:t>
            </a:r>
          </a:p>
          <a:p>
            <a:pPr lvl="1">
              <a:buFont typeface="Arial" charset="0"/>
              <a:buNone/>
            </a:pPr>
            <a:r>
              <a:rPr sz="2400" dirty="0" smtClean="0">
                <a:cs typeface="Arial" charset="0"/>
              </a:rPr>
              <a:t>   &lt;name&gt;Jason&lt;/name&gt;</a:t>
            </a:r>
          </a:p>
          <a:p>
            <a:pPr lvl="1">
              <a:buFont typeface="Arial" charset="0"/>
              <a:buNone/>
            </a:pPr>
            <a:r>
              <a:rPr sz="2400" dirty="0" smtClean="0">
                <a:cs typeface="Arial" charset="0"/>
              </a:rPr>
              <a:t>&lt;/customer&gt;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p:cNvSpPr>
            <a:spLocks noGrp="1"/>
          </p:cNvSpPr>
          <p:nvPr>
            <p:ph type="body" sz="quarter" idx="11"/>
          </p:nvPr>
        </p:nvSpPr>
        <p:spPr>
          <a:xfrm>
            <a:off x="460375" y="144463"/>
            <a:ext cx="8229600" cy="615950"/>
          </a:xfrm>
        </p:spPr>
        <p:txBody>
          <a:bodyPr/>
          <a:lstStyle/>
          <a:p>
            <a:r>
              <a:rPr sz="3400">
                <a:cs typeface="Arial" charset="0"/>
              </a:rPr>
              <a:t>Attribute type – IDREF</a:t>
            </a:r>
          </a:p>
        </p:txBody>
      </p:sp>
      <p:sp>
        <p:nvSpPr>
          <p:cNvPr id="234499" name="Text Placeholder 7"/>
          <p:cNvSpPr>
            <a:spLocks noGrp="1"/>
          </p:cNvSpPr>
          <p:nvPr>
            <p:ph type="body" sz="quarter" idx="16"/>
          </p:nvPr>
        </p:nvSpPr>
        <p:spPr/>
        <p:txBody>
          <a:bodyPr/>
          <a:lstStyle/>
          <a:p>
            <a:pPr>
              <a:buFont typeface="Arial" charset="0"/>
              <a:buNone/>
            </a:pPr>
            <a:r>
              <a:rPr sz="2400" dirty="0" smtClean="0">
                <a:cs typeface="Arial" charset="0"/>
              </a:rPr>
              <a:t>Use IDREF to tie an element to another element, using  the other element's </a:t>
            </a:r>
          </a:p>
          <a:p>
            <a:pPr>
              <a:buFont typeface="Arial" charset="0"/>
              <a:buNone/>
            </a:pPr>
            <a:r>
              <a:rPr sz="2400" dirty="0" smtClean="0">
                <a:cs typeface="Arial" charset="0"/>
              </a:rPr>
              <a:t>ID value as a reference</a:t>
            </a:r>
          </a:p>
          <a:p>
            <a:endParaRPr sz="2400" dirty="0" smtClean="0">
              <a:cs typeface="Arial" charset="0"/>
            </a:endParaRPr>
          </a:p>
          <a:p>
            <a:pPr marL="0" indent="0">
              <a:buNone/>
            </a:pPr>
            <a:endParaRPr sz="2000" dirty="0" smtClean="0">
              <a:cs typeface="Arial" charset="0"/>
            </a:endParaRPr>
          </a:p>
        </p:txBody>
      </p:sp>
      <p:sp>
        <p:nvSpPr>
          <p:cNvPr id="234500" name="Rectangle 5"/>
          <p:cNvSpPr>
            <a:spLocks noChangeArrowheads="1"/>
          </p:cNvSpPr>
          <p:nvPr/>
        </p:nvSpPr>
        <p:spPr bwMode="auto">
          <a:xfrm>
            <a:off x="4495800" y="2895600"/>
            <a:ext cx="4419600" cy="2133600"/>
          </a:xfrm>
          <a:prstGeom prst="rect">
            <a:avLst/>
          </a:prstGeom>
          <a:noFill/>
          <a:ln w="9525">
            <a:solidFill>
              <a:schemeClr val="tx1"/>
            </a:solidFill>
            <a:miter lim="800000"/>
            <a:headEnd/>
            <a:tailEnd/>
          </a:ln>
        </p:spPr>
        <p:txBody>
          <a:bodyPr wrap="none" anchor="ctr"/>
          <a:lstStyle/>
          <a:p>
            <a:r>
              <a:rPr lang="en-US">
                <a:latin typeface="Calibri" pitchFamily="34" charset="0"/>
              </a:rPr>
              <a:t>&lt;employee id="E234" supervisor="E567"&gt;</a:t>
            </a:r>
          </a:p>
          <a:p>
            <a:r>
              <a:rPr lang="en-US">
                <a:latin typeface="Calibri" pitchFamily="34" charset="0"/>
              </a:rPr>
              <a:t>	&lt;name&gt;Harry&lt;/name&gt;</a:t>
            </a:r>
          </a:p>
          <a:p>
            <a:pPr lvl="2"/>
            <a:r>
              <a:rPr lang="en-US">
                <a:latin typeface="Calibri" pitchFamily="34" charset="0"/>
              </a:rPr>
              <a:t>&lt;/employee&gt;</a:t>
            </a:r>
          </a:p>
          <a:p>
            <a:pPr lvl="2"/>
            <a:r>
              <a:rPr lang="en-US">
                <a:latin typeface="Calibri" pitchFamily="34" charset="0"/>
              </a:rPr>
              <a:t>&lt;employee id="E567“&gt;</a:t>
            </a:r>
          </a:p>
          <a:p>
            <a:pPr lvl="2"/>
            <a:r>
              <a:rPr lang="en-US">
                <a:latin typeface="Calibri" pitchFamily="34" charset="0"/>
              </a:rPr>
              <a:t>	&lt;name&gt;John&lt;/name&gt;</a:t>
            </a:r>
          </a:p>
          <a:p>
            <a:pPr lvl="2"/>
            <a:r>
              <a:rPr lang="en-US">
                <a:latin typeface="Calibri" pitchFamily="34" charset="0"/>
              </a:rPr>
              <a:t>&lt;/employee&gt;</a:t>
            </a:r>
          </a:p>
        </p:txBody>
      </p:sp>
      <p:sp>
        <p:nvSpPr>
          <p:cNvPr id="234501" name="Rectangle 6"/>
          <p:cNvSpPr>
            <a:spLocks noChangeArrowheads="1"/>
          </p:cNvSpPr>
          <p:nvPr/>
        </p:nvSpPr>
        <p:spPr bwMode="auto">
          <a:xfrm>
            <a:off x="457200" y="2895600"/>
            <a:ext cx="3810000" cy="2133600"/>
          </a:xfrm>
          <a:prstGeom prst="rect">
            <a:avLst/>
          </a:prstGeom>
          <a:noFill/>
          <a:ln w="9525">
            <a:solidFill>
              <a:schemeClr val="tx1"/>
            </a:solidFill>
            <a:miter lim="800000"/>
            <a:headEnd/>
            <a:tailEnd/>
          </a:ln>
        </p:spPr>
        <p:txBody>
          <a:bodyPr wrap="none" anchor="ctr"/>
          <a:lstStyle/>
          <a:p>
            <a:r>
              <a:rPr lang="en-US" sz="2000">
                <a:latin typeface="Calibri" pitchFamily="34" charset="0"/>
              </a:rPr>
              <a:t>&lt;!ATTLIST employee</a:t>
            </a:r>
          </a:p>
          <a:p>
            <a:r>
              <a:rPr lang="en-US" sz="2000">
                <a:latin typeface="Calibri" pitchFamily="34" charset="0"/>
              </a:rPr>
              <a:t>    id ID #REQUIRED</a:t>
            </a:r>
          </a:p>
          <a:p>
            <a:r>
              <a:rPr lang="en-US" sz="2000">
                <a:latin typeface="Calibri" pitchFamily="34" charset="0"/>
              </a:rPr>
              <a:t>    supervisor IDREF #IMPLIED&gt;</a:t>
            </a:r>
          </a:p>
          <a:p>
            <a:pPr lvl="2"/>
            <a:r>
              <a:rPr lang="en-US" sz="2000">
                <a:latin typeface="Calibri" pitchFamily="34" charset="0"/>
              </a:rPr>
              <a:t>]&gt;</a:t>
            </a:r>
          </a:p>
        </p:txBody>
      </p:sp>
      <p:sp>
        <p:nvSpPr>
          <p:cNvPr id="234502" name="Text Box 7"/>
          <p:cNvSpPr txBox="1">
            <a:spLocks noChangeArrowheads="1"/>
          </p:cNvSpPr>
          <p:nvPr/>
        </p:nvSpPr>
        <p:spPr bwMode="auto">
          <a:xfrm>
            <a:off x="593725" y="2605088"/>
            <a:ext cx="714375" cy="366712"/>
          </a:xfrm>
          <a:prstGeom prst="rect">
            <a:avLst/>
          </a:prstGeom>
          <a:noFill/>
          <a:ln w="9525">
            <a:noFill/>
            <a:miter lim="800000"/>
            <a:headEnd/>
            <a:tailEnd/>
          </a:ln>
        </p:spPr>
        <p:txBody>
          <a:bodyPr wrap="none">
            <a:spAutoFit/>
          </a:bodyPr>
          <a:lstStyle/>
          <a:p>
            <a:r>
              <a:rPr lang="en-US" b="1">
                <a:latin typeface="Gill Sans MT" pitchFamily="34" charset="0"/>
              </a:rPr>
              <a:t>DTD</a:t>
            </a:r>
          </a:p>
        </p:txBody>
      </p:sp>
      <p:sp>
        <p:nvSpPr>
          <p:cNvPr id="234503" name="Text Box 8"/>
          <p:cNvSpPr txBox="1">
            <a:spLocks noChangeArrowheads="1"/>
          </p:cNvSpPr>
          <p:nvPr/>
        </p:nvSpPr>
        <p:spPr bwMode="auto">
          <a:xfrm>
            <a:off x="4572000" y="2605088"/>
            <a:ext cx="712788" cy="366712"/>
          </a:xfrm>
          <a:prstGeom prst="rect">
            <a:avLst/>
          </a:prstGeom>
          <a:noFill/>
          <a:ln w="9525">
            <a:noFill/>
            <a:miter lim="800000"/>
            <a:headEnd/>
            <a:tailEnd/>
          </a:ln>
        </p:spPr>
        <p:txBody>
          <a:bodyPr wrap="none">
            <a:spAutoFit/>
          </a:bodyPr>
          <a:lstStyle/>
          <a:p>
            <a:r>
              <a:rPr lang="en-US" b="1">
                <a:latin typeface="Gill Sans MT" pitchFamily="34" charset="0"/>
              </a:rPr>
              <a:t>XML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696200" cy="2954655"/>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Understand the use of attributes</a:t>
            </a:r>
          </a:p>
          <a:p>
            <a:pPr lvl="1">
              <a:buFont typeface="Arial" charset="0"/>
              <a:buChar char="•"/>
            </a:pPr>
            <a:endParaRPr lang="en-US" sz="800" dirty="0">
              <a:cs typeface="Arial" charset="0"/>
            </a:endParaRPr>
          </a:p>
          <a:p>
            <a:pPr lvl="1">
              <a:buFont typeface="Arial" charset="0"/>
              <a:buChar char="•"/>
            </a:pPr>
            <a:r>
              <a:rPr lang="en-US" sz="2800" dirty="0">
                <a:cs typeface="Arial" charset="0"/>
              </a:rPr>
              <a:t>Declare attributes</a:t>
            </a:r>
          </a:p>
          <a:p>
            <a:pPr lvl="1">
              <a:buFont typeface="Arial" charset="0"/>
              <a:buChar char="•"/>
            </a:pPr>
            <a:endParaRPr lang="en-US" sz="800" dirty="0">
              <a:cs typeface="Arial" charset="0"/>
            </a:endParaRPr>
          </a:p>
          <a:p>
            <a:pPr lvl="1">
              <a:buFont typeface="Arial" charset="0"/>
              <a:buChar char="•"/>
            </a:pPr>
            <a:r>
              <a:rPr lang="en-US" sz="2800" dirty="0">
                <a:cs typeface="Arial" charset="0"/>
              </a:rPr>
              <a:t>Explore different types of attributes</a:t>
            </a:r>
          </a:p>
          <a:p>
            <a:endParaRPr sz="28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25758568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Placeholder 2"/>
          <p:cNvSpPr>
            <a:spLocks noGrp="1"/>
          </p:cNvSpPr>
          <p:nvPr>
            <p:ph type="body" sz="quarter" idx="11"/>
          </p:nvPr>
        </p:nvSpPr>
        <p:spPr>
          <a:xfrm>
            <a:off x="469900" y="2613025"/>
            <a:ext cx="8220075" cy="623888"/>
          </a:xfrm>
        </p:spPr>
        <p:txBody>
          <a:bodyPr/>
          <a:lstStyle/>
          <a:p>
            <a:r>
              <a:rPr>
                <a:solidFill>
                  <a:schemeClr val="tx1"/>
                </a:solidFill>
                <a:cs typeface="Arial" charset="0"/>
              </a:rPr>
              <a:t>Entities and Notation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4007251"/>
          </a:xfrm>
        </p:spPr>
        <p:txBody>
          <a:bodyPr/>
          <a:lstStyle/>
          <a:p>
            <a:r>
              <a:rPr sz="2800" dirty="0">
                <a:cs typeface="Arial" charset="0"/>
              </a:rPr>
              <a:t>At the end of this module, you will be able </a:t>
            </a:r>
            <a:r>
              <a:rPr sz="2800" dirty="0" smtClean="0">
                <a:cs typeface="Arial" charset="0"/>
              </a:rPr>
              <a:t>to</a:t>
            </a:r>
          </a:p>
          <a:p>
            <a:endParaRPr sz="2000" dirty="0" smtClean="0">
              <a:cs typeface="Arial" charset="0"/>
            </a:endParaRPr>
          </a:p>
          <a:p>
            <a:pPr lvl="1">
              <a:buFont typeface="Arial" charset="0"/>
              <a:buChar char="•"/>
            </a:pPr>
            <a:r>
              <a:rPr sz="2800" dirty="0" smtClean="0">
                <a:cs typeface="Arial" charset="0"/>
              </a:rPr>
              <a:t>Declare entities</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predefined entities</a:t>
            </a:r>
          </a:p>
          <a:p>
            <a:pPr lvl="1">
              <a:buFont typeface="Arial" charset="0"/>
              <a:buChar char="•"/>
            </a:pPr>
            <a:endParaRPr lang="en-US" sz="800" dirty="0">
              <a:cs typeface="Arial" charset="0"/>
            </a:endParaRPr>
          </a:p>
          <a:p>
            <a:pPr lvl="1">
              <a:buFont typeface="Arial" charset="0"/>
              <a:buChar char="•"/>
            </a:pPr>
            <a:r>
              <a:rPr sz="2800" dirty="0" smtClean="0">
                <a:cs typeface="Arial" charset="0"/>
              </a:rPr>
              <a:t>Use external entities containing text</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external entities containing non-xml data</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notations in DTDs</a:t>
            </a: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1234743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p:cNvSpPr>
          <p:nvPr>
            <p:ph type="body" sz="quarter" idx="11"/>
          </p:nvPr>
        </p:nvSpPr>
        <p:spPr>
          <a:xfrm>
            <a:off x="460375" y="144463"/>
            <a:ext cx="8229600" cy="615950"/>
          </a:xfrm>
        </p:spPr>
        <p:txBody>
          <a:bodyPr/>
          <a:lstStyle/>
          <a:p>
            <a:r>
              <a:rPr sz="3400">
                <a:cs typeface="Arial" charset="0"/>
              </a:rPr>
              <a:t>What is an Entity ?</a:t>
            </a:r>
          </a:p>
        </p:txBody>
      </p:sp>
      <p:sp>
        <p:nvSpPr>
          <p:cNvPr id="236547" name="Text Placeholder 3"/>
          <p:cNvSpPr>
            <a:spLocks noGrp="1"/>
          </p:cNvSpPr>
          <p:nvPr>
            <p:ph type="body" sz="quarter" idx="16"/>
          </p:nvPr>
        </p:nvSpPr>
        <p:spPr>
          <a:xfrm>
            <a:off x="381001" y="990600"/>
            <a:ext cx="8229600" cy="4800600"/>
          </a:xfrm>
        </p:spPr>
        <p:txBody>
          <a:bodyPr/>
          <a:lstStyle/>
          <a:p>
            <a:r>
              <a:rPr sz="2400" dirty="0" smtClean="0">
                <a:cs typeface="Arial" charset="0"/>
              </a:rPr>
              <a:t>An entity in XML is a data item</a:t>
            </a:r>
          </a:p>
          <a:p>
            <a:endParaRPr sz="1200" dirty="0" smtClean="0">
              <a:cs typeface="Arial" charset="0"/>
            </a:endParaRPr>
          </a:p>
          <a:p>
            <a:r>
              <a:rPr sz="2400" dirty="0" smtClean="0">
                <a:cs typeface="Arial" charset="0"/>
              </a:rPr>
              <a:t>Symbolic representation of information</a:t>
            </a:r>
          </a:p>
          <a:p>
            <a:endParaRPr sz="1200" dirty="0" smtClean="0">
              <a:cs typeface="Arial" charset="0"/>
            </a:endParaRPr>
          </a:p>
          <a:p>
            <a:r>
              <a:rPr sz="2400" dirty="0" smtClean="0">
                <a:cs typeface="Arial" charset="0"/>
              </a:rPr>
              <a:t>Used as a container for content</a:t>
            </a:r>
          </a:p>
          <a:p>
            <a:endParaRPr sz="1200" dirty="0" smtClean="0">
              <a:cs typeface="Arial" charset="0"/>
            </a:endParaRPr>
          </a:p>
          <a:p>
            <a:r>
              <a:rPr sz="2400" dirty="0" smtClean="0">
                <a:cs typeface="Arial" charset="0"/>
              </a:rPr>
              <a:t>The content can reside inside or outside the XML document</a:t>
            </a:r>
          </a:p>
          <a:p>
            <a:endParaRPr sz="1200" dirty="0" smtClean="0">
              <a:cs typeface="Arial" charset="0"/>
            </a:endParaRPr>
          </a:p>
          <a:p>
            <a:r>
              <a:rPr sz="2400" dirty="0" smtClean="0">
                <a:cs typeface="Arial" charset="0"/>
              </a:rPr>
              <a:t>Deal with both text data and binary data</a:t>
            </a:r>
          </a:p>
          <a:p>
            <a:endParaRPr sz="1200" dirty="0" smtClean="0">
              <a:cs typeface="Arial" charset="0"/>
            </a:endParaRPr>
          </a:p>
          <a:p>
            <a:r>
              <a:rPr sz="2400" dirty="0" smtClean="0">
                <a:cs typeface="Arial" charset="0"/>
              </a:rPr>
              <a:t>Most entities must be declared in DTD (except predefined entities)</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p:cNvSpPr>
          <p:nvPr>
            <p:ph type="body" sz="quarter" idx="11"/>
          </p:nvPr>
        </p:nvSpPr>
        <p:spPr>
          <a:xfrm>
            <a:off x="460375" y="144463"/>
            <a:ext cx="8229600" cy="615950"/>
          </a:xfrm>
        </p:spPr>
        <p:txBody>
          <a:bodyPr/>
          <a:lstStyle/>
          <a:p>
            <a:pPr>
              <a:defRPr/>
            </a:pPr>
            <a:r>
              <a:rPr sz="3400">
                <a:cs typeface="Arial" pitchFamily="34" charset="0"/>
              </a:rPr>
              <a:t>Types of Entities</a:t>
            </a:r>
            <a:endParaRPr sz="3400"/>
          </a:p>
        </p:txBody>
      </p:sp>
      <p:sp>
        <p:nvSpPr>
          <p:cNvPr id="237571" name="Text Placeholder 3"/>
          <p:cNvSpPr>
            <a:spLocks noGrp="1"/>
          </p:cNvSpPr>
          <p:nvPr>
            <p:ph type="body" sz="quarter" idx="16"/>
          </p:nvPr>
        </p:nvSpPr>
        <p:spPr>
          <a:xfrm>
            <a:off x="457201" y="990600"/>
            <a:ext cx="8229600" cy="5257800"/>
          </a:xfrm>
        </p:spPr>
        <p:txBody>
          <a:bodyPr/>
          <a:lstStyle/>
          <a:p>
            <a:pPr>
              <a:buFont typeface="Arial" charset="0"/>
              <a:buNone/>
            </a:pPr>
            <a:r>
              <a:rPr sz="2400" dirty="0" smtClean="0">
                <a:cs typeface="Arial" charset="0"/>
              </a:rPr>
              <a:t>Entities can be</a:t>
            </a:r>
          </a:p>
          <a:p>
            <a:pPr>
              <a:buFont typeface="Arial" charset="0"/>
              <a:buNone/>
            </a:pPr>
            <a:endParaRPr sz="2400" dirty="0" smtClean="0">
              <a:cs typeface="Arial" charset="0"/>
            </a:endParaRPr>
          </a:p>
          <a:p>
            <a:r>
              <a:rPr sz="2400" dirty="0" smtClean="0">
                <a:cs typeface="Arial" charset="0"/>
              </a:rPr>
              <a:t>Internal Entities : Definitions found within the document’s DTD</a:t>
            </a:r>
          </a:p>
          <a:p>
            <a:endParaRPr sz="2400" dirty="0" smtClean="0">
              <a:cs typeface="Arial" charset="0"/>
            </a:endParaRPr>
          </a:p>
          <a:p>
            <a:r>
              <a:rPr sz="2400" dirty="0" smtClean="0">
                <a:cs typeface="Arial" charset="0"/>
              </a:rPr>
              <a:t>External Entities : Definitions found outside the document’s DTD</a:t>
            </a:r>
          </a:p>
          <a:p>
            <a:endParaRPr sz="2400" dirty="0" smtClean="0">
              <a:cs typeface="Arial" charset="0"/>
            </a:endParaRPr>
          </a:p>
          <a:p>
            <a:r>
              <a:rPr sz="2400" dirty="0" smtClean="0">
                <a:cs typeface="Arial" charset="0"/>
              </a:rPr>
              <a:t>Parsed Entities : Contents parsed by XML parser</a:t>
            </a:r>
          </a:p>
          <a:p>
            <a:endParaRPr sz="2400" dirty="0" smtClean="0">
              <a:cs typeface="Arial" charset="0"/>
            </a:endParaRPr>
          </a:p>
          <a:p>
            <a:r>
              <a:rPr sz="2400" dirty="0" smtClean="0">
                <a:cs typeface="Arial" charset="0"/>
              </a:rPr>
              <a:t>Unparsed Entities : Contents not parsed by XML parser. E.g.: Sound files, Image files etc.</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3"/>
          <p:cNvSpPr>
            <a:spLocks noGrp="1"/>
          </p:cNvSpPr>
          <p:nvPr>
            <p:ph type="body" sz="quarter" idx="11"/>
          </p:nvPr>
        </p:nvSpPr>
        <p:spPr>
          <a:xfrm>
            <a:off x="460375" y="144463"/>
            <a:ext cx="8229600" cy="615950"/>
          </a:xfrm>
        </p:spPr>
        <p:txBody>
          <a:bodyPr/>
          <a:lstStyle/>
          <a:p>
            <a:r>
              <a:rPr sz="3400">
                <a:cs typeface="Arial" charset="0"/>
              </a:rPr>
              <a:t>Uses of Entities</a:t>
            </a:r>
          </a:p>
        </p:txBody>
      </p:sp>
      <p:sp>
        <p:nvSpPr>
          <p:cNvPr id="238595" name="Text Placeholder 3"/>
          <p:cNvSpPr>
            <a:spLocks noGrp="1"/>
          </p:cNvSpPr>
          <p:nvPr>
            <p:ph type="body" sz="quarter" idx="16"/>
          </p:nvPr>
        </p:nvSpPr>
        <p:spPr>
          <a:xfrm>
            <a:off x="533401" y="990600"/>
            <a:ext cx="8229600" cy="5029200"/>
          </a:xfrm>
        </p:spPr>
        <p:txBody>
          <a:bodyPr/>
          <a:lstStyle/>
          <a:p>
            <a:pPr>
              <a:buFont typeface="Arial" charset="0"/>
              <a:buNone/>
            </a:pPr>
            <a:r>
              <a:rPr sz="2400" dirty="0" smtClean="0">
                <a:cs typeface="Arial" charset="0"/>
              </a:rPr>
              <a:t>Entities are used for</a:t>
            </a:r>
          </a:p>
          <a:p>
            <a:pPr>
              <a:buFont typeface="Arial" charset="0"/>
              <a:buNone/>
            </a:pPr>
            <a:endParaRPr sz="2400" dirty="0" smtClean="0">
              <a:cs typeface="Arial" charset="0"/>
            </a:endParaRPr>
          </a:p>
          <a:p>
            <a:r>
              <a:rPr sz="2400" dirty="0" smtClean="0">
                <a:cs typeface="Arial" charset="0"/>
              </a:rPr>
              <a:t>Reducing code in the DTD by bundling declarations into entities</a:t>
            </a:r>
          </a:p>
          <a:p>
            <a:endParaRPr sz="2400" dirty="0" smtClean="0">
              <a:cs typeface="Arial" charset="0"/>
            </a:endParaRPr>
          </a:p>
          <a:p>
            <a:r>
              <a:rPr sz="2400" dirty="0" smtClean="0">
                <a:cs typeface="Arial" charset="0"/>
              </a:rPr>
              <a:t>Denoting special markups such as &gt; and &lt; tag</a:t>
            </a:r>
          </a:p>
          <a:p>
            <a:endParaRPr sz="2400" dirty="0" smtClean="0">
              <a:cs typeface="Arial" charset="0"/>
            </a:endParaRPr>
          </a:p>
          <a:p>
            <a:r>
              <a:rPr sz="2400" dirty="0" smtClean="0">
                <a:cs typeface="Arial" charset="0"/>
              </a:rPr>
              <a:t>Managing binary files and other data which is not native to XML</a:t>
            </a:r>
          </a:p>
          <a:p>
            <a:endParaRPr sz="2400" dirty="0" smtClean="0">
              <a:cs typeface="Arial" charset="0"/>
            </a:endParaRPr>
          </a:p>
          <a:p>
            <a:r>
              <a:rPr sz="2400" dirty="0" smtClean="0">
                <a:cs typeface="Arial" charset="0"/>
              </a:rPr>
              <a:t>Repeating frequently used text, which guarantees consistency in spelling and usage</a:t>
            </a:r>
          </a:p>
          <a:p>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p:cNvSpPr>
          <p:nvPr>
            <p:ph type="body" sz="quarter" idx="11"/>
          </p:nvPr>
        </p:nvSpPr>
        <p:spPr>
          <a:xfrm>
            <a:off x="460375" y="144463"/>
            <a:ext cx="8229600" cy="615950"/>
          </a:xfrm>
        </p:spPr>
        <p:txBody>
          <a:bodyPr/>
          <a:lstStyle/>
          <a:p>
            <a:r>
              <a:rPr sz="3400">
                <a:cs typeface="Arial" charset="0"/>
              </a:rPr>
              <a:t>Pre-defined Entities</a:t>
            </a:r>
          </a:p>
        </p:txBody>
      </p:sp>
      <p:sp>
        <p:nvSpPr>
          <p:cNvPr id="239619" name="Text Placeholder 3"/>
          <p:cNvSpPr>
            <a:spLocks noGrp="1"/>
          </p:cNvSpPr>
          <p:nvPr>
            <p:ph type="body" sz="quarter" idx="16"/>
          </p:nvPr>
        </p:nvSpPr>
        <p:spPr/>
        <p:txBody>
          <a:bodyPr/>
          <a:lstStyle/>
          <a:p>
            <a:r>
              <a:rPr sz="2400" dirty="0" smtClean="0">
                <a:cs typeface="Arial" charset="0"/>
              </a:rPr>
              <a:t>Pre-defined entities are built-in entities that can be invoked without declaration</a:t>
            </a:r>
          </a:p>
          <a:p>
            <a:endParaRPr sz="2400" dirty="0" smtClean="0">
              <a:cs typeface="Arial" charset="0"/>
            </a:endParaRPr>
          </a:p>
          <a:p>
            <a:r>
              <a:rPr sz="2400" dirty="0" smtClean="0">
                <a:cs typeface="Arial" charset="0"/>
              </a:rPr>
              <a:t>There are exactly five predefined entities: &amp;</a:t>
            </a:r>
            <a:r>
              <a:rPr sz="2400" dirty="0" err="1" smtClean="0">
                <a:cs typeface="Arial" charset="0"/>
              </a:rPr>
              <a:t>lt</a:t>
            </a:r>
            <a:r>
              <a:rPr sz="2400" dirty="0" smtClean="0">
                <a:cs typeface="Arial" charset="0"/>
              </a:rPr>
              <a:t>;, &amp;</a:t>
            </a:r>
            <a:r>
              <a:rPr sz="2400" dirty="0" err="1" smtClean="0">
                <a:cs typeface="Arial" charset="0"/>
              </a:rPr>
              <a:t>gt</a:t>
            </a:r>
            <a:r>
              <a:rPr sz="2400" dirty="0" smtClean="0">
                <a:cs typeface="Arial" charset="0"/>
              </a:rPr>
              <a:t>;, &amp;amp;, &amp;</a:t>
            </a:r>
            <a:r>
              <a:rPr sz="2400" dirty="0" err="1" smtClean="0">
                <a:cs typeface="Arial" charset="0"/>
              </a:rPr>
              <a:t>quot</a:t>
            </a:r>
            <a:r>
              <a:rPr sz="2400" dirty="0" smtClean="0">
                <a:cs typeface="Arial" charset="0"/>
              </a:rPr>
              <a:t>; , and &amp;</a:t>
            </a:r>
            <a:r>
              <a:rPr sz="2400" dirty="0" err="1" smtClean="0">
                <a:cs typeface="Arial" charset="0"/>
              </a:rPr>
              <a:t>apos</a:t>
            </a:r>
            <a:r>
              <a:rPr sz="2400" dirty="0" smtClean="0">
                <a:cs typeface="Arial" charset="0"/>
              </a:rPr>
              <a:t>;</a:t>
            </a:r>
          </a:p>
          <a:p>
            <a:endParaRPr sz="2400" dirty="0" smtClean="0">
              <a:cs typeface="Arial" charset="0"/>
            </a:endParaRPr>
          </a:p>
          <a:p>
            <a:endParaRPr sz="24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Placeholder 3"/>
          <p:cNvSpPr>
            <a:spLocks noGrp="1"/>
          </p:cNvSpPr>
          <p:nvPr>
            <p:ph type="body" sz="quarter" idx="11"/>
          </p:nvPr>
        </p:nvSpPr>
        <p:spPr>
          <a:xfrm>
            <a:off x="457200" y="990600"/>
            <a:ext cx="8229600" cy="4905375"/>
          </a:xfrm>
        </p:spPr>
        <p:txBody>
          <a:bodyPr/>
          <a:lstStyle/>
          <a:p>
            <a:endParaRPr sz="2000">
              <a:solidFill>
                <a:schemeClr val="tx1"/>
              </a:solidFill>
              <a:cs typeface="Arial" charset="0"/>
            </a:endParaRPr>
          </a:p>
          <a:p>
            <a:r>
              <a:rPr sz="2400">
                <a:solidFill>
                  <a:schemeClr val="tx1"/>
                </a:solidFill>
                <a:cs typeface="Arial" charset="0"/>
              </a:rPr>
              <a:t>Markup is anything inside a pair of angle brackets (&lt;  &gt;)</a:t>
            </a:r>
          </a:p>
          <a:p>
            <a:endParaRPr sz="2400">
              <a:solidFill>
                <a:schemeClr val="tx1"/>
              </a:solidFill>
              <a:cs typeface="Arial" charset="0"/>
            </a:endParaRPr>
          </a:p>
          <a:p>
            <a:r>
              <a:rPr sz="2400">
                <a:solidFill>
                  <a:schemeClr val="tx1"/>
                </a:solidFill>
                <a:cs typeface="Arial" charset="0"/>
              </a:rPr>
              <a:t>Need for markups</a:t>
            </a:r>
          </a:p>
          <a:p>
            <a:pPr lvl="1">
              <a:buFont typeface="Arial" charset="0"/>
              <a:buChar char="•"/>
            </a:pPr>
            <a:r>
              <a:rPr sz="2400" smtClean="0">
                <a:cs typeface="Arial" charset="0"/>
              </a:rPr>
              <a:t>Guarantees WYSIWYG format</a:t>
            </a:r>
          </a:p>
          <a:p>
            <a:pPr lvl="1">
              <a:buFont typeface="Arial" charset="0"/>
              <a:buChar char="•"/>
            </a:pPr>
            <a:r>
              <a:rPr sz="2400" smtClean="0">
                <a:cs typeface="Arial" charset="0"/>
              </a:rPr>
              <a:t>Data Transfer across various dissimilar applications</a:t>
            </a:r>
          </a:p>
          <a:p>
            <a:pPr lvl="1">
              <a:buFont typeface="Arial" charset="0"/>
              <a:buNone/>
            </a:pPr>
            <a:endParaRPr sz="2400" smtClean="0">
              <a:cs typeface="Arial" charset="0"/>
            </a:endParaRPr>
          </a:p>
          <a:p>
            <a:r>
              <a:rPr sz="2400">
                <a:solidFill>
                  <a:schemeClr val="tx1"/>
                </a:solidFill>
                <a:cs typeface="Arial" charset="0"/>
              </a:rPr>
              <a:t>A markup language must specify </a:t>
            </a:r>
          </a:p>
          <a:p>
            <a:pPr lvl="1">
              <a:buFont typeface="Arial" charset="0"/>
              <a:buChar char="•"/>
            </a:pPr>
            <a:r>
              <a:rPr sz="2400" smtClean="0">
                <a:cs typeface="Arial" charset="0"/>
              </a:rPr>
              <a:t>What markup is allowed </a:t>
            </a:r>
          </a:p>
          <a:p>
            <a:pPr lvl="1">
              <a:buFont typeface="Arial" charset="0"/>
              <a:buChar char="•"/>
            </a:pPr>
            <a:r>
              <a:rPr sz="2400" smtClean="0">
                <a:cs typeface="Arial" charset="0"/>
              </a:rPr>
              <a:t>What markup is required</a:t>
            </a:r>
          </a:p>
          <a:p>
            <a:pPr lvl="1">
              <a:buFont typeface="Arial" charset="0"/>
              <a:buChar char="•"/>
            </a:pPr>
            <a:r>
              <a:rPr sz="2400" smtClean="0">
                <a:cs typeface="Arial" charset="0"/>
              </a:rPr>
              <a:t>How markup is to be distinguished from text</a:t>
            </a:r>
          </a:p>
          <a:p>
            <a:endParaRPr sz="2400">
              <a:solidFill>
                <a:schemeClr val="tx1"/>
              </a:solidFill>
              <a:cs typeface="Arial" charset="0"/>
            </a:endParaRPr>
          </a:p>
        </p:txBody>
      </p:sp>
      <p:sp>
        <p:nvSpPr>
          <p:cNvPr id="191491" name="Title 2"/>
          <p:cNvSpPr>
            <a:spLocks noGrp="1"/>
          </p:cNvSpPr>
          <p:nvPr>
            <p:ph type="title" idx="4294967295"/>
          </p:nvPr>
        </p:nvSpPr>
        <p:spPr>
          <a:xfrm>
            <a:off x="457200" y="0"/>
            <a:ext cx="7564438" cy="914400"/>
          </a:xfrm>
        </p:spPr>
        <p:txBody>
          <a:bodyPr/>
          <a:lstStyle/>
          <a:p>
            <a:r>
              <a:rPr smtClean="0">
                <a:cs typeface="Arial" charset="0"/>
              </a:rPr>
              <a:t>Role of Markup</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Declaring Entities</a:t>
            </a:r>
          </a:p>
        </p:txBody>
      </p:sp>
      <p:sp>
        <p:nvSpPr>
          <p:cNvPr id="240643" name="Text Placeholder 3"/>
          <p:cNvSpPr>
            <a:spLocks noGrp="1"/>
          </p:cNvSpPr>
          <p:nvPr>
            <p:ph type="body" sz="quarter" idx="16"/>
          </p:nvPr>
        </p:nvSpPr>
        <p:spPr/>
        <p:txBody>
          <a:bodyPr/>
          <a:lstStyle/>
          <a:p>
            <a:pPr>
              <a:lnSpc>
                <a:spcPct val="90000"/>
              </a:lnSpc>
            </a:pPr>
            <a:r>
              <a:rPr sz="2400" dirty="0" smtClean="0">
                <a:cs typeface="Arial" charset="0"/>
              </a:rPr>
              <a:t>Entities must be declared in DTD before using them</a:t>
            </a:r>
          </a:p>
          <a:p>
            <a:pPr>
              <a:lnSpc>
                <a:spcPct val="90000"/>
              </a:lnSpc>
              <a:buFont typeface="Arial" charset="0"/>
              <a:buNone/>
            </a:pPr>
            <a:endParaRPr sz="2400" dirty="0" smtClean="0">
              <a:cs typeface="Arial" charset="0"/>
            </a:endParaRPr>
          </a:p>
          <a:p>
            <a:pPr>
              <a:lnSpc>
                <a:spcPct val="90000"/>
              </a:lnSpc>
            </a:pPr>
            <a:r>
              <a:rPr sz="2400" dirty="0" smtClean="0">
                <a:cs typeface="Arial" charset="0"/>
              </a:rPr>
              <a:t>Declared with the "ENTITY" declaration</a:t>
            </a:r>
          </a:p>
          <a:p>
            <a:pPr lvl="1">
              <a:lnSpc>
                <a:spcPct val="90000"/>
              </a:lnSpc>
              <a:buFont typeface="Arial" charset="0"/>
              <a:buNone/>
            </a:pPr>
            <a:r>
              <a:rPr sz="2400" dirty="0" smtClean="0">
                <a:cs typeface="Arial" charset="0"/>
              </a:rPr>
              <a:t>&lt;!ENTITY </a:t>
            </a:r>
            <a:r>
              <a:rPr sz="2400" i="1" dirty="0" smtClean="0">
                <a:cs typeface="Arial" charset="0"/>
              </a:rPr>
              <a:t>name definition</a:t>
            </a:r>
            <a:r>
              <a:rPr sz="2400" dirty="0" smtClean="0">
                <a:cs typeface="Arial" charset="0"/>
              </a:rPr>
              <a:t>&gt; </a:t>
            </a:r>
          </a:p>
          <a:p>
            <a:pPr lvl="1">
              <a:lnSpc>
                <a:spcPct val="90000"/>
              </a:lnSpc>
              <a:buFont typeface="Arial" charset="0"/>
              <a:buChar char="•"/>
            </a:pPr>
            <a:r>
              <a:rPr sz="2400" i="1" dirty="0" smtClean="0">
                <a:cs typeface="Arial" charset="0"/>
              </a:rPr>
              <a:t>name</a:t>
            </a:r>
            <a:r>
              <a:rPr sz="2400" dirty="0" smtClean="0">
                <a:cs typeface="Arial" charset="0"/>
              </a:rPr>
              <a:t>:  an entity name used to refer to the entity</a:t>
            </a:r>
          </a:p>
          <a:p>
            <a:pPr lvl="1">
              <a:lnSpc>
                <a:spcPct val="90000"/>
              </a:lnSpc>
              <a:buFont typeface="Arial" charset="0"/>
              <a:buChar char="•"/>
            </a:pPr>
            <a:r>
              <a:rPr sz="2400" i="1" dirty="0" smtClean="0">
                <a:cs typeface="Arial" charset="0"/>
              </a:rPr>
              <a:t>definition</a:t>
            </a:r>
            <a:r>
              <a:rPr sz="2400" dirty="0" smtClean="0">
                <a:cs typeface="Arial" charset="0"/>
              </a:rPr>
              <a:t>:  an entity's definition can take several different forms</a:t>
            </a:r>
          </a:p>
          <a:p>
            <a:pPr>
              <a:lnSpc>
                <a:spcPct val="90000"/>
              </a:lnSpc>
            </a:pPr>
            <a:endParaRPr sz="2400" dirty="0" smtClean="0">
              <a:cs typeface="Arial" charset="0"/>
            </a:endParaRPr>
          </a:p>
          <a:p>
            <a:pPr>
              <a:lnSpc>
                <a:spcPct val="90000"/>
              </a:lnSpc>
            </a:pPr>
            <a:r>
              <a:rPr sz="2400" dirty="0" smtClean="0">
                <a:cs typeface="Arial" charset="0"/>
              </a:rPr>
              <a:t>Exact format of the declaration distinguishes between internal and external entities</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p:cNvSpPr>
          <p:nvPr>
            <p:ph type="body" sz="quarter" idx="11"/>
          </p:nvPr>
        </p:nvSpPr>
        <p:spPr>
          <a:xfrm>
            <a:off x="460375" y="144463"/>
            <a:ext cx="7693025" cy="693737"/>
          </a:xfrm>
        </p:spPr>
        <p:txBody>
          <a:bodyPr/>
          <a:lstStyle/>
          <a:p>
            <a:pPr>
              <a:lnSpc>
                <a:spcPct val="90000"/>
              </a:lnSpc>
            </a:pPr>
            <a:r>
              <a:rPr sz="3400">
                <a:cs typeface="Arial" charset="0"/>
              </a:rPr>
              <a:t>Declaring Internal Entities</a:t>
            </a:r>
            <a:br>
              <a:rPr sz="3400">
                <a:cs typeface="Arial" charset="0"/>
              </a:rPr>
            </a:br>
            <a:endParaRPr sz="3400">
              <a:cs typeface="Arial" charset="0"/>
            </a:endParaRPr>
          </a:p>
        </p:txBody>
      </p:sp>
      <p:sp>
        <p:nvSpPr>
          <p:cNvPr id="241667" name="Text Placeholder 9"/>
          <p:cNvSpPr>
            <a:spLocks noGrp="1"/>
          </p:cNvSpPr>
          <p:nvPr>
            <p:ph type="body" sz="quarter" idx="16"/>
          </p:nvPr>
        </p:nvSpPr>
        <p:spPr/>
        <p:txBody>
          <a:bodyPr/>
          <a:lstStyle/>
          <a:p>
            <a:r>
              <a:rPr sz="2400" dirty="0" smtClean="0">
                <a:cs typeface="Arial" charset="0"/>
              </a:rPr>
              <a:t>An internal entity declaration has the following form:</a:t>
            </a:r>
          </a:p>
          <a:p>
            <a:pPr lvl="1">
              <a:buFont typeface="Arial" charset="0"/>
              <a:buNone/>
            </a:pPr>
            <a:r>
              <a:rPr sz="2400" dirty="0" smtClean="0">
                <a:cs typeface="Arial" charset="0"/>
              </a:rPr>
              <a:t>&lt;!ENTITY name "replacement text"&gt;</a:t>
            </a:r>
          </a:p>
          <a:p>
            <a:pPr lvl="1">
              <a:buFont typeface="Arial" charset="0"/>
              <a:buNone/>
            </a:pPr>
            <a:endParaRPr sz="2400" dirty="0" smtClean="0">
              <a:cs typeface="Arial" charset="0"/>
            </a:endParaRPr>
          </a:p>
          <a:p>
            <a:r>
              <a:rPr sz="2400" dirty="0" smtClean="0">
                <a:cs typeface="Arial" charset="0"/>
              </a:rPr>
              <a:t>Example:</a:t>
            </a:r>
          </a:p>
          <a:p>
            <a:pPr lvl="1">
              <a:buFont typeface="Arial" charset="0"/>
              <a:buNone/>
            </a:pPr>
            <a:endParaRPr sz="2000" dirty="0" smtClean="0">
              <a:cs typeface="Arial" charset="0"/>
            </a:endParaRPr>
          </a:p>
          <a:p>
            <a:pPr lvl="1">
              <a:buFont typeface="Arial" charset="0"/>
              <a:buNone/>
            </a:pPr>
            <a:r>
              <a:rPr sz="2000" dirty="0" smtClean="0">
                <a:cs typeface="Arial" charset="0"/>
              </a:rPr>
              <a:t>&lt;?xml version="1.0" encoding="UTF-8"?&gt;</a:t>
            </a:r>
          </a:p>
          <a:p>
            <a:pPr lvl="1">
              <a:buFont typeface="Arial" charset="0"/>
              <a:buNone/>
            </a:pPr>
            <a:r>
              <a:rPr sz="2000" dirty="0" smtClean="0">
                <a:cs typeface="Arial" charset="0"/>
              </a:rPr>
              <a:t>&lt;!DOCTYPE newspaper [</a:t>
            </a:r>
          </a:p>
          <a:p>
            <a:pPr lvl="1">
              <a:buFont typeface="Arial" charset="0"/>
              <a:buNone/>
            </a:pPr>
            <a:r>
              <a:rPr sz="2000" dirty="0" smtClean="0">
                <a:cs typeface="Arial" charset="0"/>
              </a:rPr>
              <a:t>&lt;!ENTITY ADTEXT "An XML training"&gt;</a:t>
            </a:r>
          </a:p>
          <a:p>
            <a:pPr lvl="1">
              <a:buFont typeface="Arial" charset="0"/>
              <a:buNone/>
            </a:pPr>
            <a:r>
              <a:rPr sz="2000" dirty="0" smtClean="0">
                <a:cs typeface="Arial" charset="0"/>
              </a:rPr>
              <a:t>&lt;!ELEMENT newspaper (#PCDATA)&gt;</a:t>
            </a:r>
          </a:p>
          <a:p>
            <a:pPr lvl="1">
              <a:buFont typeface="Arial" charset="0"/>
              <a:buNone/>
            </a:pPr>
            <a:r>
              <a:rPr sz="2000" dirty="0" smtClean="0">
                <a:cs typeface="Arial" charset="0"/>
              </a:rPr>
              <a:t>]&gt;</a:t>
            </a:r>
          </a:p>
          <a:p>
            <a:pPr lvl="1">
              <a:buFont typeface="Arial" charset="0"/>
              <a:buNone/>
            </a:pPr>
            <a:endParaRPr sz="2000" dirty="0" smtClean="0">
              <a:cs typeface="Arial" charset="0"/>
            </a:endParaRPr>
          </a:p>
          <a:p>
            <a:pPr lvl="1">
              <a:buFont typeface="Arial" charset="0"/>
              <a:buNone/>
            </a:pPr>
            <a:r>
              <a:rPr sz="2000" dirty="0" smtClean="0">
                <a:cs typeface="Arial" charset="0"/>
              </a:rPr>
              <a:t>&lt;newspaper&gt;&amp;ADTEXT;&lt;/newspaper&gt;</a:t>
            </a:r>
          </a:p>
          <a:p>
            <a:endParaRPr sz="2000" dirty="0" smtClean="0">
              <a:cs typeface="Arial" charset="0"/>
            </a:endParaRPr>
          </a:p>
        </p:txBody>
      </p:sp>
      <p:sp>
        <p:nvSpPr>
          <p:cNvPr id="241668" name="Rectangle 4"/>
          <p:cNvSpPr>
            <a:spLocks noChangeArrowheads="1"/>
          </p:cNvSpPr>
          <p:nvPr/>
        </p:nvSpPr>
        <p:spPr bwMode="auto">
          <a:xfrm>
            <a:off x="1066800" y="2286000"/>
            <a:ext cx="2819400" cy="2667000"/>
          </a:xfrm>
          <a:prstGeom prst="rect">
            <a:avLst/>
          </a:prstGeom>
          <a:noFill/>
          <a:ln w="9525" algn="ctr">
            <a:noFill/>
            <a:miter lim="800000"/>
            <a:headEnd/>
            <a:tailEnd/>
          </a:ln>
        </p:spPr>
        <p:txBody>
          <a:bodyPr wrap="none" anchor="ctr"/>
          <a:lstStyle/>
          <a:p>
            <a:endParaRPr lang="en-US"/>
          </a:p>
        </p:txBody>
      </p:sp>
      <p:sp>
        <p:nvSpPr>
          <p:cNvPr id="241669" name="Rectangle 5"/>
          <p:cNvSpPr>
            <a:spLocks noChangeArrowheads="1"/>
          </p:cNvSpPr>
          <p:nvPr/>
        </p:nvSpPr>
        <p:spPr bwMode="auto">
          <a:xfrm>
            <a:off x="914400" y="3124200"/>
            <a:ext cx="5638800" cy="3200400"/>
          </a:xfrm>
          <a:prstGeom prst="rect">
            <a:avLst/>
          </a:prstGeom>
          <a:noFill/>
          <a:ln w="9525" algn="ctr">
            <a:solidFill>
              <a:schemeClr val="tx1"/>
            </a:solidFill>
            <a:miter lim="800000"/>
            <a:headEnd/>
            <a:tailEnd/>
          </a:ln>
        </p:spPr>
        <p:txBody>
          <a:bodyPr wrap="none" anchor="ctr"/>
          <a:lstStyle/>
          <a:p>
            <a:endParaRPr lang="en-US"/>
          </a:p>
        </p:txBody>
      </p:sp>
      <p:sp>
        <p:nvSpPr>
          <p:cNvPr id="241670" name="Text Box 6"/>
          <p:cNvSpPr txBox="1">
            <a:spLocks noChangeArrowheads="1"/>
          </p:cNvSpPr>
          <p:nvPr/>
        </p:nvSpPr>
        <p:spPr bwMode="auto">
          <a:xfrm>
            <a:off x="6858000" y="3581400"/>
            <a:ext cx="1920875" cy="1311275"/>
          </a:xfrm>
          <a:prstGeom prst="rect">
            <a:avLst/>
          </a:prstGeom>
          <a:noFill/>
          <a:ln w="9525">
            <a:noFill/>
            <a:miter lim="800000"/>
            <a:headEnd/>
            <a:tailEnd/>
          </a:ln>
        </p:spPr>
        <p:txBody>
          <a:bodyPr>
            <a:spAutoFit/>
          </a:bodyPr>
          <a:lstStyle/>
          <a:p>
            <a:r>
              <a:rPr lang="en-US" sz="2000" dirty="0">
                <a:latin typeface="Gill Sans MT" pitchFamily="34" charset="0"/>
              </a:rPr>
              <a:t>This is an entity reference that will be replaced with the text</a:t>
            </a:r>
          </a:p>
        </p:txBody>
      </p:sp>
      <p:sp>
        <p:nvSpPr>
          <p:cNvPr id="241671" name="Line 7"/>
          <p:cNvSpPr>
            <a:spLocks noChangeShapeType="1"/>
          </p:cNvSpPr>
          <p:nvPr/>
        </p:nvSpPr>
        <p:spPr bwMode="auto">
          <a:xfrm flipV="1">
            <a:off x="3429000" y="4267200"/>
            <a:ext cx="3429000" cy="1371600"/>
          </a:xfrm>
          <a:prstGeom prst="line">
            <a:avLst/>
          </a:prstGeom>
          <a:noFill/>
          <a:ln w="9525">
            <a:solidFill>
              <a:schemeClr val="tx1"/>
            </a:solidFill>
            <a:round/>
            <a:headEnd/>
            <a:tailEnd type="triangle" w="med" len="med"/>
          </a:ln>
        </p:spPr>
        <p:txBody>
          <a:bodyPr/>
          <a:lstStyle/>
          <a:p>
            <a:endParaRPr lang="en-US"/>
          </a:p>
        </p:txBody>
      </p:sp>
      <p:sp>
        <p:nvSpPr>
          <p:cNvPr id="241672" name="Text Box 8"/>
          <p:cNvSpPr txBox="1">
            <a:spLocks noChangeArrowheads="1"/>
          </p:cNvSpPr>
          <p:nvPr/>
        </p:nvSpPr>
        <p:spPr bwMode="auto">
          <a:xfrm>
            <a:off x="6934200" y="2438400"/>
            <a:ext cx="1920875" cy="701675"/>
          </a:xfrm>
          <a:prstGeom prst="rect">
            <a:avLst/>
          </a:prstGeom>
          <a:noFill/>
          <a:ln w="9525">
            <a:noFill/>
            <a:miter lim="800000"/>
            <a:headEnd/>
            <a:tailEnd/>
          </a:ln>
        </p:spPr>
        <p:txBody>
          <a:bodyPr>
            <a:spAutoFit/>
          </a:bodyPr>
          <a:lstStyle/>
          <a:p>
            <a:r>
              <a:rPr lang="en-US" sz="2000" dirty="0">
                <a:latin typeface="Gill Sans MT" pitchFamily="34" charset="0"/>
              </a:rPr>
              <a:t>Entity defined in DTD</a:t>
            </a:r>
          </a:p>
        </p:txBody>
      </p:sp>
      <p:sp>
        <p:nvSpPr>
          <p:cNvPr id="241673" name="Line 9"/>
          <p:cNvSpPr>
            <a:spLocks noChangeShapeType="1"/>
          </p:cNvSpPr>
          <p:nvPr/>
        </p:nvSpPr>
        <p:spPr bwMode="auto">
          <a:xfrm flipV="1">
            <a:off x="2971800" y="2789236"/>
            <a:ext cx="3886200" cy="1447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Rectangle 7"/>
          <p:cNvSpPr>
            <a:spLocks noChangeArrowheads="1"/>
          </p:cNvSpPr>
          <p:nvPr/>
        </p:nvSpPr>
        <p:spPr bwMode="auto">
          <a:xfrm>
            <a:off x="1524000" y="3581400"/>
            <a:ext cx="6477000" cy="28956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42690"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Declaring External Entities</a:t>
            </a:r>
          </a:p>
        </p:txBody>
      </p:sp>
      <p:sp>
        <p:nvSpPr>
          <p:cNvPr id="242691" name="Text Placeholder 5"/>
          <p:cNvSpPr>
            <a:spLocks noGrp="1"/>
          </p:cNvSpPr>
          <p:nvPr>
            <p:ph type="body" sz="quarter" idx="16"/>
          </p:nvPr>
        </p:nvSpPr>
        <p:spPr>
          <a:xfrm>
            <a:off x="457200" y="1066800"/>
            <a:ext cx="8305800" cy="5562600"/>
          </a:xfrm>
        </p:spPr>
        <p:txBody>
          <a:bodyPr/>
          <a:lstStyle/>
          <a:p>
            <a:pPr>
              <a:buFont typeface="Arial" charset="0"/>
              <a:buNone/>
            </a:pPr>
            <a:r>
              <a:rPr sz="2000" dirty="0" smtClean="0">
                <a:cs typeface="Arial" charset="0"/>
              </a:rPr>
              <a:t>External entity declarations come in two forms</a:t>
            </a:r>
          </a:p>
          <a:p>
            <a:r>
              <a:rPr sz="2000" u="sng" dirty="0" smtClean="0">
                <a:cs typeface="Arial" charset="0"/>
              </a:rPr>
              <a:t>1</a:t>
            </a:r>
            <a:r>
              <a:rPr sz="2000" u="sng" baseline="30000" dirty="0" smtClean="0">
                <a:cs typeface="Arial" charset="0"/>
              </a:rPr>
              <a:t>st</a:t>
            </a:r>
            <a:r>
              <a:rPr sz="2000" u="sng" dirty="0" smtClean="0">
                <a:cs typeface="Arial" charset="0"/>
              </a:rPr>
              <a:t> form:</a:t>
            </a:r>
            <a:r>
              <a:rPr sz="2000" dirty="0" smtClean="0">
                <a:cs typeface="Arial" charset="0"/>
              </a:rPr>
              <a:t> An external entity defined in another document containing text</a:t>
            </a:r>
          </a:p>
          <a:p>
            <a:pPr lvl="1">
              <a:buFont typeface="Arial" charset="0"/>
              <a:buNone/>
            </a:pPr>
            <a:r>
              <a:rPr sz="2000" dirty="0" smtClean="0">
                <a:cs typeface="Arial" charset="0"/>
              </a:rPr>
              <a:t>&lt;!ENTITY </a:t>
            </a:r>
            <a:r>
              <a:rPr sz="2000" i="1" dirty="0" smtClean="0">
                <a:cs typeface="Arial" charset="0"/>
              </a:rPr>
              <a:t>name SYSTEM URI</a:t>
            </a:r>
            <a:r>
              <a:rPr sz="2000" dirty="0" smtClean="0">
                <a:cs typeface="Arial" charset="0"/>
              </a:rPr>
              <a:t>&gt; </a:t>
            </a:r>
          </a:p>
          <a:p>
            <a:pPr lvl="1">
              <a:buFont typeface="Arial" charset="0"/>
              <a:buChar char="•"/>
            </a:pPr>
            <a:r>
              <a:rPr sz="2000" i="1" dirty="0" smtClean="0">
                <a:cs typeface="Arial" charset="0"/>
              </a:rPr>
              <a:t>name</a:t>
            </a:r>
            <a:r>
              <a:rPr sz="2000" dirty="0" smtClean="0">
                <a:cs typeface="Arial" charset="0"/>
              </a:rPr>
              <a:t>:  an entity name used to refer to the entity</a:t>
            </a:r>
          </a:p>
          <a:p>
            <a:pPr lvl="1">
              <a:buFont typeface="Arial" charset="0"/>
              <a:buChar char="•"/>
            </a:pPr>
            <a:r>
              <a:rPr sz="2000" i="1" dirty="0" smtClean="0">
                <a:cs typeface="Arial" charset="0"/>
              </a:rPr>
              <a:t>SYSTEM</a:t>
            </a:r>
            <a:r>
              <a:rPr sz="2000" dirty="0" smtClean="0">
                <a:cs typeface="Arial" charset="0"/>
              </a:rPr>
              <a:t>:  an external entity that is private</a:t>
            </a:r>
          </a:p>
          <a:p>
            <a:pPr lvl="1">
              <a:buFont typeface="Arial" charset="0"/>
              <a:buChar char="•"/>
            </a:pPr>
            <a:r>
              <a:rPr sz="2000" i="1" dirty="0" smtClean="0">
                <a:cs typeface="Arial" charset="0"/>
              </a:rPr>
              <a:t>URI</a:t>
            </a:r>
            <a:r>
              <a:rPr sz="2000" dirty="0" smtClean="0">
                <a:cs typeface="Arial" charset="0"/>
              </a:rPr>
              <a:t>:  an external document, most commonly a simple filename</a:t>
            </a:r>
          </a:p>
          <a:p>
            <a:pPr lvl="4">
              <a:buFont typeface="Arial" charset="0"/>
              <a:buNone/>
            </a:pPr>
            <a:r>
              <a:rPr sz="2000" dirty="0" smtClean="0">
                <a:cs typeface="Arial" charset="0"/>
              </a:rPr>
              <a:t>&lt;!DOCTYPE library [</a:t>
            </a:r>
          </a:p>
          <a:p>
            <a:pPr lvl="4">
              <a:buFont typeface="Arial" charset="0"/>
              <a:buNone/>
            </a:pPr>
            <a:r>
              <a:rPr sz="2000" dirty="0" smtClean="0">
                <a:cs typeface="Arial" charset="0"/>
              </a:rPr>
              <a:t>&lt;!ENTITY greet SYSTEM "C:\greeting.txt"&gt;</a:t>
            </a:r>
          </a:p>
          <a:p>
            <a:pPr lvl="4">
              <a:buFont typeface="Arial" charset="0"/>
              <a:buNone/>
            </a:pPr>
            <a:r>
              <a:rPr sz="2000" dirty="0" smtClean="0">
                <a:cs typeface="Arial" charset="0"/>
              </a:rPr>
              <a:t>&lt;!ELEMENT library (#PCDATA | magazine)*&gt;</a:t>
            </a:r>
          </a:p>
          <a:p>
            <a:pPr lvl="4">
              <a:buFont typeface="Arial" charset="0"/>
              <a:buNone/>
            </a:pPr>
            <a:r>
              <a:rPr sz="2000" dirty="0" smtClean="0">
                <a:cs typeface="Arial" charset="0"/>
              </a:rPr>
              <a:t>&lt;!ELEMENT magazine (#PCDATA)&gt;</a:t>
            </a:r>
          </a:p>
          <a:p>
            <a:pPr lvl="4">
              <a:buFont typeface="Arial" charset="0"/>
              <a:buNone/>
            </a:pPr>
            <a:r>
              <a:rPr sz="2000" dirty="0" smtClean="0">
                <a:cs typeface="Arial" charset="0"/>
              </a:rPr>
              <a:t>]&gt;</a:t>
            </a:r>
          </a:p>
          <a:p>
            <a:pPr lvl="4">
              <a:buFont typeface="Arial" charset="0"/>
              <a:buNone/>
            </a:pPr>
            <a:r>
              <a:rPr sz="2000" dirty="0" smtClean="0">
                <a:cs typeface="Arial" charset="0"/>
              </a:rPr>
              <a:t>&lt;library&gt;</a:t>
            </a:r>
          </a:p>
          <a:p>
            <a:pPr lvl="4">
              <a:buFont typeface="Arial" charset="0"/>
              <a:buNone/>
            </a:pPr>
            <a:r>
              <a:rPr sz="2000" dirty="0" smtClean="0">
                <a:cs typeface="Arial" charset="0"/>
              </a:rPr>
              <a:t>    &lt;magazine&gt;&amp;greet;&lt;/magazine&gt;</a:t>
            </a:r>
          </a:p>
          <a:p>
            <a:pPr lvl="4">
              <a:buFont typeface="Arial" charset="0"/>
              <a:buNone/>
            </a:pPr>
            <a:r>
              <a:rPr sz="2000" dirty="0" smtClean="0">
                <a:cs typeface="Arial" charset="0"/>
              </a:rPr>
              <a:t>&lt;/library&gt;</a:t>
            </a:r>
          </a:p>
          <a:p>
            <a:endParaRPr sz="2000" dirty="0" smtClean="0">
              <a:cs typeface="Arial" charset="0"/>
            </a:endParaRPr>
          </a:p>
        </p:txBody>
      </p:sp>
      <p:sp>
        <p:nvSpPr>
          <p:cNvPr id="242692" name="Line 6"/>
          <p:cNvSpPr>
            <a:spLocks noChangeShapeType="1"/>
          </p:cNvSpPr>
          <p:nvPr/>
        </p:nvSpPr>
        <p:spPr bwMode="auto">
          <a:xfrm>
            <a:off x="1600200" y="4191000"/>
            <a:ext cx="762000" cy="0"/>
          </a:xfrm>
          <a:prstGeom prst="line">
            <a:avLst/>
          </a:prstGeom>
          <a:noFill/>
          <a:ln w="9525">
            <a:no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p:cNvSpPr>
          <p:nvPr>
            <p:ph type="body" sz="quarter" idx="11"/>
          </p:nvPr>
        </p:nvSpPr>
        <p:spPr>
          <a:xfrm>
            <a:off x="460375" y="144463"/>
            <a:ext cx="8229600" cy="615950"/>
          </a:xfrm>
        </p:spPr>
        <p:txBody>
          <a:bodyPr/>
          <a:lstStyle/>
          <a:p>
            <a:r>
              <a:rPr sz="3400">
                <a:cs typeface="Arial" charset="0"/>
              </a:rPr>
              <a:t>External entities: Non-xml formats</a:t>
            </a:r>
          </a:p>
        </p:txBody>
      </p:sp>
      <p:sp>
        <p:nvSpPr>
          <p:cNvPr id="243715" name="Text Placeholder 3"/>
          <p:cNvSpPr>
            <a:spLocks noGrp="1"/>
          </p:cNvSpPr>
          <p:nvPr>
            <p:ph type="body" sz="quarter" idx="16"/>
          </p:nvPr>
        </p:nvSpPr>
        <p:spPr>
          <a:xfrm>
            <a:off x="457200" y="990600"/>
            <a:ext cx="8382000" cy="5181600"/>
          </a:xfrm>
        </p:spPr>
        <p:txBody>
          <a:bodyPr/>
          <a:lstStyle/>
          <a:p>
            <a:r>
              <a:rPr sz="2400" u="sng" dirty="0" smtClean="0">
                <a:cs typeface="Arial" charset="0"/>
              </a:rPr>
              <a:t>2</a:t>
            </a:r>
            <a:r>
              <a:rPr sz="2400" u="sng" baseline="30000" dirty="0" smtClean="0">
                <a:cs typeface="Arial" charset="0"/>
              </a:rPr>
              <a:t>nd</a:t>
            </a:r>
            <a:r>
              <a:rPr sz="2400" u="sng" dirty="0" smtClean="0">
                <a:cs typeface="Arial" charset="0"/>
              </a:rPr>
              <a:t> form:</a:t>
            </a:r>
            <a:r>
              <a:rPr sz="2400" dirty="0" smtClean="0">
                <a:cs typeface="Arial" charset="0"/>
              </a:rPr>
              <a:t> External entities that refer to files containing non-XML data</a:t>
            </a:r>
          </a:p>
          <a:p>
            <a:endParaRPr sz="1200" dirty="0" smtClean="0">
              <a:cs typeface="Arial" charset="0"/>
            </a:endParaRPr>
          </a:p>
          <a:p>
            <a:r>
              <a:rPr sz="2400" dirty="0" smtClean="0">
                <a:cs typeface="Arial" charset="0"/>
              </a:rPr>
              <a:t>For example : Graphics stored in odd formats like PNG and GIF must declare that data they contain is not XML</a:t>
            </a:r>
          </a:p>
          <a:p>
            <a:pPr>
              <a:buFont typeface="Arial" charset="0"/>
              <a:buNone/>
            </a:pPr>
            <a:endParaRPr sz="1200" dirty="0" smtClean="0">
              <a:cs typeface="Arial" charset="0"/>
            </a:endParaRPr>
          </a:p>
          <a:p>
            <a:r>
              <a:rPr sz="2400" dirty="0" smtClean="0">
                <a:cs typeface="Arial" charset="0"/>
              </a:rPr>
              <a:t>Achieved by indicating the format of external entity in a notation</a:t>
            </a:r>
          </a:p>
          <a:p>
            <a:pPr lvl="1">
              <a:buFont typeface="Arial" charset="0"/>
              <a:buNone/>
            </a:pPr>
            <a:r>
              <a:rPr sz="2400" dirty="0" smtClean="0">
                <a:cs typeface="Arial" charset="0"/>
              </a:rPr>
              <a:t>&lt;!ENTITY </a:t>
            </a:r>
            <a:r>
              <a:rPr sz="2400" dirty="0" err="1" smtClean="0">
                <a:cs typeface="Arial" charset="0"/>
              </a:rPr>
              <a:t>entityname</a:t>
            </a:r>
            <a:r>
              <a:rPr sz="2400" dirty="0" smtClean="0">
                <a:cs typeface="Arial" charset="0"/>
              </a:rPr>
              <a:t> SYSTEM URI NDATA notation&gt; </a:t>
            </a:r>
          </a:p>
          <a:p>
            <a:endParaRPr sz="1200" dirty="0" smtClean="0">
              <a:cs typeface="Arial" charset="0"/>
            </a:endParaRPr>
          </a:p>
          <a:p>
            <a:r>
              <a:rPr sz="2400" dirty="0" smtClean="0">
                <a:cs typeface="Arial" charset="0"/>
              </a:rPr>
              <a:t>An external entity that refers to GIF image pic1.gif might be declared</a:t>
            </a:r>
          </a:p>
          <a:p>
            <a:pPr lvl="1">
              <a:buFont typeface="Arial" charset="0"/>
              <a:buNone/>
            </a:pPr>
            <a:r>
              <a:rPr sz="2400" dirty="0" smtClean="0">
                <a:cs typeface="Arial" charset="0"/>
              </a:rPr>
              <a:t>&lt;!ENTITY </a:t>
            </a:r>
            <a:r>
              <a:rPr sz="2400" dirty="0" err="1" smtClean="0">
                <a:cs typeface="Arial" charset="0"/>
              </a:rPr>
              <a:t>myphoto</a:t>
            </a:r>
            <a:r>
              <a:rPr sz="2400" dirty="0" smtClean="0">
                <a:cs typeface="Arial" charset="0"/>
              </a:rPr>
              <a:t> SYSTEM “pic1.gif" NDATA GIF&gt;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3"/>
          <p:cNvSpPr>
            <a:spLocks noGrp="1"/>
          </p:cNvSpPr>
          <p:nvPr>
            <p:ph type="body" sz="quarter" idx="11"/>
          </p:nvPr>
        </p:nvSpPr>
        <p:spPr>
          <a:xfrm>
            <a:off x="460375" y="144463"/>
            <a:ext cx="8229600" cy="615950"/>
          </a:xfrm>
        </p:spPr>
        <p:txBody>
          <a:bodyPr/>
          <a:lstStyle/>
          <a:p>
            <a:r>
              <a:rPr sz="3400">
                <a:cs typeface="Arial" charset="0"/>
              </a:rPr>
              <a:t>Entity Attributes</a:t>
            </a:r>
          </a:p>
        </p:txBody>
      </p:sp>
      <p:sp>
        <p:nvSpPr>
          <p:cNvPr id="244739" name="Text Placeholder 3"/>
          <p:cNvSpPr>
            <a:spLocks noGrp="1"/>
          </p:cNvSpPr>
          <p:nvPr>
            <p:ph type="body" sz="quarter" idx="16"/>
          </p:nvPr>
        </p:nvSpPr>
        <p:spPr>
          <a:xfrm>
            <a:off x="457200" y="990600"/>
            <a:ext cx="8240713" cy="5410200"/>
          </a:xfrm>
        </p:spPr>
        <p:txBody>
          <a:bodyPr/>
          <a:lstStyle/>
          <a:p>
            <a:r>
              <a:rPr dirty="0" smtClean="0">
                <a:cs typeface="Arial" charset="0"/>
              </a:rPr>
              <a:t>External entities can be further classified as either "parsed" or "unparsed“</a:t>
            </a:r>
          </a:p>
          <a:p>
            <a:pPr lvl="1">
              <a:buFont typeface="Arial" charset="0"/>
              <a:buChar char="•"/>
            </a:pPr>
            <a:r>
              <a:rPr sz="2200" dirty="0" smtClean="0">
                <a:cs typeface="Arial" charset="0"/>
              </a:rPr>
              <a:t>Entities which refer to external files that contain text are called "parsed entities" </a:t>
            </a:r>
          </a:p>
          <a:p>
            <a:pPr lvl="1">
              <a:buFont typeface="Arial" charset="0"/>
              <a:buChar char="•"/>
            </a:pPr>
            <a:r>
              <a:rPr sz="2200" dirty="0" smtClean="0">
                <a:cs typeface="Arial" charset="0"/>
              </a:rPr>
              <a:t>Entities which refer to other types of data, identified by a notation, are "unparsed“</a:t>
            </a:r>
          </a:p>
          <a:p>
            <a:r>
              <a:rPr dirty="0" smtClean="0">
                <a:cs typeface="Arial" charset="0"/>
              </a:rPr>
              <a:t>Parser inserts replacement text of a parsed entity into the document wherever a reference to that entity occurs </a:t>
            </a:r>
          </a:p>
          <a:p>
            <a:r>
              <a:rPr dirty="0" smtClean="0">
                <a:cs typeface="Arial" charset="0"/>
              </a:rPr>
              <a:t>Using entity reference to an unparsed entity directly in an XML document is an error</a:t>
            </a:r>
          </a:p>
          <a:p>
            <a:r>
              <a:rPr dirty="0" smtClean="0">
                <a:cs typeface="Arial" charset="0"/>
              </a:rPr>
              <a:t>Unparsed entities can only be used as attribute values on elements with ENTITY attributes</a:t>
            </a:r>
          </a:p>
          <a:p>
            <a:r>
              <a:rPr dirty="0" smtClean="0">
                <a:cs typeface="Arial" charset="0"/>
              </a:rPr>
              <a:t>Unparsed entities are used most frequently on XML elements that incorporate graphics into a document</a:t>
            </a:r>
          </a:p>
          <a:p>
            <a:endParaRPr sz="2000" dirty="0" smtClean="0">
              <a:cs typeface="Arial" charset="0"/>
            </a:endParaRPr>
          </a:p>
          <a:p>
            <a:endParaRPr sz="2000" dirty="0" smtClean="0">
              <a:cs typeface="Arial" charset="0"/>
            </a:endParaRPr>
          </a:p>
          <a:p>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p:cNvSpPr>
          <p:nvPr>
            <p:ph type="body" sz="quarter" idx="11"/>
          </p:nvPr>
        </p:nvSpPr>
        <p:spPr>
          <a:xfrm>
            <a:off x="460375" y="144463"/>
            <a:ext cx="8229600" cy="615950"/>
          </a:xfrm>
        </p:spPr>
        <p:txBody>
          <a:bodyPr/>
          <a:lstStyle/>
          <a:p>
            <a:r>
              <a:rPr sz="3400">
                <a:cs typeface="Arial" charset="0"/>
              </a:rPr>
              <a:t>Notations</a:t>
            </a:r>
          </a:p>
        </p:txBody>
      </p:sp>
      <p:sp>
        <p:nvSpPr>
          <p:cNvPr id="245763" name="Text Placeholder 10"/>
          <p:cNvSpPr>
            <a:spLocks noGrp="1"/>
          </p:cNvSpPr>
          <p:nvPr>
            <p:ph type="body" sz="quarter" idx="16"/>
          </p:nvPr>
        </p:nvSpPr>
        <p:spPr>
          <a:xfrm>
            <a:off x="460375" y="1023144"/>
            <a:ext cx="8382000" cy="5377656"/>
          </a:xfrm>
        </p:spPr>
        <p:txBody>
          <a:bodyPr/>
          <a:lstStyle/>
          <a:p>
            <a:r>
              <a:rPr sz="2400" dirty="0" smtClean="0">
                <a:cs typeface="Arial" charset="0"/>
              </a:rPr>
              <a:t>Allow to include non-XML data in your documents by describing the format and allow your application to recognize and handle it</a:t>
            </a:r>
          </a:p>
          <a:p>
            <a:endParaRPr sz="1200" dirty="0" smtClean="0">
              <a:cs typeface="Arial" charset="0"/>
            </a:endParaRPr>
          </a:p>
          <a:p>
            <a:r>
              <a:rPr sz="2000" dirty="0" smtClean="0">
                <a:cs typeface="Arial" charset="0"/>
              </a:rPr>
              <a:t>The format for a notation is:</a:t>
            </a:r>
            <a:br>
              <a:rPr sz="2000" dirty="0" smtClean="0">
                <a:cs typeface="Arial" charset="0"/>
              </a:rPr>
            </a:br>
            <a:endParaRPr sz="2000" dirty="0" smtClean="0">
              <a:cs typeface="Arial" charset="0"/>
            </a:endParaRPr>
          </a:p>
          <a:p>
            <a:pPr lvl="1">
              <a:buFont typeface="Arial" charset="0"/>
              <a:buNone/>
            </a:pPr>
            <a:r>
              <a:rPr sz="2000" dirty="0" smtClean="0">
                <a:cs typeface="Arial" charset="0"/>
              </a:rPr>
              <a:t>&lt;!NOTATION </a:t>
            </a:r>
            <a:r>
              <a:rPr sz="2000" i="1" dirty="0" smtClean="0">
                <a:cs typeface="Arial" charset="0"/>
              </a:rPr>
              <a:t>name</a:t>
            </a:r>
            <a:r>
              <a:rPr sz="2000" dirty="0" smtClean="0">
                <a:cs typeface="Arial" charset="0"/>
              </a:rPr>
              <a:t> SYSTEM "</a:t>
            </a:r>
            <a:r>
              <a:rPr sz="2000" i="1" dirty="0" err="1" smtClean="0">
                <a:cs typeface="Arial" charset="0"/>
              </a:rPr>
              <a:t>external_ID</a:t>
            </a:r>
            <a:r>
              <a:rPr sz="2000" dirty="0" smtClean="0">
                <a:cs typeface="Arial" charset="0"/>
              </a:rPr>
              <a:t>"&gt; </a:t>
            </a:r>
          </a:p>
          <a:p>
            <a:pPr>
              <a:buFont typeface="Arial" charset="0"/>
              <a:buNone/>
            </a:pPr>
            <a:endParaRPr sz="2000" dirty="0" smtClean="0">
              <a:cs typeface="Arial" charset="0"/>
            </a:endParaRPr>
          </a:p>
          <a:p>
            <a:pPr>
              <a:buFont typeface="Arial" charset="0"/>
              <a:buNone/>
            </a:pPr>
            <a:endParaRPr sz="2000" dirty="0" smtClean="0">
              <a:cs typeface="Arial" charset="0"/>
            </a:endParaRPr>
          </a:p>
          <a:p>
            <a:pPr>
              <a:buFont typeface="Arial" charset="0"/>
              <a:buNone/>
            </a:pPr>
            <a:endParaRPr sz="2000" dirty="0" smtClean="0">
              <a:cs typeface="Arial" charset="0"/>
            </a:endParaRPr>
          </a:p>
          <a:p>
            <a:pPr>
              <a:buFont typeface="Arial" charset="0"/>
              <a:buNone/>
            </a:pPr>
            <a:endParaRPr sz="2000" dirty="0" smtClean="0">
              <a:cs typeface="Arial" charset="0"/>
            </a:endParaRPr>
          </a:p>
          <a:p>
            <a:r>
              <a:rPr sz="2000" dirty="0" smtClean="0">
                <a:cs typeface="Arial" charset="0"/>
              </a:rPr>
              <a:t>For example, to include a GIF image in your XML document:</a:t>
            </a:r>
            <a:br>
              <a:rPr sz="2000" dirty="0" smtClean="0">
                <a:cs typeface="Arial" charset="0"/>
              </a:rPr>
            </a:br>
            <a:endParaRPr sz="2000" dirty="0" smtClean="0">
              <a:cs typeface="Arial" charset="0"/>
            </a:endParaRPr>
          </a:p>
          <a:p>
            <a:pPr lvl="1">
              <a:buFont typeface="Arial" charset="0"/>
              <a:buNone/>
            </a:pPr>
            <a:r>
              <a:rPr sz="2000" dirty="0" smtClean="0">
                <a:cs typeface="Arial" charset="0"/>
              </a:rPr>
              <a:t>&lt;!NOTATION GIF SYSTEM "image/gif"&gt; </a:t>
            </a:r>
          </a:p>
          <a:p>
            <a:endParaRPr sz="2000" dirty="0" smtClean="0">
              <a:cs typeface="Arial" charset="0"/>
            </a:endParaRPr>
          </a:p>
        </p:txBody>
      </p:sp>
      <p:sp>
        <p:nvSpPr>
          <p:cNvPr id="2457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45765" name="Rectangle 5"/>
          <p:cNvSpPr>
            <a:spLocks noChangeArrowheads="1"/>
          </p:cNvSpPr>
          <p:nvPr/>
        </p:nvSpPr>
        <p:spPr bwMode="auto">
          <a:xfrm>
            <a:off x="914400" y="3048000"/>
            <a:ext cx="5257800" cy="457200"/>
          </a:xfrm>
          <a:prstGeom prst="rect">
            <a:avLst/>
          </a:prstGeom>
          <a:noFill/>
          <a:ln w="9525">
            <a:solidFill>
              <a:schemeClr val="tx1"/>
            </a:solidFill>
            <a:miter lim="800000"/>
            <a:headEnd/>
            <a:tailEnd/>
          </a:ln>
        </p:spPr>
        <p:txBody>
          <a:bodyPr wrap="none" anchor="ctr"/>
          <a:lstStyle/>
          <a:p>
            <a:endParaRPr lang="en-US"/>
          </a:p>
        </p:txBody>
      </p:sp>
      <p:sp>
        <p:nvSpPr>
          <p:cNvPr id="245766" name="Text Box 6"/>
          <p:cNvSpPr txBox="1">
            <a:spLocks noChangeArrowheads="1"/>
          </p:cNvSpPr>
          <p:nvPr/>
        </p:nvSpPr>
        <p:spPr bwMode="auto">
          <a:xfrm>
            <a:off x="533400" y="4114800"/>
            <a:ext cx="3770313" cy="366713"/>
          </a:xfrm>
          <a:prstGeom prst="rect">
            <a:avLst/>
          </a:prstGeom>
          <a:solidFill>
            <a:srgbClr val="E6EAB4"/>
          </a:solidFill>
          <a:ln w="9525">
            <a:noFill/>
            <a:miter lim="800000"/>
            <a:headEnd/>
            <a:tailEnd/>
          </a:ln>
        </p:spPr>
        <p:txBody>
          <a:bodyPr wrap="none">
            <a:spAutoFit/>
          </a:bodyPr>
          <a:lstStyle/>
          <a:p>
            <a:r>
              <a:rPr lang="en-US">
                <a:latin typeface="Gill Sans MT" pitchFamily="34" charset="0"/>
              </a:rPr>
              <a:t>identifies format used in the document</a:t>
            </a:r>
          </a:p>
        </p:txBody>
      </p:sp>
      <p:sp>
        <p:nvSpPr>
          <p:cNvPr id="245767" name="Line 7"/>
          <p:cNvSpPr>
            <a:spLocks noChangeShapeType="1"/>
          </p:cNvSpPr>
          <p:nvPr/>
        </p:nvSpPr>
        <p:spPr bwMode="auto">
          <a:xfrm flipV="1">
            <a:off x="2057400" y="3429000"/>
            <a:ext cx="609600" cy="685800"/>
          </a:xfrm>
          <a:prstGeom prst="line">
            <a:avLst/>
          </a:prstGeom>
          <a:noFill/>
          <a:ln w="9525">
            <a:solidFill>
              <a:schemeClr val="tx1"/>
            </a:solidFill>
            <a:round/>
            <a:headEnd/>
            <a:tailEnd type="triangle" w="med" len="med"/>
          </a:ln>
        </p:spPr>
        <p:txBody>
          <a:bodyPr/>
          <a:lstStyle/>
          <a:p>
            <a:endParaRPr lang="en-US"/>
          </a:p>
        </p:txBody>
      </p:sp>
      <p:sp>
        <p:nvSpPr>
          <p:cNvPr id="245768" name="Text Box 8"/>
          <p:cNvSpPr txBox="1">
            <a:spLocks noChangeArrowheads="1"/>
          </p:cNvSpPr>
          <p:nvPr/>
        </p:nvSpPr>
        <p:spPr bwMode="auto">
          <a:xfrm>
            <a:off x="4191000" y="3810000"/>
            <a:ext cx="4651375" cy="366713"/>
          </a:xfrm>
          <a:prstGeom prst="rect">
            <a:avLst/>
          </a:prstGeom>
          <a:solidFill>
            <a:srgbClr val="E7F4F9"/>
          </a:solidFill>
          <a:ln w="9525">
            <a:noFill/>
            <a:miter lim="800000"/>
            <a:headEnd/>
            <a:tailEnd/>
          </a:ln>
        </p:spPr>
        <p:txBody>
          <a:bodyPr wrap="none">
            <a:spAutoFit/>
          </a:bodyPr>
          <a:lstStyle/>
          <a:p>
            <a:r>
              <a:rPr lang="en-US">
                <a:latin typeface="Gill Sans MT" pitchFamily="34" charset="0"/>
              </a:rPr>
              <a:t>identifies the notation - usually with MIME-types</a:t>
            </a:r>
          </a:p>
        </p:txBody>
      </p:sp>
      <p:sp>
        <p:nvSpPr>
          <p:cNvPr id="245769" name="Line 9"/>
          <p:cNvSpPr>
            <a:spLocks noChangeShapeType="1"/>
          </p:cNvSpPr>
          <p:nvPr/>
        </p:nvSpPr>
        <p:spPr bwMode="auto">
          <a:xfrm flipH="1" flipV="1">
            <a:off x="5029200" y="3429000"/>
            <a:ext cx="685800" cy="304800"/>
          </a:xfrm>
          <a:prstGeom prst="line">
            <a:avLst/>
          </a:prstGeom>
          <a:noFill/>
          <a:ln w="9525">
            <a:solidFill>
              <a:schemeClr val="tx1"/>
            </a:solidFill>
            <a:round/>
            <a:headEnd/>
            <a:tailEnd type="triangle" w="med" len="med"/>
          </a:ln>
        </p:spPr>
        <p:txBody>
          <a:bodyPr/>
          <a:lstStyle/>
          <a:p>
            <a:endParaRPr lang="en-US"/>
          </a:p>
        </p:txBody>
      </p:sp>
      <p:sp>
        <p:nvSpPr>
          <p:cNvPr id="245770" name="Rectangle 10"/>
          <p:cNvSpPr>
            <a:spLocks noChangeArrowheads="1"/>
          </p:cNvSpPr>
          <p:nvPr/>
        </p:nvSpPr>
        <p:spPr bwMode="auto">
          <a:xfrm>
            <a:off x="914400" y="5486400"/>
            <a:ext cx="4800600" cy="5334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Attribute type - NOTATION</a:t>
            </a:r>
          </a:p>
        </p:txBody>
      </p:sp>
      <p:sp>
        <p:nvSpPr>
          <p:cNvPr id="246787" name="Text Placeholder 3"/>
          <p:cNvSpPr>
            <a:spLocks noGrp="1"/>
          </p:cNvSpPr>
          <p:nvPr>
            <p:ph type="body" sz="quarter" idx="16"/>
          </p:nvPr>
        </p:nvSpPr>
        <p:spPr>
          <a:xfrm>
            <a:off x="457200" y="914400"/>
            <a:ext cx="8240713" cy="5562600"/>
          </a:xfrm>
        </p:spPr>
        <p:txBody>
          <a:bodyPr/>
          <a:lstStyle/>
          <a:p>
            <a:pPr>
              <a:lnSpc>
                <a:spcPct val="90000"/>
              </a:lnSpc>
            </a:pPr>
            <a:r>
              <a:rPr sz="2400" dirty="0" smtClean="0">
                <a:cs typeface="Arial" charset="0"/>
              </a:rPr>
              <a:t>The NOTATION declaration describes the format of non-XML data within an XML document</a:t>
            </a:r>
          </a:p>
          <a:p>
            <a:pPr>
              <a:lnSpc>
                <a:spcPct val="90000"/>
              </a:lnSpc>
            </a:pPr>
            <a:endParaRPr sz="1200" dirty="0" smtClean="0">
              <a:cs typeface="Arial" charset="0"/>
            </a:endParaRPr>
          </a:p>
          <a:p>
            <a:pPr>
              <a:lnSpc>
                <a:spcPct val="90000"/>
              </a:lnSpc>
            </a:pPr>
            <a:r>
              <a:rPr sz="2400" dirty="0" smtClean="0">
                <a:cs typeface="Arial" charset="0"/>
              </a:rPr>
              <a:t>In DTD</a:t>
            </a:r>
          </a:p>
          <a:p>
            <a:pPr lvl="1">
              <a:buFont typeface="Arial" charset="0"/>
              <a:buNone/>
            </a:pPr>
            <a:r>
              <a:rPr sz="2400" dirty="0" smtClean="0">
                <a:cs typeface="Arial" charset="0"/>
              </a:rPr>
              <a:t>&lt;!NOTATION  </a:t>
            </a:r>
            <a:r>
              <a:rPr sz="2400" dirty="0" err="1" smtClean="0">
                <a:cs typeface="Arial" charset="0"/>
              </a:rPr>
              <a:t>abc</a:t>
            </a:r>
            <a:r>
              <a:rPr sz="2400" dirty="0" smtClean="0">
                <a:cs typeface="Arial" charset="0"/>
              </a:rPr>
              <a:t> SYSTEM "image/jpeg"&gt;</a:t>
            </a:r>
          </a:p>
          <a:p>
            <a:pPr lvl="1">
              <a:buFont typeface="Arial" charset="0"/>
              <a:buNone/>
            </a:pPr>
            <a:r>
              <a:rPr sz="2400" dirty="0" smtClean="0">
                <a:cs typeface="Arial" charset="0"/>
              </a:rPr>
              <a:t>&lt;!NOTATION xyz SYSTEM "image/gif"&gt;</a:t>
            </a:r>
          </a:p>
          <a:p>
            <a:pPr lvl="1">
              <a:buFont typeface="Arial" charset="0"/>
              <a:buNone/>
            </a:pPr>
            <a:r>
              <a:rPr sz="2400" dirty="0" smtClean="0">
                <a:cs typeface="Arial" charset="0"/>
              </a:rPr>
              <a:t>&lt;!ELEMENT person (#PCDATA)&gt;</a:t>
            </a:r>
          </a:p>
          <a:p>
            <a:pPr lvl="1">
              <a:buFont typeface="Arial" charset="0"/>
              <a:buNone/>
            </a:pPr>
            <a:r>
              <a:rPr sz="2400" dirty="0" smtClean="0">
                <a:cs typeface="Arial" charset="0"/>
              </a:rPr>
              <a:t>&lt;!ATTLIST person</a:t>
            </a:r>
          </a:p>
          <a:p>
            <a:pPr lvl="1">
              <a:buFont typeface="Arial" charset="0"/>
              <a:buNone/>
            </a:pPr>
            <a:r>
              <a:rPr sz="2400" dirty="0" smtClean="0">
                <a:cs typeface="Arial" charset="0"/>
              </a:rPr>
              <a:t>    photo NMTOKEN #IMPLIED</a:t>
            </a:r>
          </a:p>
          <a:p>
            <a:pPr lvl="1">
              <a:buFont typeface="Arial" charset="0"/>
              <a:buNone/>
            </a:pPr>
            <a:r>
              <a:rPr sz="2400" dirty="0" smtClean="0">
                <a:cs typeface="Arial" charset="0"/>
              </a:rPr>
              <a:t>    </a:t>
            </a:r>
            <a:r>
              <a:rPr sz="2400" dirty="0" err="1" smtClean="0">
                <a:cs typeface="Arial" charset="0"/>
              </a:rPr>
              <a:t>filetype</a:t>
            </a:r>
            <a:r>
              <a:rPr sz="2400" dirty="0" smtClean="0">
                <a:cs typeface="Arial" charset="0"/>
              </a:rPr>
              <a:t> NOTATION (</a:t>
            </a:r>
            <a:r>
              <a:rPr sz="2400" dirty="0" err="1" smtClean="0">
                <a:cs typeface="Arial" charset="0"/>
              </a:rPr>
              <a:t>abc|xyz</a:t>
            </a:r>
            <a:r>
              <a:rPr sz="2400" dirty="0" smtClean="0">
                <a:cs typeface="Arial" charset="0"/>
              </a:rPr>
              <a:t>) #IMPLIED&gt;</a:t>
            </a:r>
          </a:p>
          <a:p>
            <a:endParaRPr sz="1200" dirty="0" smtClean="0">
              <a:cs typeface="Arial" charset="0"/>
            </a:endParaRPr>
          </a:p>
          <a:p>
            <a:r>
              <a:rPr sz="2400" dirty="0" smtClean="0">
                <a:cs typeface="Arial" charset="0"/>
              </a:rPr>
              <a:t>In XML</a:t>
            </a:r>
          </a:p>
          <a:p>
            <a:pPr lvl="1">
              <a:buFont typeface="Arial" charset="0"/>
              <a:buNone/>
            </a:pPr>
            <a:r>
              <a:rPr sz="2400" dirty="0" smtClean="0">
                <a:cs typeface="Arial" charset="0"/>
              </a:rPr>
              <a:t>&lt;person photo="p1.gif" </a:t>
            </a:r>
            <a:r>
              <a:rPr sz="2400" dirty="0" err="1" smtClean="0">
                <a:cs typeface="Arial" charset="0"/>
              </a:rPr>
              <a:t>filetype</a:t>
            </a:r>
            <a:r>
              <a:rPr sz="2400" dirty="0" smtClean="0">
                <a:cs typeface="Arial" charset="0"/>
              </a:rPr>
              <a:t>=“xyz"&gt;Anny&lt;/person&gt;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199" y="764024"/>
            <a:ext cx="8171645" cy="4592026"/>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Declare entities</a:t>
            </a:r>
          </a:p>
          <a:p>
            <a:pPr lvl="1">
              <a:buFont typeface="Arial" charset="0"/>
              <a:buChar char="•"/>
            </a:pPr>
            <a:endParaRPr lang="en-US" sz="800" dirty="0">
              <a:cs typeface="Arial" charset="0"/>
            </a:endParaRPr>
          </a:p>
          <a:p>
            <a:pPr lvl="1">
              <a:buFont typeface="Arial" charset="0"/>
              <a:buChar char="•"/>
            </a:pPr>
            <a:r>
              <a:rPr lang="en-US" sz="2800" dirty="0">
                <a:cs typeface="Arial" charset="0"/>
              </a:rPr>
              <a:t>Use predefined entities</a:t>
            </a:r>
          </a:p>
          <a:p>
            <a:pPr lvl="1">
              <a:buFont typeface="Arial" charset="0"/>
              <a:buChar char="•"/>
            </a:pPr>
            <a:endParaRPr lang="en-US" sz="800" dirty="0">
              <a:cs typeface="Arial" charset="0"/>
            </a:endParaRPr>
          </a:p>
          <a:p>
            <a:pPr lvl="1">
              <a:buFont typeface="Arial" charset="0"/>
              <a:buChar char="•"/>
            </a:pPr>
            <a:r>
              <a:rPr lang="en-US" sz="2800" dirty="0">
                <a:cs typeface="Arial" charset="0"/>
              </a:rPr>
              <a:t>Use external entities containing text</a:t>
            </a:r>
          </a:p>
          <a:p>
            <a:pPr lvl="1">
              <a:buFont typeface="Arial" charset="0"/>
              <a:buChar char="•"/>
            </a:pPr>
            <a:endParaRPr lang="en-US" sz="800" dirty="0">
              <a:cs typeface="Arial" charset="0"/>
            </a:endParaRPr>
          </a:p>
          <a:p>
            <a:pPr lvl="1">
              <a:buFont typeface="Arial" charset="0"/>
              <a:buChar char="•"/>
            </a:pPr>
            <a:r>
              <a:rPr lang="en-US" sz="2800" dirty="0">
                <a:cs typeface="Arial" charset="0"/>
              </a:rPr>
              <a:t>Use external entities containing non-xml data</a:t>
            </a:r>
          </a:p>
          <a:p>
            <a:pPr lvl="1">
              <a:buFont typeface="Arial" charset="0"/>
              <a:buChar char="•"/>
            </a:pPr>
            <a:endParaRPr lang="en-US" sz="800" dirty="0">
              <a:cs typeface="Arial" charset="0"/>
            </a:endParaRPr>
          </a:p>
          <a:p>
            <a:pPr lvl="1">
              <a:buFont typeface="Arial" charset="0"/>
              <a:buChar char="•"/>
            </a:pPr>
            <a:r>
              <a:rPr lang="en-US" sz="2800" dirty="0">
                <a:cs typeface="Arial" charset="0"/>
              </a:rPr>
              <a:t>Declare notations in DTDs</a:t>
            </a:r>
          </a:p>
          <a:p>
            <a:endParaRPr sz="20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2136548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0" y="176213"/>
            <a:ext cx="7696200" cy="615553"/>
          </a:xfrm>
        </p:spPr>
        <p:txBody>
          <a:bodyPr/>
          <a:lstStyle/>
          <a:p>
            <a:pPr eaLnBrk="1" hangingPunct="1"/>
            <a:r>
              <a:rPr lang="en-GB" sz="3400" dirty="0" smtClean="0">
                <a:cs typeface="Arial" charset="0"/>
              </a:rPr>
              <a:t>References</a:t>
            </a:r>
          </a:p>
        </p:txBody>
      </p:sp>
      <p:sp>
        <p:nvSpPr>
          <p:cNvPr id="191491" name="Rectangle 3"/>
          <p:cNvSpPr>
            <a:spLocks noGrp="1" noChangeArrowheads="1"/>
          </p:cNvSpPr>
          <p:nvPr>
            <p:ph type="body" idx="4294967295"/>
          </p:nvPr>
        </p:nvSpPr>
        <p:spPr>
          <a:xfrm>
            <a:off x="152400" y="1066800"/>
            <a:ext cx="8839200" cy="4953000"/>
          </a:xfrm>
        </p:spPr>
        <p:txBody>
          <a:bodyPr/>
          <a:lstStyle/>
          <a:p>
            <a:pPr marL="457200" indent="-457200" eaLnBrk="1" hangingPunct="1">
              <a:buFont typeface="+mj-lt"/>
              <a:buAutoNum type="arabicPeriod"/>
            </a:pPr>
            <a:r>
              <a:rPr lang="en-US" sz="2400" dirty="0" smtClean="0">
                <a:cs typeface="Arial" charset="0"/>
              </a:rPr>
              <a:t>W3Schools(2012). DTD Tutorial. Retrieved May 11, 2012 from </a:t>
            </a:r>
            <a:r>
              <a:rPr lang="en-US" sz="2400" dirty="0" smtClean="0">
                <a:cs typeface="Arial" charset="0"/>
                <a:hlinkClick r:id="rId3"/>
              </a:rPr>
              <a:t>http://www.w3schools.com/dtd/default.asp</a:t>
            </a:r>
            <a:endParaRPr lang="en-US" sz="2400" dirty="0" smtClean="0">
              <a:cs typeface="Arial" charset="0"/>
            </a:endParaRPr>
          </a:p>
          <a:p>
            <a:pPr marL="457200" indent="-457200" eaLnBrk="1" hangingPunct="1">
              <a:buFont typeface="+mj-lt"/>
              <a:buAutoNum type="arabicPeriod"/>
            </a:pPr>
            <a:endParaRPr lang="en-US" sz="2400" dirty="0" smtClean="0">
              <a:cs typeface="Arial" charset="0"/>
            </a:endParaRPr>
          </a:p>
          <a:p>
            <a:pPr marL="457200" indent="-457200" eaLnBrk="1" hangingPunct="1">
              <a:buFont typeface="+mj-lt"/>
              <a:buAutoNum type="arabicPeriod"/>
            </a:pPr>
            <a:r>
              <a:rPr lang="en-US" sz="2400" dirty="0" smtClean="0">
                <a:cs typeface="Arial" charset="0"/>
              </a:rPr>
              <a:t>W3Schools(2012). XML Validation. Retrieved May 11, 2012 from </a:t>
            </a:r>
            <a:r>
              <a:rPr lang="en-US" sz="2400" dirty="0" smtClean="0">
                <a:cs typeface="Arial" charset="0"/>
                <a:hlinkClick r:id="rId4"/>
              </a:rPr>
              <a:t>http://www.w3schools.com/xml/xml_dtd.asp</a:t>
            </a:r>
            <a:endParaRPr lang="en-US" sz="2400" dirty="0" smtClean="0">
              <a:cs typeface="Arial" charset="0"/>
            </a:endParaRPr>
          </a:p>
          <a:p>
            <a:pPr marL="457200" indent="-457200" eaLnBrk="1" hangingPunct="1">
              <a:buFont typeface="+mj-lt"/>
              <a:buAutoNum type="arabicPeriod"/>
            </a:pPr>
            <a:endParaRPr lang="en-US" sz="2400" dirty="0" smtClean="0">
              <a:cs typeface="Arial" charset="0"/>
            </a:endParaRPr>
          </a:p>
          <a:p>
            <a:pPr marL="457200" indent="-457200" eaLnBrk="1" hangingPunct="1">
              <a:buFont typeface="+mj-lt"/>
              <a:buAutoNum type="arabicPeriod"/>
            </a:pPr>
            <a:r>
              <a:rPr lang="en-US" sz="2400" dirty="0" smtClean="0">
                <a:cs typeface="Arial" charset="0"/>
              </a:rPr>
              <a:t>Jan </a:t>
            </a:r>
            <a:r>
              <a:rPr lang="en-US" sz="2400" dirty="0" err="1" smtClean="0">
                <a:cs typeface="Arial" charset="0"/>
              </a:rPr>
              <a:t>Egil</a:t>
            </a:r>
            <a:r>
              <a:rPr lang="en-US" sz="2400" dirty="0" smtClean="0">
                <a:cs typeface="Arial" charset="0"/>
              </a:rPr>
              <a:t> </a:t>
            </a:r>
            <a:r>
              <a:rPr lang="en-US" sz="2400" dirty="0" err="1" smtClean="0">
                <a:cs typeface="Arial" charset="0"/>
              </a:rPr>
              <a:t>Refsnes</a:t>
            </a:r>
            <a:r>
              <a:rPr lang="en-US" sz="2400" dirty="0" smtClean="0">
                <a:cs typeface="Arial" charset="0"/>
              </a:rPr>
              <a:t>, </a:t>
            </a:r>
            <a:r>
              <a:rPr lang="en-US" sz="2400" dirty="0" err="1" smtClean="0">
                <a:cs typeface="Arial" charset="0"/>
              </a:rPr>
              <a:t>ITBusinessEdge</a:t>
            </a:r>
            <a:r>
              <a:rPr lang="en-US" sz="2400" dirty="0" smtClean="0">
                <a:cs typeface="Arial" charset="0"/>
              </a:rPr>
              <a:t>(2012). DTD - XML Building Blocks. Retrieved May 11, 2012 from </a:t>
            </a:r>
            <a:r>
              <a:rPr lang="en-US" sz="2400" dirty="0" smtClean="0">
                <a:cs typeface="Arial" charset="0"/>
                <a:hlinkClick r:id="rId5"/>
              </a:rPr>
              <a:t>http://www.xmlfiles.com/dtd/dtd_building.asp</a:t>
            </a:r>
            <a:endParaRPr lang="en-US" sz="2400" dirty="0" smtClean="0">
              <a:cs typeface="Arial" charset="0"/>
            </a:endParaRPr>
          </a:p>
          <a:p>
            <a:pPr marL="381000" indent="-381000" eaLnBrk="1" hangingPunct="1">
              <a:buNone/>
            </a:pPr>
            <a:endParaRPr sz="2400" dirty="0" smtClean="0">
              <a:cs typeface="Arial"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ctrTitle"/>
          </p:nvPr>
        </p:nvSpPr>
        <p:spPr>
          <a:xfrm>
            <a:off x="4724400" y="2590800"/>
            <a:ext cx="4203700" cy="554038"/>
          </a:xfrm>
        </p:spPr>
        <p:txBody>
          <a:bodyPr/>
          <a:lstStyle/>
          <a:p>
            <a:pPr algn="r"/>
            <a:r>
              <a:rPr smtClean="0">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idx="4294967295"/>
          </p:nvPr>
        </p:nvSpPr>
        <p:spPr>
          <a:xfrm>
            <a:off x="0" y="0"/>
            <a:ext cx="7564438" cy="914400"/>
          </a:xfrm>
        </p:spPr>
        <p:txBody>
          <a:bodyPr/>
          <a:lstStyle/>
          <a:p>
            <a:r>
              <a:rPr smtClean="0">
                <a:cs typeface="Arial" charset="0"/>
              </a:rPr>
              <a:t>Markup Languages</a:t>
            </a:r>
          </a:p>
        </p:txBody>
      </p:sp>
      <p:sp>
        <p:nvSpPr>
          <p:cNvPr id="192515" name="Rectangle 4"/>
          <p:cNvSpPr>
            <a:spLocks noChangeArrowheads="1"/>
          </p:cNvSpPr>
          <p:nvPr/>
        </p:nvSpPr>
        <p:spPr bwMode="auto">
          <a:xfrm>
            <a:off x="2819400" y="18288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GML (1969)</a:t>
            </a:r>
          </a:p>
        </p:txBody>
      </p:sp>
      <p:sp>
        <p:nvSpPr>
          <p:cNvPr id="192516" name="Rectangle 7"/>
          <p:cNvSpPr>
            <a:spLocks noChangeArrowheads="1"/>
          </p:cNvSpPr>
          <p:nvPr/>
        </p:nvSpPr>
        <p:spPr bwMode="auto">
          <a:xfrm>
            <a:off x="2819400" y="28194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SGML (1985)</a:t>
            </a:r>
          </a:p>
        </p:txBody>
      </p:sp>
      <p:sp>
        <p:nvSpPr>
          <p:cNvPr id="192517" name="Rectangle 8"/>
          <p:cNvSpPr>
            <a:spLocks noChangeArrowheads="1"/>
          </p:cNvSpPr>
          <p:nvPr/>
        </p:nvSpPr>
        <p:spPr bwMode="auto">
          <a:xfrm>
            <a:off x="2819400" y="38862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XML (1998)</a:t>
            </a:r>
          </a:p>
        </p:txBody>
      </p:sp>
      <p:sp>
        <p:nvSpPr>
          <p:cNvPr id="192518" name="Rectangle 9"/>
          <p:cNvSpPr>
            <a:spLocks noChangeArrowheads="1"/>
          </p:cNvSpPr>
          <p:nvPr/>
        </p:nvSpPr>
        <p:spPr bwMode="auto">
          <a:xfrm>
            <a:off x="457200" y="38862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HTML (1993)</a:t>
            </a:r>
          </a:p>
        </p:txBody>
      </p:sp>
      <p:sp>
        <p:nvSpPr>
          <p:cNvPr id="192519" name="Rectangle 10"/>
          <p:cNvSpPr>
            <a:spLocks noChangeArrowheads="1"/>
          </p:cNvSpPr>
          <p:nvPr/>
        </p:nvSpPr>
        <p:spPr bwMode="auto">
          <a:xfrm>
            <a:off x="457200" y="52578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XHTML (2000)</a:t>
            </a:r>
          </a:p>
        </p:txBody>
      </p:sp>
      <p:sp>
        <p:nvSpPr>
          <p:cNvPr id="192520" name="Line 11"/>
          <p:cNvSpPr>
            <a:spLocks noChangeShapeType="1"/>
          </p:cNvSpPr>
          <p:nvPr/>
        </p:nvSpPr>
        <p:spPr bwMode="auto">
          <a:xfrm>
            <a:off x="3657600" y="2286000"/>
            <a:ext cx="0" cy="533400"/>
          </a:xfrm>
          <a:prstGeom prst="line">
            <a:avLst/>
          </a:prstGeom>
          <a:noFill/>
          <a:ln w="9525">
            <a:solidFill>
              <a:schemeClr val="tx1"/>
            </a:solidFill>
            <a:round/>
            <a:headEnd/>
            <a:tailEnd type="triangle" w="med" len="med"/>
          </a:ln>
        </p:spPr>
        <p:txBody>
          <a:bodyPr/>
          <a:lstStyle/>
          <a:p>
            <a:endParaRPr lang="en-US"/>
          </a:p>
        </p:txBody>
      </p:sp>
      <p:sp>
        <p:nvSpPr>
          <p:cNvPr id="192521" name="Line 12"/>
          <p:cNvSpPr>
            <a:spLocks noChangeShapeType="1"/>
          </p:cNvSpPr>
          <p:nvPr/>
        </p:nvSpPr>
        <p:spPr bwMode="auto">
          <a:xfrm>
            <a:off x="3657600" y="3276600"/>
            <a:ext cx="0" cy="609600"/>
          </a:xfrm>
          <a:prstGeom prst="line">
            <a:avLst/>
          </a:prstGeom>
          <a:noFill/>
          <a:ln w="9525">
            <a:solidFill>
              <a:schemeClr val="tx1"/>
            </a:solidFill>
            <a:round/>
            <a:headEnd/>
            <a:tailEnd type="triangle" w="med" len="med"/>
          </a:ln>
        </p:spPr>
        <p:txBody>
          <a:bodyPr/>
          <a:lstStyle/>
          <a:p>
            <a:endParaRPr lang="en-US"/>
          </a:p>
        </p:txBody>
      </p:sp>
      <p:sp>
        <p:nvSpPr>
          <p:cNvPr id="192522" name="Line 13"/>
          <p:cNvSpPr>
            <a:spLocks noChangeShapeType="1"/>
          </p:cNvSpPr>
          <p:nvPr/>
        </p:nvSpPr>
        <p:spPr bwMode="auto">
          <a:xfrm flipH="1">
            <a:off x="1524000" y="3276600"/>
            <a:ext cx="1524000" cy="609600"/>
          </a:xfrm>
          <a:prstGeom prst="line">
            <a:avLst/>
          </a:prstGeom>
          <a:noFill/>
          <a:ln w="9525">
            <a:solidFill>
              <a:schemeClr val="tx1"/>
            </a:solidFill>
            <a:round/>
            <a:headEnd/>
            <a:tailEnd type="triangle" w="med" len="med"/>
          </a:ln>
        </p:spPr>
        <p:txBody>
          <a:bodyPr/>
          <a:lstStyle/>
          <a:p>
            <a:endParaRPr lang="en-US"/>
          </a:p>
        </p:txBody>
      </p:sp>
      <p:sp>
        <p:nvSpPr>
          <p:cNvPr id="192523" name="Line 14"/>
          <p:cNvSpPr>
            <a:spLocks noChangeShapeType="1"/>
          </p:cNvSpPr>
          <p:nvPr/>
        </p:nvSpPr>
        <p:spPr bwMode="auto">
          <a:xfrm>
            <a:off x="1524000" y="4343400"/>
            <a:ext cx="0" cy="914400"/>
          </a:xfrm>
          <a:prstGeom prst="line">
            <a:avLst/>
          </a:prstGeom>
          <a:noFill/>
          <a:ln w="9525">
            <a:solidFill>
              <a:schemeClr val="tx1"/>
            </a:solidFill>
            <a:round/>
            <a:headEnd/>
            <a:tailEnd type="triangle" w="med" len="med"/>
          </a:ln>
        </p:spPr>
        <p:txBody>
          <a:bodyPr/>
          <a:lstStyle/>
          <a:p>
            <a:endParaRPr lang="en-US"/>
          </a:p>
        </p:txBody>
      </p:sp>
      <p:sp>
        <p:nvSpPr>
          <p:cNvPr id="192524" name="Line 15"/>
          <p:cNvSpPr>
            <a:spLocks noChangeShapeType="1"/>
          </p:cNvSpPr>
          <p:nvPr/>
        </p:nvSpPr>
        <p:spPr bwMode="auto">
          <a:xfrm flipH="1">
            <a:off x="1981200" y="4343400"/>
            <a:ext cx="1676400" cy="914400"/>
          </a:xfrm>
          <a:prstGeom prst="line">
            <a:avLst/>
          </a:prstGeom>
          <a:noFill/>
          <a:ln w="9525">
            <a:solidFill>
              <a:schemeClr val="tx1"/>
            </a:solidFill>
            <a:round/>
            <a:headEnd/>
            <a:tailEnd type="triangle" w="med" len="med"/>
          </a:ln>
        </p:spPr>
        <p:txBody>
          <a:bodyPr/>
          <a:lstStyle/>
          <a:p>
            <a:endParaRPr lang="en-US"/>
          </a:p>
        </p:txBody>
      </p:sp>
      <p:sp>
        <p:nvSpPr>
          <p:cNvPr id="192525" name="Rectangle 17"/>
          <p:cNvSpPr>
            <a:spLocks noChangeArrowheads="1"/>
          </p:cNvSpPr>
          <p:nvPr/>
        </p:nvSpPr>
        <p:spPr bwMode="auto">
          <a:xfrm>
            <a:off x="3810000" y="4572000"/>
            <a:ext cx="5029200" cy="1676400"/>
          </a:xfrm>
          <a:prstGeom prst="rect">
            <a:avLst/>
          </a:prstGeom>
          <a:noFill/>
          <a:ln w="9525">
            <a:solidFill>
              <a:schemeClr val="tx1"/>
            </a:solidFill>
            <a:miter lim="800000"/>
            <a:headEnd/>
            <a:tailEnd/>
          </a:ln>
        </p:spPr>
        <p:txBody>
          <a:bodyPr wrap="none" anchor="ctr"/>
          <a:lstStyle/>
          <a:p>
            <a:pPr lvl="1"/>
            <a:r>
              <a:rPr lang="en-US" sz="2000">
                <a:solidFill>
                  <a:srgbClr val="FF0000"/>
                </a:solidFill>
                <a:latin typeface="Gill Sans MT" pitchFamily="34" charset="0"/>
              </a:rPr>
              <a:t>G</a:t>
            </a:r>
            <a:r>
              <a:rPr lang="en-US" sz="2000">
                <a:latin typeface="Gill Sans MT" pitchFamily="34" charset="0"/>
              </a:rPr>
              <a:t>eneralized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 </a:t>
            </a:r>
          </a:p>
          <a:p>
            <a:pPr lvl="1"/>
            <a:r>
              <a:rPr lang="en-US" sz="2000">
                <a:solidFill>
                  <a:srgbClr val="FF0000"/>
                </a:solidFill>
                <a:latin typeface="Gill Sans MT" pitchFamily="34" charset="0"/>
              </a:rPr>
              <a:t>S</a:t>
            </a:r>
            <a:r>
              <a:rPr lang="en-US" sz="2000">
                <a:latin typeface="Gill Sans MT" pitchFamily="34" charset="0"/>
              </a:rPr>
              <a:t>tandard </a:t>
            </a:r>
            <a:r>
              <a:rPr lang="en-US" sz="2000">
                <a:solidFill>
                  <a:srgbClr val="FF0000"/>
                </a:solidFill>
                <a:latin typeface="Gill Sans MT" pitchFamily="34" charset="0"/>
              </a:rPr>
              <a:t>G</a:t>
            </a:r>
            <a:r>
              <a:rPr lang="en-US" sz="2000">
                <a:latin typeface="Gill Sans MT" pitchFamily="34" charset="0"/>
              </a:rPr>
              <a:t>eneralized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a:t>
            </a:r>
          </a:p>
          <a:p>
            <a:r>
              <a:rPr lang="en-US" sz="2000">
                <a:solidFill>
                  <a:srgbClr val="FF0000"/>
                </a:solidFill>
                <a:latin typeface="Gill Sans MT" pitchFamily="34" charset="0"/>
              </a:rPr>
              <a:t>       H</a:t>
            </a:r>
            <a:r>
              <a:rPr lang="en-US" sz="2000">
                <a:latin typeface="Gill Sans MT" pitchFamily="34" charset="0"/>
              </a:rPr>
              <a:t>yper</a:t>
            </a:r>
            <a:r>
              <a:rPr lang="en-US" sz="2000">
                <a:solidFill>
                  <a:srgbClr val="FF0000"/>
                </a:solidFill>
                <a:latin typeface="Gill Sans MT" pitchFamily="34" charset="0"/>
              </a:rPr>
              <a:t>T</a:t>
            </a:r>
            <a:r>
              <a:rPr lang="en-US" sz="2000">
                <a:latin typeface="Gill Sans MT" pitchFamily="34" charset="0"/>
              </a:rPr>
              <a:t>ext </a:t>
            </a:r>
            <a:r>
              <a:rPr lang="en-US" sz="2000">
                <a:solidFill>
                  <a:srgbClr val="FF0000"/>
                </a:solidFill>
                <a:latin typeface="Gill Sans MT" pitchFamily="34" charset="0"/>
              </a:rPr>
              <a:t>M</a:t>
            </a:r>
            <a:r>
              <a:rPr lang="en-US" sz="2000">
                <a:latin typeface="Gill Sans MT" pitchFamily="34" charset="0"/>
              </a:rPr>
              <a:t>arkup</a:t>
            </a:r>
            <a:r>
              <a:rPr lang="en-US" sz="2000">
                <a:solidFill>
                  <a:srgbClr val="FF0000"/>
                </a:solidFill>
                <a:latin typeface="Gill Sans MT" pitchFamily="34" charset="0"/>
              </a:rPr>
              <a:t> L</a:t>
            </a:r>
            <a:r>
              <a:rPr lang="en-US" sz="2000">
                <a:latin typeface="Gill Sans MT" pitchFamily="34" charset="0"/>
              </a:rPr>
              <a:t>anguage</a:t>
            </a:r>
          </a:p>
          <a:p>
            <a:r>
              <a:rPr lang="en-US" sz="2000">
                <a:latin typeface="Gill Sans MT" pitchFamily="34" charset="0"/>
              </a:rPr>
              <a:t>       e</a:t>
            </a:r>
            <a:r>
              <a:rPr lang="en-US" sz="2000">
                <a:solidFill>
                  <a:srgbClr val="FF0000"/>
                </a:solidFill>
                <a:latin typeface="Gill Sans MT" pitchFamily="34" charset="0"/>
              </a:rPr>
              <a:t>X</a:t>
            </a:r>
            <a:r>
              <a:rPr lang="en-US" sz="2000">
                <a:latin typeface="Gill Sans MT" pitchFamily="34" charset="0"/>
              </a:rPr>
              <a:t>tensible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a:t>
            </a:r>
          </a:p>
          <a:p>
            <a:r>
              <a:rPr lang="en-US" sz="2000">
                <a:latin typeface="Gill Sans MT" pitchFamily="34" charset="0"/>
              </a:rPr>
              <a:t>       e</a:t>
            </a:r>
            <a:r>
              <a:rPr lang="en-US" sz="2000">
                <a:solidFill>
                  <a:srgbClr val="FF0000"/>
                </a:solidFill>
                <a:latin typeface="Gill Sans MT" pitchFamily="34" charset="0"/>
              </a:rPr>
              <a:t>X</a:t>
            </a:r>
            <a:r>
              <a:rPr lang="en-US" sz="2000">
                <a:latin typeface="Gill Sans MT" pitchFamily="34" charset="0"/>
              </a:rPr>
              <a:t>tensible </a:t>
            </a:r>
            <a:r>
              <a:rPr lang="en-US" sz="2000">
                <a:solidFill>
                  <a:srgbClr val="FF0000"/>
                </a:solidFill>
                <a:latin typeface="Gill Sans MT" pitchFamily="34" charset="0"/>
              </a:rPr>
              <a:t>H</a:t>
            </a:r>
            <a:r>
              <a:rPr lang="en-US" sz="2000">
                <a:latin typeface="Gill Sans MT" pitchFamily="34" charset="0"/>
              </a:rPr>
              <a:t>yper</a:t>
            </a:r>
            <a:r>
              <a:rPr lang="en-US" sz="2000">
                <a:solidFill>
                  <a:srgbClr val="FF0000"/>
                </a:solidFill>
                <a:latin typeface="Gill Sans MT" pitchFamily="34" charset="0"/>
              </a:rPr>
              <a:t>T</a:t>
            </a:r>
            <a:r>
              <a:rPr lang="en-US" sz="2000">
                <a:latin typeface="Gill Sans MT" pitchFamily="34" charset="0"/>
              </a:rPr>
              <a:t>ext </a:t>
            </a:r>
            <a:r>
              <a:rPr lang="en-US" sz="2000">
                <a:solidFill>
                  <a:srgbClr val="FF0000"/>
                </a:solidFill>
                <a:latin typeface="Gill Sans MT" pitchFamily="34" charset="0"/>
              </a:rPr>
              <a:t>M</a:t>
            </a:r>
            <a:r>
              <a:rPr lang="en-US" sz="2000">
                <a:latin typeface="Gill Sans MT" pitchFamily="34" charset="0"/>
              </a:rPr>
              <a:t>arkup</a:t>
            </a:r>
            <a:r>
              <a:rPr lang="en-US" sz="2000">
                <a:solidFill>
                  <a:srgbClr val="FF0000"/>
                </a:solidFill>
                <a:latin typeface="Gill Sans MT" pitchFamily="34" charset="0"/>
              </a:rPr>
              <a:t> L</a:t>
            </a:r>
            <a:r>
              <a:rPr lang="en-US" sz="2000">
                <a:latin typeface="Gill Sans MT" pitchFamily="34" charset="0"/>
              </a:rPr>
              <a:t>anguage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 Hyper Text Markup Language</a:t>
            </a:r>
          </a:p>
        </p:txBody>
      </p:sp>
      <p:sp>
        <p:nvSpPr>
          <p:cNvPr id="193539" name="Text Placeholder 3"/>
          <p:cNvSpPr>
            <a:spLocks noGrp="1"/>
          </p:cNvSpPr>
          <p:nvPr>
            <p:ph type="body" sz="quarter" idx="16"/>
          </p:nvPr>
        </p:nvSpPr>
        <p:spPr>
          <a:xfrm>
            <a:off x="457200" y="1143000"/>
            <a:ext cx="8305800" cy="4964112"/>
          </a:xfrm>
        </p:spPr>
        <p:txBody>
          <a:bodyPr/>
          <a:lstStyle/>
          <a:p>
            <a:r>
              <a:rPr sz="2400" dirty="0" smtClean="0">
                <a:solidFill>
                  <a:schemeClr val="tx1"/>
                </a:solidFill>
                <a:cs typeface="Arial" charset="0"/>
              </a:rPr>
              <a:t>A non structured markup language</a:t>
            </a:r>
          </a:p>
          <a:p>
            <a:endParaRPr sz="1200" dirty="0" smtClean="0">
              <a:solidFill>
                <a:schemeClr val="tx1"/>
              </a:solidFill>
              <a:cs typeface="Arial" charset="0"/>
            </a:endParaRPr>
          </a:p>
          <a:p>
            <a:r>
              <a:rPr sz="2400" dirty="0" smtClean="0">
                <a:solidFill>
                  <a:schemeClr val="tx1"/>
                </a:solidFill>
                <a:cs typeface="Arial" charset="0"/>
              </a:rPr>
              <a:t>Intended to remove difficulties of GML and SGML.</a:t>
            </a:r>
          </a:p>
          <a:p>
            <a:endParaRPr sz="1200" dirty="0" smtClean="0">
              <a:solidFill>
                <a:schemeClr val="tx1"/>
              </a:solidFill>
              <a:cs typeface="Arial" charset="0"/>
            </a:endParaRPr>
          </a:p>
          <a:p>
            <a:r>
              <a:rPr sz="2400" dirty="0" smtClean="0">
                <a:solidFill>
                  <a:schemeClr val="tx1"/>
                </a:solidFill>
                <a:cs typeface="Arial" charset="0"/>
              </a:rPr>
              <a:t>Primarily designed for desired look and feel.</a:t>
            </a:r>
          </a:p>
          <a:p>
            <a:endParaRPr sz="1200" dirty="0" smtClean="0">
              <a:solidFill>
                <a:schemeClr val="tx1"/>
              </a:solidFill>
              <a:cs typeface="Arial" charset="0"/>
            </a:endParaRPr>
          </a:p>
          <a:p>
            <a:r>
              <a:rPr sz="2400" dirty="0" smtClean="0">
                <a:solidFill>
                  <a:schemeClr val="tx1"/>
                </a:solidFill>
                <a:cs typeface="Arial" charset="0"/>
              </a:rPr>
              <a:t>Did not support what is called as ‘Content Markup’.</a:t>
            </a:r>
          </a:p>
          <a:p>
            <a:endParaRPr sz="1200" dirty="0" smtClean="0">
              <a:solidFill>
                <a:schemeClr val="tx1"/>
              </a:solidFill>
              <a:cs typeface="Arial" charset="0"/>
            </a:endParaRPr>
          </a:p>
          <a:p>
            <a:r>
              <a:rPr sz="2400" dirty="0" smtClean="0">
                <a:solidFill>
                  <a:schemeClr val="tx1"/>
                </a:solidFill>
                <a:cs typeface="Arial" charset="0"/>
              </a:rPr>
              <a:t>Both presentation markups and structural markups were placed in the same Document.</a:t>
            </a:r>
          </a:p>
          <a:p>
            <a:pPr lvl="1">
              <a:buFont typeface="Arial" charset="0"/>
              <a:buChar char="•"/>
            </a:pPr>
            <a:endParaRPr sz="1200" dirty="0" smtClean="0">
              <a:solidFill>
                <a:schemeClr val="tx1"/>
              </a:solidFill>
              <a:cs typeface="Arial" charset="0"/>
            </a:endParaRPr>
          </a:p>
          <a:p>
            <a:r>
              <a:rPr sz="2400" dirty="0" smtClean="0">
                <a:solidFill>
                  <a:schemeClr val="tx1"/>
                </a:solidFill>
                <a:cs typeface="Arial" charset="0"/>
              </a:rPr>
              <a:t>Separation of two markups led to XML.</a:t>
            </a:r>
          </a:p>
          <a:p>
            <a:endParaRPr sz="2400" dirty="0" smtClean="0">
              <a:solidFill>
                <a:schemeClr val="tx1"/>
              </a:solidFill>
              <a:cs typeface="Arial" charset="0"/>
            </a:endParaRPr>
          </a:p>
          <a:p>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What is XML?</a:t>
            </a:r>
          </a:p>
        </p:txBody>
      </p:sp>
      <p:sp>
        <p:nvSpPr>
          <p:cNvPr id="194563" name="Text Placeholder 3"/>
          <p:cNvSpPr>
            <a:spLocks noGrp="1"/>
          </p:cNvSpPr>
          <p:nvPr>
            <p:ph type="body" sz="quarter" idx="16"/>
          </p:nvPr>
        </p:nvSpPr>
        <p:spPr>
          <a:xfrm>
            <a:off x="457200" y="990600"/>
            <a:ext cx="8240713" cy="5257800"/>
          </a:xfrm>
        </p:spPr>
        <p:txBody>
          <a:bodyPr/>
          <a:lstStyle/>
          <a:p>
            <a:r>
              <a:rPr sz="2400" smtClean="0">
                <a:solidFill>
                  <a:schemeClr val="tx1"/>
                </a:solidFill>
                <a:cs typeface="Arial" charset="0"/>
              </a:rPr>
              <a:t>E</a:t>
            </a:r>
            <a:r>
              <a:rPr sz="2400" u="sng" smtClean="0">
                <a:solidFill>
                  <a:schemeClr val="tx1"/>
                </a:solidFill>
                <a:cs typeface="Arial" charset="0"/>
              </a:rPr>
              <a:t>x</a:t>
            </a:r>
            <a:r>
              <a:rPr sz="2400" smtClean="0">
                <a:solidFill>
                  <a:schemeClr val="tx1"/>
                </a:solidFill>
                <a:cs typeface="Arial" charset="0"/>
              </a:rPr>
              <a:t>tensible </a:t>
            </a:r>
            <a:r>
              <a:rPr sz="2400" u="sng" smtClean="0">
                <a:solidFill>
                  <a:schemeClr val="tx1"/>
                </a:solidFill>
                <a:cs typeface="Arial" charset="0"/>
              </a:rPr>
              <a:t>M</a:t>
            </a:r>
            <a:r>
              <a:rPr sz="2400" smtClean="0">
                <a:solidFill>
                  <a:schemeClr val="tx1"/>
                </a:solidFill>
                <a:cs typeface="Arial" charset="0"/>
              </a:rPr>
              <a:t>arkup </a:t>
            </a:r>
            <a:r>
              <a:rPr sz="2400" u="sng" smtClean="0">
                <a:solidFill>
                  <a:schemeClr val="tx1"/>
                </a:solidFill>
                <a:cs typeface="Arial" charset="0"/>
              </a:rPr>
              <a:t>L</a:t>
            </a:r>
            <a:r>
              <a:rPr sz="2400" smtClean="0">
                <a:solidFill>
                  <a:schemeClr val="tx1"/>
                </a:solidFill>
                <a:cs typeface="Arial" charset="0"/>
              </a:rPr>
              <a:t>anguage</a:t>
            </a:r>
          </a:p>
          <a:p>
            <a:endParaRPr sz="2400" smtClean="0">
              <a:solidFill>
                <a:schemeClr val="tx1"/>
              </a:solidFill>
              <a:cs typeface="Arial" charset="0"/>
            </a:endParaRPr>
          </a:p>
          <a:p>
            <a:r>
              <a:rPr sz="2400" smtClean="0">
                <a:solidFill>
                  <a:schemeClr val="tx1"/>
                </a:solidFill>
                <a:cs typeface="Arial" charset="0"/>
              </a:rPr>
              <a:t>A standard for data exchange</a:t>
            </a:r>
          </a:p>
          <a:p>
            <a:endParaRPr sz="2400" smtClean="0">
              <a:solidFill>
                <a:schemeClr val="tx1"/>
              </a:solidFill>
              <a:cs typeface="Arial" charset="0"/>
            </a:endParaRPr>
          </a:p>
          <a:p>
            <a:r>
              <a:rPr sz="2400" smtClean="0">
                <a:solidFill>
                  <a:schemeClr val="tx1"/>
                </a:solidFill>
                <a:cs typeface="Arial" charset="0"/>
              </a:rPr>
              <a:t>A specification recommended by W3C (World Wide Web Consortium)</a:t>
            </a:r>
          </a:p>
          <a:p>
            <a:endParaRPr sz="2400" smtClean="0">
              <a:solidFill>
                <a:schemeClr val="tx1"/>
              </a:solidFill>
              <a:cs typeface="Arial" charset="0"/>
            </a:endParaRPr>
          </a:p>
          <a:p>
            <a:r>
              <a:rPr sz="2400" smtClean="0">
                <a:solidFill>
                  <a:schemeClr val="tx1"/>
                </a:solidFill>
                <a:cs typeface="Arial" charset="0"/>
              </a:rPr>
              <a:t>Structured markup language</a:t>
            </a:r>
          </a:p>
          <a:p>
            <a:endParaRPr sz="2400" smtClean="0">
              <a:solidFill>
                <a:schemeClr val="tx1"/>
              </a:solidFill>
              <a:cs typeface="Arial" charset="0"/>
            </a:endParaRPr>
          </a:p>
          <a:p>
            <a:r>
              <a:rPr sz="2400" smtClean="0">
                <a:solidFill>
                  <a:schemeClr val="tx1"/>
                </a:solidFill>
                <a:cs typeface="Arial" charset="0"/>
              </a:rPr>
              <a:t>Simplified SGML</a:t>
            </a:r>
          </a:p>
          <a:p>
            <a:endParaRPr sz="2400" smtClean="0">
              <a:solidFill>
                <a:schemeClr val="tx1"/>
              </a:solidFill>
              <a:cs typeface="Arial" charset="0"/>
            </a:endParaRPr>
          </a:p>
          <a:p>
            <a:r>
              <a:rPr sz="2400" smtClean="0">
                <a:solidFill>
                  <a:schemeClr val="tx1"/>
                </a:solidFill>
                <a:cs typeface="Arial" charset="0"/>
              </a:rPr>
              <a:t>Designed to describe data</a:t>
            </a:r>
          </a:p>
          <a:p>
            <a:endParaRPr sz="2400" smtClean="0">
              <a:solidFill>
                <a:schemeClr val="tx1"/>
              </a:solidFill>
              <a:cs typeface="Arial" charset="0"/>
            </a:endParaRPr>
          </a:p>
          <a:p>
            <a:endParaRPr sz="2400" smtClean="0">
              <a:solidFill>
                <a:schemeClr val="tx1"/>
              </a:solidFill>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FIDENTIAL">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10.xml><?xml version="1.0" encoding="utf-8"?>
<a:theme xmlns:a="http://schemas.openxmlformats.org/drawingml/2006/main" name="8_Wipro Presentation Template">
  <a:themeElements>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Wipro Presentation Template">
  <a:themeElements>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3_Wipro Presentation Template">
  <a:themeElements>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Wipro Presentation Template">
  <a:themeElements>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5_Wipro Presentation Template">
  <a:themeElements>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6_Wipro Presentation Template">
  <a:themeElements>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7_Wipro Presentation Template">
  <a:themeElements>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8_Wipro Presentation Template">
  <a:themeElements>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9_Wipro Presentation Template">
  <a:themeElements>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0_Wipro Presentation Template">
  <a:themeElements>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1_Wipro Presentation Template">
  <a:themeElements>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2_Wipro Presentation Template">
  <a:themeElements>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3_Wipro Presentation Template">
  <a:themeElements>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4_Wipro Presentation Template">
  <a:themeElements>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5_Wipro Presentation Template">
  <a:themeElements>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6_Wipro Presentation Template">
  <a:themeElements>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7_Wipro Presentation Template">
  <a:themeElements>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8_Wipro Presentation Template">
  <a:themeElements>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29_Wipro Presentation Template">
  <a:themeElements>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0_Wipro Presentation Template">
  <a:themeElements>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1_Wipro Presentation Template">
  <a:themeElements>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2_Wipro Presentation Template">
  <a:themeElements>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3_Wipro Presentation Template">
  <a:themeElements>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4_Wipro Presentation Template">
  <a:themeElements>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5_Wipro Presentation Template">
  <a:themeElements>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6_Wipro Presentation Template">
  <a:themeElements>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7_Wipro Presentation Template">
  <a:themeElements>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8_Wipro Presentation Template">
  <a:themeElements>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39_Wipro Presentation Template">
  <a:themeElements>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0_Wipro Presentation Template">
  <a:themeElements>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1_Wipro Presentation Template">
  <a:themeElements>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2_Wipro Presentation Template">
  <a:themeElements>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3_Wipro Presentation Template">
  <a:themeElements>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4_Wipro Presentation Template">
  <a:themeElements>
    <a:clrScheme name="4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5_Wipro Presentation Template">
  <a:themeElements>
    <a:clrScheme name="4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6_Wipro Presentation Template">
  <a:themeElements>
    <a:clrScheme name="4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7_Wipro Presentation Template">
  <a:themeElements>
    <a:clrScheme name="4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8_Wipro Presentation Template">
  <a:themeElements>
    <a:clrScheme name="4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49_Wipro Presentation Template">
  <a:themeElements>
    <a:clrScheme name="4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0_Wipro Presentation Template">
  <a:themeElements>
    <a:clrScheme name="5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1_Wipro Presentation Template">
  <a:themeElements>
    <a:clrScheme name="5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2_Wipro Presentation Template">
  <a:themeElements>
    <a:clrScheme name="5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3_Wipro Presentation Template">
  <a:themeElements>
    <a:clrScheme name="5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4_Wipro Presentation Template">
  <a:themeElements>
    <a:clrScheme name="5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5_Wipro Presentation Template">
  <a:themeElements>
    <a:clrScheme name="5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56_Wipro Presentation Template">
  <a:themeElements>
    <a:clrScheme name="5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57_Wipro Presentation Template">
  <a:themeElements>
    <a:clrScheme name="5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58_Wipro Presentation Template">
  <a:themeElements>
    <a:clrScheme name="5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59_Wipro Presentation Template">
  <a:themeElements>
    <a:clrScheme name="5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60_Wipro Presentation Template">
  <a:themeElements>
    <a:clrScheme name="6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61_Wipro Presentation Template">
  <a:themeElements>
    <a:clrScheme name="6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62_Wipro Presentation Template">
  <a:themeElements>
    <a:clrScheme name="6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63_Wipro Presentation Template">
  <a:themeElements>
    <a:clrScheme name="6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64_Wipro Presentation Template">
  <a:themeElements>
    <a:clrScheme name="6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69.xml><?xml version="1.0" encoding="utf-8"?>
<a:theme xmlns:a="http://schemas.openxmlformats.org/drawingml/2006/main" name="1_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7.xml><?xml version="1.0" encoding="utf-8"?>
<a:theme xmlns:a="http://schemas.openxmlformats.org/drawingml/2006/main"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2_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7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014A519-84F7-45DC-AAD9-524BE1FBB7DC}">
  <ds:schemaRefs>
    <ds:schemaRef ds:uri="http://schemas.microsoft.com/sharepoint/v3/contenttype/forms"/>
  </ds:schemaRefs>
</ds:datastoreItem>
</file>

<file path=customXml/itemProps2.xml><?xml version="1.0" encoding="utf-8"?>
<ds:datastoreItem xmlns:ds="http://schemas.openxmlformats.org/officeDocument/2006/customXml" ds:itemID="{1D7FE8AF-68AD-45E2-9850-3ECEC79824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AFF9959-997A-4B1F-8D61-5E975C46854B}">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Web Programming_Module 1</Template>
  <TotalTime>7599</TotalTime>
  <Words>6699</Words>
  <Application>Microsoft Office PowerPoint</Application>
  <PresentationFormat>On-screen Show (4:3)</PresentationFormat>
  <Paragraphs>1018</Paragraphs>
  <Slides>69</Slides>
  <Notes>69</Notes>
  <HiddenSlides>1</HiddenSlides>
  <MMClips>0</MMClips>
  <ScaleCrop>false</ScaleCrop>
  <HeadingPairs>
    <vt:vector size="6" baseType="variant">
      <vt:variant>
        <vt:lpstr>Fonts Used</vt:lpstr>
      </vt:variant>
      <vt:variant>
        <vt:i4>10</vt:i4>
      </vt:variant>
      <vt:variant>
        <vt:lpstr>Theme</vt:lpstr>
      </vt:variant>
      <vt:variant>
        <vt:i4>70</vt:i4>
      </vt:variant>
      <vt:variant>
        <vt:lpstr>Slide Titles</vt:lpstr>
      </vt:variant>
      <vt:variant>
        <vt:i4>69</vt:i4>
      </vt:variant>
    </vt:vector>
  </HeadingPairs>
  <TitlesOfParts>
    <vt:vector size="149" baseType="lpstr">
      <vt:lpstr>Arial Unicode MS</vt:lpstr>
      <vt:lpstr>ＭＳ Ｐゴシック</vt:lpstr>
      <vt:lpstr>Arial</vt:lpstr>
      <vt:lpstr>Calibri</vt:lpstr>
      <vt:lpstr>Gill Sans MT</vt:lpstr>
      <vt:lpstr>Times New Roman</vt:lpstr>
      <vt:lpstr>Trebuchet MS</vt:lpstr>
      <vt:lpstr>Verdana</vt:lpstr>
      <vt:lpstr>Webdings</vt:lpstr>
      <vt:lpstr>Wingdings</vt:lpstr>
      <vt:lpstr>CONFIDENTIAL</vt:lpstr>
      <vt:lpstr>1_Wipro Presentation Template</vt:lpstr>
      <vt:lpstr>Wipro Presentation Template</vt:lpstr>
      <vt:lpstr>2_Wipro Presentation Template</vt:lpstr>
      <vt:lpstr>3_Wipro Presentation Template</vt:lpstr>
      <vt:lpstr>4_Wipro Presentation Template</vt:lpstr>
      <vt:lpstr>5_Wipro Presentation Template</vt:lpstr>
      <vt:lpstr>6_Wipro Presentation Template</vt:lpstr>
      <vt:lpstr>7_Wipro Presentation Template</vt:lpstr>
      <vt:lpstr>8_Wipro Presentation Template</vt:lpstr>
      <vt:lpstr>9_Wipro Presentation Template</vt:lpstr>
      <vt:lpstr>10_Wipro Presentation Template</vt:lpstr>
      <vt:lpstr>11_Wipro Presentation Template</vt:lpstr>
      <vt:lpstr>12_Wipro Presentation Template</vt:lpstr>
      <vt:lpstr>13_Wipro Presentation Template</vt:lpstr>
      <vt:lpstr>14_Wipro Presentation Template</vt:lpstr>
      <vt:lpstr>15_Wipro Presentation Template</vt:lpstr>
      <vt:lpstr>16_Wipro Presentation Template</vt:lpstr>
      <vt:lpstr>17_Wipro Presentation Template</vt:lpstr>
      <vt:lpstr>18_Wipro Presentation Template</vt:lpstr>
      <vt:lpstr>19_Wipro Presentation Template</vt:lpstr>
      <vt:lpstr>20_Wipro Presentation Template</vt:lpstr>
      <vt:lpstr>21_Wipro Presentation Template</vt:lpstr>
      <vt:lpstr>22_Wipro Presentation Template</vt:lpstr>
      <vt:lpstr>23_Wipro Presentation Template</vt:lpstr>
      <vt:lpstr>24_Wipro Presentation Template</vt:lpstr>
      <vt:lpstr>25_Wipro Presentation Template</vt:lpstr>
      <vt:lpstr>26_Wipro Presentation Template</vt:lpstr>
      <vt:lpstr>27_Wipro Presentation Template</vt:lpstr>
      <vt:lpstr>28_Wipro Presentation Template</vt:lpstr>
      <vt:lpstr>29_Wipro Presentation Template</vt:lpstr>
      <vt:lpstr>30_Wipro Presentation Template</vt:lpstr>
      <vt:lpstr>31_Wipro Presentation Template</vt:lpstr>
      <vt:lpstr>32_Wipro Presentation Template</vt:lpstr>
      <vt:lpstr>33_Wipro Presentation Template</vt:lpstr>
      <vt:lpstr>34_Wipro Presentation Template</vt:lpstr>
      <vt:lpstr>35_Wipro Presentation Template</vt:lpstr>
      <vt:lpstr>36_Wipro Presentation Template</vt:lpstr>
      <vt:lpstr>37_Wipro Presentation Template</vt:lpstr>
      <vt:lpstr>38_Wipro Presentation Template</vt:lpstr>
      <vt:lpstr>39_Wipro Presentation Template</vt:lpstr>
      <vt:lpstr>40_Wipro Presentation Template</vt:lpstr>
      <vt:lpstr>41_Wipro Presentation Template</vt:lpstr>
      <vt:lpstr>42_Wipro Presentation Template</vt:lpstr>
      <vt:lpstr>43_Wipro Presentation Template</vt:lpstr>
      <vt:lpstr>44_Wipro Presentation Template</vt:lpstr>
      <vt:lpstr>45_Wipro Presentation Template</vt:lpstr>
      <vt:lpstr>46_Wipro Presentation Template</vt:lpstr>
      <vt:lpstr>47_Wipro Presentation Template</vt:lpstr>
      <vt:lpstr>48_Wipro Presentation Template</vt:lpstr>
      <vt:lpstr>49_Wipro Presentation Template</vt:lpstr>
      <vt:lpstr>50_Wipro Presentation Template</vt:lpstr>
      <vt:lpstr>51_Wipro Presentation Template</vt:lpstr>
      <vt:lpstr>52_Wipro Presentation Template</vt:lpstr>
      <vt:lpstr>53_Wipro Presentation Template</vt:lpstr>
      <vt:lpstr>54_Wipro Presentation Template</vt:lpstr>
      <vt:lpstr>55_Wipro Presentation Template</vt:lpstr>
      <vt:lpstr>56_Wipro Presentation Template</vt:lpstr>
      <vt:lpstr>57_Wipro Presentation Template</vt:lpstr>
      <vt:lpstr>58_Wipro Presentation Template</vt:lpstr>
      <vt:lpstr>59_Wipro Presentation Template</vt:lpstr>
      <vt:lpstr>60_Wipro Presentation Template</vt:lpstr>
      <vt:lpstr>61_Wipro Presentation Template</vt:lpstr>
      <vt:lpstr>62_Wipro Presentation Template</vt:lpstr>
      <vt:lpstr>63_Wipro Presentation Template</vt:lpstr>
      <vt:lpstr>64_Wipro Presentation Template</vt:lpstr>
      <vt:lpstr>Default Design</vt:lpstr>
      <vt:lpstr>INTERNAL</vt:lpstr>
      <vt:lpstr>1_INTERNAL</vt:lpstr>
      <vt:lpstr>2_INTERNAL</vt:lpstr>
      <vt:lpstr>XML</vt:lpstr>
      <vt:lpstr>Agenda</vt:lpstr>
      <vt:lpstr>PowerPoint Presentation</vt:lpstr>
      <vt:lpstr>Objectives</vt:lpstr>
      <vt:lpstr>What is a Document</vt:lpstr>
      <vt:lpstr>Role of Markup</vt:lpstr>
      <vt:lpstr>Markup Languages</vt:lpstr>
      <vt:lpstr>PowerPoint Presentation</vt:lpstr>
      <vt:lpstr>PowerPoint Presentation</vt:lpstr>
      <vt:lpstr>PowerPoint Presentation</vt:lpstr>
      <vt:lpstr>PowerPoint Presentation</vt:lpstr>
      <vt:lpstr>PowerPoint Presentation</vt:lpstr>
      <vt:lpstr>PowerPoint Presentation</vt:lpstr>
      <vt:lpstr>Example of an XML Document</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 Presentation Template</dc:title>
  <dc:subject>Standard Presentation Template</dc:subject>
  <dc:creator>Wipro Corporate</dc:creator>
  <cp:lastModifiedBy>sandip</cp:lastModifiedBy>
  <cp:revision>616</cp:revision>
  <dcterms:created xsi:type="dcterms:W3CDTF">2009-01-08T09:32:31Z</dcterms:created>
  <dcterms:modified xsi:type="dcterms:W3CDTF">2019-08-23T03:57:09Z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