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7069" r:id="rId4"/>
  </p:sldMasterIdLst>
  <p:notesMasterIdLst>
    <p:notesMasterId r:id="rId58"/>
  </p:notesMasterIdLst>
  <p:handoutMasterIdLst>
    <p:handoutMasterId r:id="rId59"/>
  </p:handoutMasterIdLst>
  <p:sldIdLst>
    <p:sldId id="529" r:id="rId5"/>
    <p:sldId id="530" r:id="rId6"/>
    <p:sldId id="532" r:id="rId7"/>
    <p:sldId id="462" r:id="rId8"/>
    <p:sldId id="533" r:id="rId9"/>
    <p:sldId id="534" r:id="rId10"/>
    <p:sldId id="535" r:id="rId11"/>
    <p:sldId id="536" r:id="rId12"/>
    <p:sldId id="537" r:id="rId13"/>
    <p:sldId id="538" r:id="rId14"/>
    <p:sldId id="539" r:id="rId15"/>
    <p:sldId id="540" r:id="rId16"/>
    <p:sldId id="541" r:id="rId17"/>
    <p:sldId id="542" r:id="rId18"/>
    <p:sldId id="543" r:id="rId19"/>
    <p:sldId id="528" r:id="rId20"/>
    <p:sldId id="484" r:id="rId21"/>
    <p:sldId id="547" r:id="rId22"/>
    <p:sldId id="463" r:id="rId23"/>
    <p:sldId id="464" r:id="rId24"/>
    <p:sldId id="465" r:id="rId25"/>
    <p:sldId id="466" r:id="rId26"/>
    <p:sldId id="467" r:id="rId27"/>
    <p:sldId id="468" r:id="rId28"/>
    <p:sldId id="469" r:id="rId29"/>
    <p:sldId id="470" r:id="rId30"/>
    <p:sldId id="471" r:id="rId31"/>
    <p:sldId id="472" r:id="rId32"/>
    <p:sldId id="473" r:id="rId33"/>
    <p:sldId id="474" r:id="rId34"/>
    <p:sldId id="475" r:id="rId35"/>
    <p:sldId id="476" r:id="rId36"/>
    <p:sldId id="477" r:id="rId37"/>
    <p:sldId id="478" r:id="rId38"/>
    <p:sldId id="544" r:id="rId39"/>
    <p:sldId id="527" r:id="rId40"/>
    <p:sldId id="546" r:id="rId41"/>
    <p:sldId id="486" r:id="rId42"/>
    <p:sldId id="487" r:id="rId43"/>
    <p:sldId id="488" r:id="rId44"/>
    <p:sldId id="489" r:id="rId45"/>
    <p:sldId id="490" r:id="rId46"/>
    <p:sldId id="491" r:id="rId47"/>
    <p:sldId id="492" r:id="rId48"/>
    <p:sldId id="493" r:id="rId49"/>
    <p:sldId id="494" r:id="rId50"/>
    <p:sldId id="495" r:id="rId51"/>
    <p:sldId id="496" r:id="rId52"/>
    <p:sldId id="497" r:id="rId53"/>
    <p:sldId id="498" r:id="rId54"/>
    <p:sldId id="545" r:id="rId55"/>
    <p:sldId id="526" r:id="rId56"/>
    <p:sldId id="531"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5D000"/>
    <a:srgbClr val="9900CC"/>
    <a:srgbClr val="6600CC"/>
    <a:srgbClr val="CC0099"/>
    <a:srgbClr val="FF0000"/>
    <a:srgbClr val="05573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24" autoAdjust="0"/>
    <p:restoredTop sz="94434" autoAdjust="0"/>
  </p:normalViewPr>
  <p:slideViewPr>
    <p:cSldViewPr>
      <p:cViewPr>
        <p:scale>
          <a:sx n="84" d="100"/>
          <a:sy n="84" d="100"/>
        </p:scale>
        <p:origin x="13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84" d="100"/>
          <a:sy n="84" d="100"/>
        </p:scale>
        <p:origin x="-1200" y="13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5A462EE-9E32-40ED-92E6-235F11B173C2}" type="datetimeFigureOut">
              <a:rPr lang="en-US"/>
              <a:pPr>
                <a:defRPr/>
              </a:pPr>
              <a:t>7/2/2015</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849D6044-07B0-4ECF-A5F9-F5327B837F01}" type="slidenum">
              <a:rPr lang="en-US"/>
              <a:pPr>
                <a:defRPr/>
              </a:pPr>
              <a:t>‹#›</a:t>
            </a:fld>
            <a:endParaRPr lang="en-US" dirty="0"/>
          </a:p>
        </p:txBody>
      </p:sp>
    </p:spTree>
    <p:extLst>
      <p:ext uri="{BB962C8B-B14F-4D97-AF65-F5344CB8AC3E}">
        <p14:creationId xmlns:p14="http://schemas.microsoft.com/office/powerpoint/2010/main" val="335622219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B2AE429-3BDC-475F-AD4A-567DAEAE8287}" type="datetimeFigureOut">
              <a:rPr lang="en-US"/>
              <a:pPr>
                <a:defRPr/>
              </a:pPr>
              <a:t>7/2/2015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C65E5CD-ED4A-420A-9DCD-A11E011F428D}" type="slidenum">
              <a:rPr lang="en-US"/>
              <a:pPr>
                <a:defRPr/>
              </a:pPr>
              <a:t>‹#›</a:t>
            </a:fld>
            <a:endParaRPr lang="en-US"/>
          </a:p>
        </p:txBody>
      </p:sp>
    </p:spTree>
    <p:extLst>
      <p:ext uri="{BB962C8B-B14F-4D97-AF65-F5344CB8AC3E}">
        <p14:creationId xmlns:p14="http://schemas.microsoft.com/office/powerpoint/2010/main" val="427905864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mn-lt"/>
        <a:ea typeface="+mn-ea"/>
        <a:cs typeface="+mn-cs"/>
      </a:defRPr>
    </a:lvl1pPr>
    <a:lvl2pPr marL="457200" algn="l" rtl="0" eaLnBrk="0" fontAlgn="base" hangingPunct="0">
      <a:spcBef>
        <a:spcPct val="30000"/>
      </a:spcBef>
      <a:spcAft>
        <a:spcPct val="0"/>
      </a:spcAft>
      <a:defRPr sz="1000" kern="1200">
        <a:solidFill>
          <a:schemeClr val="tx1"/>
        </a:solidFill>
        <a:latin typeface="+mn-lt"/>
        <a:ea typeface="+mn-ea"/>
        <a:cs typeface="+mn-cs"/>
      </a:defRPr>
    </a:lvl2pPr>
    <a:lvl3pPr marL="914400" algn="l" rtl="0" eaLnBrk="0" fontAlgn="base" hangingPunct="0">
      <a:spcBef>
        <a:spcPct val="30000"/>
      </a:spcBef>
      <a:spcAft>
        <a:spcPct val="0"/>
      </a:spcAft>
      <a:defRPr sz="1000" kern="1200">
        <a:solidFill>
          <a:schemeClr val="tx1"/>
        </a:solidFill>
        <a:latin typeface="+mn-lt"/>
        <a:ea typeface="+mn-ea"/>
        <a:cs typeface="+mn-cs"/>
      </a:defRPr>
    </a:lvl3pPr>
    <a:lvl4pPr marL="1371600" algn="l" rtl="0" eaLnBrk="0" fontAlgn="base" hangingPunct="0">
      <a:spcBef>
        <a:spcPct val="30000"/>
      </a:spcBef>
      <a:spcAft>
        <a:spcPct val="0"/>
      </a:spcAft>
      <a:defRPr sz="1000" kern="1200">
        <a:solidFill>
          <a:schemeClr val="tx1"/>
        </a:solidFill>
        <a:latin typeface="+mn-lt"/>
        <a:ea typeface="+mn-ea"/>
        <a:cs typeface="+mn-cs"/>
      </a:defRPr>
    </a:lvl4pPr>
    <a:lvl5pPr marL="182880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p:spPr>
      </p:sp>
      <p:sp>
        <p:nvSpPr>
          <p:cNvPr id="249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6" name="Slide Number Placeholder 5"/>
          <p:cNvSpPr>
            <a:spLocks noGrp="1"/>
          </p:cNvSpPr>
          <p:nvPr>
            <p:ph type="sldNum" sz="quarter" idx="10"/>
          </p:nvPr>
        </p:nvSpPr>
        <p:spPr/>
        <p:txBody>
          <a:bodyPr/>
          <a:lstStyle/>
          <a:p>
            <a:pPr>
              <a:defRPr/>
            </a:pPr>
            <a:fld id="{6C65E5CD-ED4A-420A-9DCD-A11E011F428D}" type="slidenum">
              <a:rPr lang="en-US" smtClean="0"/>
              <a:pPr>
                <a:defRPr/>
              </a:pPr>
              <a:t>1</a:t>
            </a:fld>
            <a:endParaRPr lang="en-US"/>
          </a:p>
        </p:txBody>
      </p:sp>
    </p:spTree>
    <p:extLst>
      <p:ext uri="{BB962C8B-B14F-4D97-AF65-F5344CB8AC3E}">
        <p14:creationId xmlns:p14="http://schemas.microsoft.com/office/powerpoint/2010/main" val="2505017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TextEdit="1"/>
          </p:cNvSpPr>
          <p:nvPr>
            <p:ph type="sldImg"/>
          </p:nvPr>
        </p:nvSpPr>
        <p:spPr bwMode="auto">
          <a:noFill/>
          <a:ln>
            <a:solidFill>
              <a:srgbClr val="000000"/>
            </a:solidFill>
            <a:miter lim="800000"/>
            <a:headEnd/>
            <a:tailEnd/>
          </a:ln>
        </p:spPr>
      </p:sp>
      <p:sp>
        <p:nvSpPr>
          <p:cNvPr id="25497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To rectify the overlap, we use two different made up URIs for book element. </a:t>
            </a:r>
            <a:r>
              <a:rPr lang="en-US" sz="1200" baseline="0" dirty="0" smtClean="0"/>
              <a:t> </a:t>
            </a:r>
            <a:r>
              <a:rPr lang="en-US" sz="1200" dirty="0" smtClean="0"/>
              <a:t>By placing a namespace prefix before our elements, we have solved the overlapping problem!</a:t>
            </a:r>
          </a:p>
          <a:p>
            <a:pPr algn="just"/>
            <a:endParaRPr lang="en-US" sz="1200" dirty="0" smtClean="0"/>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10</a:t>
            </a:fld>
            <a:endParaRPr lang="en-US"/>
          </a:p>
        </p:txBody>
      </p:sp>
    </p:spTree>
    <p:extLst>
      <p:ext uri="{BB962C8B-B14F-4D97-AF65-F5344CB8AC3E}">
        <p14:creationId xmlns:p14="http://schemas.microsoft.com/office/powerpoint/2010/main" val="142734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11</a:t>
            </a:fld>
            <a:endParaRPr lang="en-US"/>
          </a:p>
        </p:txBody>
      </p:sp>
    </p:spTree>
    <p:extLst>
      <p:ext uri="{BB962C8B-B14F-4D97-AF65-F5344CB8AC3E}">
        <p14:creationId xmlns:p14="http://schemas.microsoft.com/office/powerpoint/2010/main" val="315468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TextEdit="1"/>
          </p:cNvSpPr>
          <p:nvPr>
            <p:ph type="sldImg"/>
          </p:nvPr>
        </p:nvSpPr>
        <p:spPr bwMode="auto">
          <a:noFill/>
          <a:ln>
            <a:solidFill>
              <a:srgbClr val="000000"/>
            </a:solidFill>
            <a:miter lim="800000"/>
            <a:headEnd/>
            <a:tailEnd/>
          </a:ln>
        </p:spPr>
      </p:sp>
      <p:sp>
        <p:nvSpPr>
          <p:cNvPr id="257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12</a:t>
            </a:fld>
            <a:endParaRPr lang="en-US"/>
          </a:p>
        </p:txBody>
      </p:sp>
    </p:spTree>
    <p:extLst>
      <p:ext uri="{BB962C8B-B14F-4D97-AF65-F5344CB8AC3E}">
        <p14:creationId xmlns:p14="http://schemas.microsoft.com/office/powerpoint/2010/main" val="179649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Namespaces are collections of names. That is, they contain the </a:t>
            </a:r>
            <a:r>
              <a:rPr lang="en-US" sz="1200" i="1" dirty="0" smtClean="0"/>
              <a:t>names</a:t>
            </a:r>
            <a:r>
              <a:rPr lang="en-US" sz="1200" dirty="0" smtClean="0"/>
              <a:t> of element types and attributes, not the elements or</a:t>
            </a:r>
            <a:r>
              <a:rPr lang="en-US" sz="1200" baseline="0" dirty="0" smtClean="0"/>
              <a:t> </a:t>
            </a:r>
            <a:r>
              <a:rPr lang="en-US" sz="1200" dirty="0" smtClean="0"/>
              <a:t>attributes themselves. </a:t>
            </a:r>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13</a:t>
            </a:fld>
            <a:endParaRPr lang="en-US"/>
          </a:p>
        </p:txBody>
      </p:sp>
    </p:spTree>
    <p:extLst>
      <p:ext uri="{BB962C8B-B14F-4D97-AF65-F5344CB8AC3E}">
        <p14:creationId xmlns:p14="http://schemas.microsoft.com/office/powerpoint/2010/main" val="3334163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TextEdit="1"/>
          </p:cNvSpPr>
          <p:nvPr>
            <p:ph type="sldImg"/>
          </p:nvPr>
        </p:nvSpPr>
        <p:spPr bwMode="auto">
          <a:noFill/>
          <a:ln>
            <a:solidFill>
              <a:srgbClr val="000000"/>
            </a:solidFill>
            <a:miter lim="800000"/>
            <a:headEnd/>
            <a:tailEnd/>
          </a:ln>
        </p:spPr>
      </p:sp>
      <p:sp>
        <p:nvSpPr>
          <p:cNvPr id="259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14</a:t>
            </a:fld>
            <a:endParaRPr lang="en-US"/>
          </a:p>
        </p:txBody>
      </p:sp>
    </p:spTree>
    <p:extLst>
      <p:ext uri="{BB962C8B-B14F-4D97-AF65-F5344CB8AC3E}">
        <p14:creationId xmlns:p14="http://schemas.microsoft.com/office/powerpoint/2010/main" val="2248680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bwMode="auto">
          <a:noFill/>
          <a:ln>
            <a:solidFill>
              <a:srgbClr val="000000"/>
            </a:solidFill>
            <a:miter lim="800000"/>
            <a:headEnd/>
            <a:tailEnd/>
          </a:ln>
        </p:spPr>
      </p:sp>
      <p:sp>
        <p:nvSpPr>
          <p:cNvPr id="260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15</a:t>
            </a:fld>
            <a:endParaRPr lang="en-US"/>
          </a:p>
        </p:txBody>
      </p:sp>
    </p:spTree>
    <p:extLst>
      <p:ext uri="{BB962C8B-B14F-4D97-AF65-F5344CB8AC3E}">
        <p14:creationId xmlns:p14="http://schemas.microsoft.com/office/powerpoint/2010/main" val="569126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6981"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3A673F7-620E-4BD9-B72C-601F85651624}" type="slidenum">
              <a:rPr lang="en-US" sz="1200"/>
              <a:pPr algn="r"/>
              <a:t>16</a:t>
            </a:fld>
            <a:endParaRPr lang="en-US" sz="1200"/>
          </a:p>
        </p:txBody>
      </p:sp>
      <p:sp>
        <p:nvSpPr>
          <p:cNvPr id="6" name="Slide Number Placeholder 5"/>
          <p:cNvSpPr>
            <a:spLocks noGrp="1"/>
          </p:cNvSpPr>
          <p:nvPr>
            <p:ph type="sldNum" sz="quarter" idx="10"/>
          </p:nvPr>
        </p:nvSpPr>
        <p:spPr/>
        <p:txBody>
          <a:bodyPr/>
          <a:lstStyle/>
          <a:p>
            <a:pPr>
              <a:defRPr/>
            </a:pPr>
            <a:fld id="{6C65E5CD-ED4A-420A-9DCD-A11E011F428D}" type="slidenum">
              <a:rPr lang="en-US" smtClean="0"/>
              <a:pPr>
                <a:defRPr/>
              </a:pPr>
              <a:t>16</a:t>
            </a:fld>
            <a:endParaRPr lang="en-US"/>
          </a:p>
        </p:txBody>
      </p:sp>
    </p:spTree>
    <p:extLst>
      <p:ext uri="{BB962C8B-B14F-4D97-AF65-F5344CB8AC3E}">
        <p14:creationId xmlns:p14="http://schemas.microsoft.com/office/powerpoint/2010/main" val="2536530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17</a:t>
            </a:fld>
            <a:endParaRPr lang="en-US"/>
          </a:p>
        </p:txBody>
      </p:sp>
    </p:spTree>
    <p:extLst>
      <p:ext uri="{BB962C8B-B14F-4D97-AF65-F5344CB8AC3E}">
        <p14:creationId xmlns:p14="http://schemas.microsoft.com/office/powerpoint/2010/main" val="3163534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6981"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3A673F7-620E-4BD9-B72C-601F85651624}" type="slidenum">
              <a:rPr lang="en-US" sz="1200"/>
              <a:pPr algn="r"/>
              <a:t>18</a:t>
            </a:fld>
            <a:endParaRPr lang="en-US" sz="1200"/>
          </a:p>
        </p:txBody>
      </p:sp>
      <p:sp>
        <p:nvSpPr>
          <p:cNvPr id="6" name="Slide Number Placeholder 5"/>
          <p:cNvSpPr>
            <a:spLocks noGrp="1"/>
          </p:cNvSpPr>
          <p:nvPr>
            <p:ph type="sldNum" sz="quarter" idx="10"/>
          </p:nvPr>
        </p:nvSpPr>
        <p:spPr/>
        <p:txBody>
          <a:bodyPr/>
          <a:lstStyle/>
          <a:p>
            <a:pPr>
              <a:defRPr/>
            </a:pPr>
            <a:fld id="{6C65E5CD-ED4A-420A-9DCD-A11E011F428D}" type="slidenum">
              <a:rPr lang="en-US" smtClean="0"/>
              <a:pPr>
                <a:defRPr/>
              </a:pPr>
              <a:t>18</a:t>
            </a:fld>
            <a:endParaRPr lang="en-US"/>
          </a:p>
        </p:txBody>
      </p:sp>
    </p:spTree>
    <p:extLst>
      <p:ext uri="{BB962C8B-B14F-4D97-AF65-F5344CB8AC3E}">
        <p14:creationId xmlns:p14="http://schemas.microsoft.com/office/powerpoint/2010/main" val="998639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A well-formed XML document follows all the syntax rules of XML, but it may not necessarily adhere to any particular</a:t>
            </a:r>
            <a:r>
              <a:rPr lang="en-US" sz="1200" baseline="0" dirty="0" smtClean="0"/>
              <a:t> </a:t>
            </a:r>
            <a:r>
              <a:rPr lang="en-US" sz="1200" dirty="0" smtClean="0"/>
              <a:t>schema.</a:t>
            </a:r>
            <a:r>
              <a:rPr lang="en-US" sz="1200" baseline="0" dirty="0" smtClean="0"/>
              <a:t> </a:t>
            </a:r>
            <a:r>
              <a:rPr lang="en-US" sz="1200" dirty="0" smtClean="0"/>
              <a:t>So,</a:t>
            </a:r>
            <a:r>
              <a:rPr lang="en-US" sz="1200" baseline="0" dirty="0" smtClean="0"/>
              <a:t> </a:t>
            </a:r>
            <a:r>
              <a:rPr lang="en-US" sz="1200" dirty="0" smtClean="0"/>
              <a:t>an</a:t>
            </a:r>
            <a:r>
              <a:rPr lang="en-US" sz="1200" baseline="0" dirty="0" smtClean="0"/>
              <a:t> </a:t>
            </a:r>
            <a:r>
              <a:rPr lang="en-US" sz="1200" dirty="0" smtClean="0"/>
              <a:t>XML</a:t>
            </a:r>
            <a:r>
              <a:rPr lang="en-US" sz="1200" baseline="0" dirty="0" smtClean="0"/>
              <a:t> </a:t>
            </a:r>
            <a:r>
              <a:rPr lang="en-US" sz="1200" dirty="0" smtClean="0"/>
              <a:t>document can be well formed without being valid, but it cannot be valid unless it is well formed.</a:t>
            </a:r>
          </a:p>
          <a:p>
            <a:endParaRPr lang="en-US" sz="1200" dirty="0"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19</a:t>
            </a:fld>
            <a:endParaRPr lang="en-US"/>
          </a:p>
        </p:txBody>
      </p:sp>
    </p:spTree>
    <p:extLst>
      <p:ext uri="{BB962C8B-B14F-4D97-AF65-F5344CB8AC3E}">
        <p14:creationId xmlns:p14="http://schemas.microsoft.com/office/powerpoint/2010/main" val="388197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 name="Slide Number Placeholder 4"/>
          <p:cNvSpPr>
            <a:spLocks noGrp="1"/>
          </p:cNvSpPr>
          <p:nvPr>
            <p:ph type="sldNum" sz="quarter" idx="10"/>
          </p:nvPr>
        </p:nvSpPr>
        <p:spPr/>
        <p:txBody>
          <a:bodyPr/>
          <a:lstStyle/>
          <a:p>
            <a:pPr>
              <a:defRPr/>
            </a:pPr>
            <a:fld id="{6C65E5CD-ED4A-420A-9DCD-A11E011F428D}" type="slidenum">
              <a:rPr lang="en-US" smtClean="0"/>
              <a:pPr>
                <a:defRPr/>
              </a:pPr>
              <a:t>2</a:t>
            </a:fld>
            <a:endParaRPr lang="en-US"/>
          </a:p>
        </p:txBody>
      </p:sp>
    </p:spTree>
    <p:extLst>
      <p:ext uri="{BB962C8B-B14F-4D97-AF65-F5344CB8AC3E}">
        <p14:creationId xmlns:p14="http://schemas.microsoft.com/office/powerpoint/2010/main" val="1820775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20</a:t>
            </a:fld>
            <a:endParaRPr lang="en-US"/>
          </a:p>
        </p:txBody>
      </p:sp>
    </p:spTree>
    <p:extLst>
      <p:ext uri="{BB962C8B-B14F-4D97-AF65-F5344CB8AC3E}">
        <p14:creationId xmlns:p14="http://schemas.microsoft.com/office/powerpoint/2010/main" val="2411545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xfrm>
            <a:off x="685800" y="4343400"/>
            <a:ext cx="5334000" cy="4114800"/>
          </a:xfrm>
          <a:noFill/>
        </p:spPr>
        <p:txBody>
          <a:bodyPr wrap="square" numCol="1" anchor="t" anchorCtr="0" compatLnSpc="1">
            <a:prstTxWarp prst="textNoShape">
              <a:avLst/>
            </a:prstTxWarp>
            <a:normAutofit/>
          </a:bodyPr>
          <a:lstStyle/>
          <a:p>
            <a:pPr lvl="0" algn="just"/>
            <a:r>
              <a:rPr lang="en-US" sz="1200" dirty="0" smtClean="0"/>
              <a:t>Though XML Schemas are more powerful than DTDs, DTDs have been around longer than XSD. Therefore DTDs are more</a:t>
            </a:r>
            <a:r>
              <a:rPr lang="en-US" sz="1200" baseline="0" dirty="0" smtClean="0"/>
              <a:t> </a:t>
            </a:r>
            <a:r>
              <a:rPr lang="en-US" sz="1200" dirty="0" smtClean="0"/>
              <a:t>widely</a:t>
            </a:r>
            <a:r>
              <a:rPr lang="en-US" sz="1200" baseline="0" dirty="0" smtClean="0"/>
              <a:t> </a:t>
            </a:r>
            <a:r>
              <a:rPr lang="en-US" sz="1200" dirty="0" smtClean="0"/>
              <a:t>used</a:t>
            </a:r>
            <a:r>
              <a:rPr lang="en-US" sz="1200" baseline="0" dirty="0" smtClean="0"/>
              <a:t> </a:t>
            </a:r>
            <a:r>
              <a:rPr lang="en-US" sz="1200" dirty="0" smtClean="0"/>
              <a:t>and</a:t>
            </a:r>
            <a:r>
              <a:rPr lang="en-US" sz="1200" baseline="0" dirty="0" smtClean="0"/>
              <a:t> </a:t>
            </a:r>
            <a:r>
              <a:rPr lang="en-US" sz="1200" dirty="0" smtClean="0"/>
              <a:t>also, more tools support them</a:t>
            </a:r>
          </a:p>
          <a:p>
            <a:pPr algn="just"/>
            <a:endParaRPr lang="en-US" sz="1200" dirty="0" smtClean="0"/>
          </a:p>
          <a:p>
            <a:pPr algn="just"/>
            <a:endParaRPr lang="en-US" sz="1200" dirty="0"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21</a:t>
            </a:fld>
            <a:endParaRPr lang="en-US"/>
          </a:p>
        </p:txBody>
      </p:sp>
    </p:spTree>
    <p:extLst>
      <p:ext uri="{BB962C8B-B14F-4D97-AF65-F5344CB8AC3E}">
        <p14:creationId xmlns:p14="http://schemas.microsoft.com/office/powerpoint/2010/main" val="2705992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22</a:t>
            </a:fld>
            <a:endParaRPr lang="en-US"/>
          </a:p>
        </p:txBody>
      </p:sp>
    </p:spTree>
    <p:extLst>
      <p:ext uri="{BB962C8B-B14F-4D97-AF65-F5344CB8AC3E}">
        <p14:creationId xmlns:p14="http://schemas.microsoft.com/office/powerpoint/2010/main" val="306582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p:cNvSpPr>
          <p:nvPr>
            <p:ph type="body" idx="1"/>
          </p:nvPr>
        </p:nvSpPr>
        <p:spPr bwMode="auto">
          <a:xfrm>
            <a:off x="609600" y="4343400"/>
            <a:ext cx="5640388" cy="4114800"/>
          </a:xfrm>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23</a:t>
            </a:fld>
            <a:endParaRPr lang="en-US"/>
          </a:p>
        </p:txBody>
      </p:sp>
      <p:sp>
        <p:nvSpPr>
          <p:cNvPr id="132098" name="Rectangle 2"/>
          <p:cNvSpPr>
            <a:spLocks noGrp="1" noRot="1" noChangeAspect="1" noTextEdit="1"/>
          </p:cNvSpPr>
          <p:nvPr>
            <p:ph type="sldImg"/>
          </p:nvPr>
        </p:nvSpPr>
        <p:spPr bwMode="auto">
          <a:xfrm>
            <a:off x="1047750" y="523875"/>
            <a:ext cx="4743450" cy="3557588"/>
          </a:xfrm>
          <a:noFill/>
          <a:ln>
            <a:solidFill>
              <a:srgbClr val="000000"/>
            </a:solidFill>
            <a:miter lim="800000"/>
            <a:headEnd/>
            <a:tailEnd/>
          </a:ln>
        </p:spPr>
      </p:sp>
    </p:spTree>
    <p:extLst>
      <p:ext uri="{BB962C8B-B14F-4D97-AF65-F5344CB8AC3E}">
        <p14:creationId xmlns:p14="http://schemas.microsoft.com/office/powerpoint/2010/main" val="979436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xfrm>
            <a:off x="1047750" y="523875"/>
            <a:ext cx="4743450" cy="3557588"/>
          </a:xfrm>
          <a:noFill/>
          <a:ln>
            <a:solidFill>
              <a:srgbClr val="000000"/>
            </a:solidFill>
            <a:miter lim="800000"/>
            <a:headEnd/>
            <a:tailEnd/>
          </a:ln>
        </p:spPr>
      </p:sp>
      <p:sp>
        <p:nvSpPr>
          <p:cNvPr id="133123" name="Rectangle 3"/>
          <p:cNvSpPr>
            <a:spLocks noGrp="1"/>
          </p:cNvSpPr>
          <p:nvPr>
            <p:ph type="body" idx="1"/>
          </p:nvPr>
        </p:nvSpPr>
        <p:spPr bwMode="auto">
          <a:xfrm>
            <a:off x="609600" y="4343400"/>
            <a:ext cx="5640388" cy="4114800"/>
          </a:xfrm>
          <a:noFill/>
        </p:spPr>
        <p:txBody>
          <a:bodyPr wrap="square" numCol="1" anchor="t" anchorCtr="0" compatLnSpc="1">
            <a:prstTxWarp prst="textNoShape">
              <a:avLst/>
            </a:prstTxWarp>
            <a:normAutofit/>
          </a:bodyPr>
          <a:lstStyle/>
          <a:p>
            <a:pPr algn="just"/>
            <a:r>
              <a:rPr lang="en-US" sz="1200" dirty="0" smtClean="0"/>
              <a:t>(song.xsd) :  XML Schema: Specifies the Properties for a Class of Resources. </a:t>
            </a:r>
          </a:p>
          <a:p>
            <a:pPr algn="just"/>
            <a:endParaRPr lang="en-US" sz="1200" dirty="0" smtClean="0"/>
          </a:p>
          <a:p>
            <a:pPr algn="just"/>
            <a:r>
              <a:rPr lang="en-US" sz="1200" dirty="0" smtClean="0"/>
              <a:t>For the class of song resource, there are 3 properties – title, category, artist.</a:t>
            </a:r>
          </a:p>
          <a:p>
            <a:pPr algn="just"/>
            <a:endParaRPr lang="en-US" sz="1200" dirty="0" smtClean="0"/>
          </a:p>
          <a:p>
            <a:pPr algn="just"/>
            <a:r>
              <a:rPr lang="en-US" sz="1200" dirty="0" smtClean="0"/>
              <a:t>(song.xml)  : XML Instance Document: Specifies Values for the Properties.</a:t>
            </a:r>
          </a:p>
          <a:p>
            <a:pPr algn="just"/>
            <a:endParaRPr lang="en-US" sz="1200" dirty="0" smtClean="0"/>
          </a:p>
          <a:p>
            <a:pPr algn="just"/>
            <a:r>
              <a:rPr lang="en-US" sz="1200" dirty="0" smtClean="0"/>
              <a:t>For a specific instance of a song resource, the values for the properties – </a:t>
            </a:r>
            <a:r>
              <a:rPr lang="en-US" sz="1200" dirty="0" err="1" smtClean="0"/>
              <a:t>Kaagaz</a:t>
            </a:r>
            <a:r>
              <a:rPr lang="en-US" sz="1200" baseline="0" dirty="0" smtClean="0"/>
              <a:t> Ki </a:t>
            </a:r>
            <a:r>
              <a:rPr lang="en-US" sz="1200" baseline="0" dirty="0" err="1" smtClean="0"/>
              <a:t>Kashti</a:t>
            </a:r>
            <a:r>
              <a:rPr lang="en-US" sz="1200" baseline="0" dirty="0" smtClean="0"/>
              <a:t>, Ghazal, </a:t>
            </a:r>
            <a:r>
              <a:rPr lang="en-US" sz="1200" baseline="0" dirty="0" err="1" smtClean="0"/>
              <a:t>Jagjit</a:t>
            </a:r>
            <a:r>
              <a:rPr lang="en-US" sz="1200" baseline="0" dirty="0" smtClean="0"/>
              <a:t> Singh</a:t>
            </a:r>
            <a:r>
              <a:rPr lang="en-US" sz="1200" dirty="0" smtClean="0"/>
              <a:t>. </a:t>
            </a:r>
          </a:p>
          <a:p>
            <a:pPr algn="just"/>
            <a:endParaRPr lang="en-US" sz="1200" dirty="0" smtClean="0"/>
          </a:p>
          <a:p>
            <a:pPr algn="just"/>
            <a:r>
              <a:rPr lang="en-US" sz="1200" dirty="0" smtClean="0"/>
              <a:t>Use </a:t>
            </a:r>
            <a:r>
              <a:rPr lang="en-US" sz="1200" dirty="0" err="1" smtClean="0"/>
              <a:t>schemaLocation</a:t>
            </a:r>
            <a:r>
              <a:rPr lang="en-US" sz="1200" dirty="0" smtClean="0"/>
              <a:t> to identify the companion document (i.e., the schema) which defines the song class of resources.</a:t>
            </a:r>
          </a:p>
          <a:p>
            <a:pPr algn="just">
              <a:spcBef>
                <a:spcPct val="0"/>
              </a:spcBef>
            </a:pPr>
            <a:endParaRPr lang="en-US" sz="1200" dirty="0"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24</a:t>
            </a:fld>
            <a:endParaRPr lang="en-US"/>
          </a:p>
        </p:txBody>
      </p:sp>
    </p:spTree>
    <p:extLst>
      <p:ext uri="{BB962C8B-B14F-4D97-AF65-F5344CB8AC3E}">
        <p14:creationId xmlns:p14="http://schemas.microsoft.com/office/powerpoint/2010/main" val="2553365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xfrm>
            <a:off x="1047750" y="523875"/>
            <a:ext cx="4743450" cy="3557588"/>
          </a:xfrm>
          <a:noFill/>
          <a:ln>
            <a:solidFill>
              <a:srgbClr val="000000"/>
            </a:solidFill>
            <a:miter lim="800000"/>
            <a:headEnd/>
            <a:tailEnd/>
          </a:ln>
        </p:spPr>
      </p:sp>
      <p:sp>
        <p:nvSpPr>
          <p:cNvPr id="134147" name="Rectangle 3"/>
          <p:cNvSpPr>
            <a:spLocks noGrp="1"/>
          </p:cNvSpPr>
          <p:nvPr>
            <p:ph type="body" idx="1"/>
          </p:nvPr>
        </p:nvSpPr>
        <p:spPr bwMode="auto">
          <a:xfrm>
            <a:off x="609600" y="4343400"/>
            <a:ext cx="5640388" cy="4114800"/>
          </a:xfrm>
          <a:noFill/>
        </p:spPr>
        <p:txBody>
          <a:bodyPr wrap="square" numCol="1" anchor="t" anchorCtr="0" compatLnSpc="1">
            <a:prstTxWarp prst="textNoShape">
              <a:avLst/>
            </a:prstTxWarp>
            <a:normAutofit/>
          </a:bodyPr>
          <a:lstStyle/>
          <a:p>
            <a:pPr algn="just"/>
            <a:r>
              <a:rPr lang="en-US" sz="1200" dirty="0" smtClean="0"/>
              <a:t>The &lt;schema&gt; element may have attributes (namespaces)</a:t>
            </a:r>
          </a:p>
          <a:p>
            <a:pPr algn="just"/>
            <a:endParaRPr lang="en-US" sz="1200" dirty="0" smtClean="0"/>
          </a:p>
          <a:p>
            <a:pPr algn="just" eaLnBrk="1" hangingPunct="1">
              <a:spcBef>
                <a:spcPct val="0"/>
              </a:spcBef>
            </a:pPr>
            <a:r>
              <a:rPr lang="en-US" sz="1200" dirty="0" smtClean="0"/>
              <a:t>XML Schema elements are referred with the </a:t>
            </a:r>
            <a:r>
              <a:rPr lang="en-US" sz="1200" i="1" dirty="0" err="1" smtClean="0"/>
              <a:t>xsd</a:t>
            </a:r>
            <a:r>
              <a:rPr lang="en-US" sz="1200" dirty="0" smtClean="0"/>
              <a:t> prefix</a:t>
            </a:r>
          </a:p>
          <a:p>
            <a:pPr algn="just" eaLnBrk="1" hangingPunct="1">
              <a:spcBef>
                <a:spcPct val="0"/>
              </a:spcBef>
            </a:pPr>
            <a:endParaRPr lang="en-US" sz="1200" dirty="0" smtClean="0"/>
          </a:p>
          <a:p>
            <a:pPr algn="just" eaLnBrk="1" hangingPunct="1">
              <a:spcBef>
                <a:spcPct val="20000"/>
              </a:spcBef>
              <a:buClr>
                <a:srgbClr val="CC3300"/>
              </a:buClr>
              <a:buFont typeface="Wingdings" pitchFamily="2" charset="2"/>
              <a:buNone/>
            </a:pPr>
            <a:r>
              <a:rPr lang="en-US" sz="1200" dirty="0" err="1" smtClean="0">
                <a:solidFill>
                  <a:srgbClr val="9900CC"/>
                </a:solidFill>
              </a:rPr>
              <a:t>xmlns:xsd</a:t>
            </a:r>
            <a:r>
              <a:rPr lang="en-US" sz="1200" dirty="0" smtClean="0"/>
              <a:t>="http://www.w3.org/2001/</a:t>
            </a:r>
            <a:r>
              <a:rPr lang="en-US" sz="1200" dirty="0" err="1" smtClean="0"/>
              <a:t>XMLSchema</a:t>
            </a:r>
            <a:r>
              <a:rPr lang="en-US" sz="1200" dirty="0" smtClean="0"/>
              <a:t>“  -  This is necessary to specify since our XSD tags are defined here</a:t>
            </a:r>
          </a:p>
          <a:p>
            <a:pPr algn="just" eaLnBrk="1" hangingPunct="1">
              <a:spcBef>
                <a:spcPct val="20000"/>
              </a:spcBef>
              <a:buClr>
                <a:srgbClr val="CC3300"/>
              </a:buClr>
              <a:buFont typeface="Wingdings" pitchFamily="2" charset="2"/>
              <a:buNone/>
            </a:pPr>
            <a:endParaRPr lang="en-US" sz="1200" dirty="0" smtClean="0"/>
          </a:p>
          <a:p>
            <a:r>
              <a:rPr lang="en-US" sz="1200" dirty="0" smtClean="0"/>
              <a:t>The elements and data types such as </a:t>
            </a:r>
            <a:r>
              <a:rPr lang="en-US" sz="1200" b="1" dirty="0" smtClean="0"/>
              <a:t>schema</a:t>
            </a:r>
            <a:r>
              <a:rPr lang="en-US" sz="1200" dirty="0" smtClean="0"/>
              <a:t>, </a:t>
            </a:r>
            <a:r>
              <a:rPr lang="en-US" sz="1200" b="1" dirty="0" smtClean="0"/>
              <a:t>element</a:t>
            </a:r>
            <a:r>
              <a:rPr lang="en-US" sz="1200" dirty="0" smtClean="0"/>
              <a:t>, </a:t>
            </a:r>
            <a:r>
              <a:rPr lang="en-US" sz="1200" b="1" dirty="0" err="1" smtClean="0"/>
              <a:t>complexType</a:t>
            </a:r>
            <a:r>
              <a:rPr lang="en-US" sz="1200" dirty="0" smtClean="0"/>
              <a:t>, </a:t>
            </a:r>
            <a:r>
              <a:rPr lang="en-US" sz="1200" b="1" dirty="0" smtClean="0"/>
              <a:t>sequence</a:t>
            </a:r>
            <a:r>
              <a:rPr lang="en-US" sz="1200" dirty="0" smtClean="0"/>
              <a:t>, </a:t>
            </a:r>
            <a:r>
              <a:rPr lang="en-US" sz="1200" b="1" dirty="0" smtClean="0"/>
              <a:t>string</a:t>
            </a:r>
            <a:r>
              <a:rPr lang="en-US" sz="1200" dirty="0" smtClean="0"/>
              <a:t>, </a:t>
            </a:r>
            <a:r>
              <a:rPr lang="en-US" sz="1200" dirty="0" err="1" smtClean="0"/>
              <a:t>etc</a:t>
            </a:r>
            <a:r>
              <a:rPr lang="en-US" sz="1200" dirty="0" smtClean="0"/>
              <a:t> that are used to construct </a:t>
            </a:r>
            <a:r>
              <a:rPr lang="en-US" sz="1200" dirty="0" err="1" smtClean="0"/>
              <a:t>schemascome</a:t>
            </a:r>
            <a:r>
              <a:rPr lang="en-US" sz="1200" dirty="0" smtClean="0"/>
              <a:t> from the </a:t>
            </a:r>
            <a:r>
              <a:rPr lang="en-US" sz="1200" b="1" dirty="0" smtClean="0">
                <a:solidFill>
                  <a:schemeClr val="hlink"/>
                </a:solidFill>
              </a:rPr>
              <a:t>http://www.w3.org/2001/XMLSchema</a:t>
            </a:r>
            <a:r>
              <a:rPr lang="en-US" sz="1200" b="1" dirty="0" smtClean="0"/>
              <a:t> </a:t>
            </a:r>
            <a:r>
              <a:rPr lang="en-US" sz="1200" dirty="0" smtClean="0"/>
              <a:t>namespace</a:t>
            </a:r>
          </a:p>
          <a:p>
            <a:endParaRPr lang="en-US" sz="1200" dirty="0" smtClean="0"/>
          </a:p>
          <a:p>
            <a:pPr algn="just"/>
            <a:r>
              <a:rPr lang="en-US" sz="1200" b="1" dirty="0" err="1" smtClean="0"/>
              <a:t>targetNamespace</a:t>
            </a:r>
            <a:r>
              <a:rPr lang="en-US" sz="1200" b="1" dirty="0" smtClean="0"/>
              <a:t>=http://www.music.org/album </a:t>
            </a:r>
            <a:r>
              <a:rPr lang="en-US" sz="1200" dirty="0" smtClean="0"/>
              <a:t>indicates that the elements defined by this schema such as: </a:t>
            </a:r>
            <a:r>
              <a:rPr lang="en-US" sz="1200" b="1" dirty="0" smtClean="0"/>
              <a:t>song</a:t>
            </a:r>
            <a:r>
              <a:rPr lang="en-US" sz="1200" dirty="0" smtClean="0"/>
              <a:t>,</a:t>
            </a:r>
            <a:r>
              <a:rPr lang="en-US" sz="1200" b="1" dirty="0" smtClean="0"/>
              <a:t> title</a:t>
            </a:r>
            <a:r>
              <a:rPr lang="en-US" sz="1200" dirty="0" smtClean="0"/>
              <a:t>,</a:t>
            </a:r>
            <a:r>
              <a:rPr lang="en-US" sz="1200" baseline="0" dirty="0" smtClean="0"/>
              <a:t> </a:t>
            </a:r>
            <a:r>
              <a:rPr lang="en-US" sz="1200" b="1" dirty="0" smtClean="0"/>
              <a:t>category</a:t>
            </a:r>
            <a:r>
              <a:rPr lang="en-US" sz="1200" dirty="0" smtClean="0"/>
              <a:t>, and </a:t>
            </a:r>
            <a:r>
              <a:rPr lang="en-US" sz="1200" b="1" dirty="0" smtClean="0"/>
              <a:t>artist</a:t>
            </a:r>
            <a:r>
              <a:rPr lang="en-US" sz="1200" dirty="0" smtClean="0"/>
              <a:t> are to go in the namespace specified by </a:t>
            </a:r>
            <a:r>
              <a:rPr lang="en-US" sz="1200" dirty="0" err="1" smtClean="0"/>
              <a:t>targetNamespace</a:t>
            </a:r>
            <a:endParaRPr lang="en-US" sz="1200" dirty="0"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25</a:t>
            </a:fld>
            <a:endParaRPr lang="en-US"/>
          </a:p>
        </p:txBody>
      </p:sp>
    </p:spTree>
    <p:extLst>
      <p:ext uri="{BB962C8B-B14F-4D97-AF65-F5344CB8AC3E}">
        <p14:creationId xmlns:p14="http://schemas.microsoft.com/office/powerpoint/2010/main" val="2592217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vocabulary that DTDs provide: </a:t>
            </a:r>
            <a:r>
              <a:rPr lang="en-US" sz="1200" b="1" dirty="0" smtClean="0"/>
              <a:t>ELEMENT, ATTLIST, #PCDATA, CDATA, NMTOKEN, ENTITY </a:t>
            </a:r>
          </a:p>
          <a:p>
            <a:pPr algn="just"/>
            <a:r>
              <a:rPr lang="en-US" sz="1200" dirty="0" smtClean="0"/>
              <a:t>to define our new vocabulary are: </a:t>
            </a:r>
            <a:r>
              <a:rPr lang="en-US" sz="1200" b="1" dirty="0" smtClean="0"/>
              <a:t>song, title, category, artist</a:t>
            </a:r>
          </a:p>
          <a:p>
            <a:pPr algn="just"/>
            <a:r>
              <a:rPr lang="en-US" sz="1200" dirty="0" smtClean="0"/>
              <a:t>Similarly XML Schema has a vocabulary that is already available to define our new vocabulary in schema documents.</a:t>
            </a:r>
          </a:p>
          <a:p>
            <a:pPr algn="just"/>
            <a:endParaRPr lang="en-US" sz="1200" dirty="0"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26</a:t>
            </a:fld>
            <a:endParaRPr lang="en-US"/>
          </a:p>
        </p:txBody>
      </p:sp>
    </p:spTree>
    <p:extLst>
      <p:ext uri="{BB962C8B-B14F-4D97-AF65-F5344CB8AC3E}">
        <p14:creationId xmlns:p14="http://schemas.microsoft.com/office/powerpoint/2010/main" val="3861856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xfrm>
            <a:off x="1047750" y="523875"/>
            <a:ext cx="4743450" cy="3557588"/>
          </a:xfrm>
          <a:noFill/>
          <a:ln>
            <a:solidFill>
              <a:srgbClr val="000000"/>
            </a:solidFill>
            <a:miter lim="800000"/>
            <a:headEnd/>
            <a:tailEnd/>
          </a:ln>
        </p:spPr>
      </p:sp>
      <p:sp>
        <p:nvSpPr>
          <p:cNvPr id="136195" name="Rectangle 3"/>
          <p:cNvSpPr>
            <a:spLocks noGrp="1"/>
          </p:cNvSpPr>
          <p:nvPr>
            <p:ph type="body" idx="1"/>
          </p:nvPr>
        </p:nvSpPr>
        <p:spPr bwMode="auto">
          <a:xfrm>
            <a:off x="609600" y="4343400"/>
            <a:ext cx="5640388" cy="4114800"/>
          </a:xfrm>
          <a:noFill/>
        </p:spPr>
        <p:txBody>
          <a:bodyPr wrap="square" numCol="1" anchor="t" anchorCtr="0" compatLnSpc="1">
            <a:prstTxWarp prst="textNoShape">
              <a:avLst/>
            </a:prstTxWarp>
            <a:normAutofit/>
          </a:bodyPr>
          <a:lstStyle/>
          <a:p>
            <a:pPr algn="just"/>
            <a:r>
              <a:rPr lang="en-US" sz="1200" dirty="0" smtClean="0"/>
              <a:t>The </a:t>
            </a:r>
            <a:r>
              <a:rPr lang="en-US" sz="1200" dirty="0" err="1" smtClean="0"/>
              <a:t>schemaLocation</a:t>
            </a:r>
            <a:r>
              <a:rPr lang="en-US" sz="1200" dirty="0" smtClean="0"/>
              <a:t> attribute has two values. The first value is the namespace to use. The second value is the location of the XML</a:t>
            </a:r>
            <a:r>
              <a:rPr lang="en-US" sz="1200" baseline="0" dirty="0" smtClean="0"/>
              <a:t> </a:t>
            </a:r>
            <a:r>
              <a:rPr lang="en-US" sz="1200" dirty="0" smtClean="0"/>
              <a:t>schema to use for that namespace.</a:t>
            </a:r>
          </a:p>
          <a:p>
            <a:pPr algn="just"/>
            <a:endParaRPr lang="en-US" sz="1200" dirty="0" smtClean="0"/>
          </a:p>
          <a:p>
            <a:pPr algn="just"/>
            <a:r>
              <a:rPr lang="en-US" sz="1200" dirty="0" smtClean="0"/>
              <a:t>The </a:t>
            </a:r>
            <a:r>
              <a:rPr lang="en-US" sz="1200" dirty="0" err="1" smtClean="0"/>
              <a:t>targetNamespace</a:t>
            </a:r>
            <a:r>
              <a:rPr lang="en-US" sz="1200" dirty="0" smtClean="0"/>
              <a:t> declaration in the XSD targets all the elements defined in the schema to the URI pointed out in the</a:t>
            </a:r>
            <a:r>
              <a:rPr lang="en-US" sz="1200" baseline="0" dirty="0" smtClean="0"/>
              <a:t> </a:t>
            </a:r>
            <a:r>
              <a:rPr lang="en-US" sz="1200" dirty="0" err="1" smtClean="0"/>
              <a:t>targetNamespace</a:t>
            </a:r>
            <a:r>
              <a:rPr lang="en-US" sz="1200" dirty="0" smtClean="0"/>
              <a:t>. </a:t>
            </a:r>
          </a:p>
          <a:p>
            <a:pPr algn="just"/>
            <a:endParaRPr lang="en-US" sz="1200" dirty="0" smtClean="0"/>
          </a:p>
          <a:p>
            <a:pPr algn="just"/>
            <a:r>
              <a:rPr lang="en-US" sz="1200" dirty="0" smtClean="0"/>
              <a:t>And if any XML instance document want to use the elements present in the namespace, it must specify the URI of where the</a:t>
            </a:r>
            <a:r>
              <a:rPr lang="en-US" sz="1200" baseline="0" dirty="0" smtClean="0"/>
              <a:t> </a:t>
            </a:r>
            <a:r>
              <a:rPr lang="en-US" sz="1200" dirty="0" smtClean="0"/>
              <a:t>namespace is located and then it also needs to specify where exactly (which file) the definitions of the elements being used are</a:t>
            </a:r>
            <a:r>
              <a:rPr lang="en-US" sz="1200" baseline="0" dirty="0" smtClean="0"/>
              <a:t> </a:t>
            </a:r>
            <a:r>
              <a:rPr lang="en-US" sz="1200" dirty="0" smtClean="0"/>
              <a:t>present. Clearly, the </a:t>
            </a:r>
            <a:r>
              <a:rPr lang="en-US" sz="1200" dirty="0" err="1" smtClean="0"/>
              <a:t>schemaLocation</a:t>
            </a:r>
            <a:r>
              <a:rPr lang="en-US" sz="1200" dirty="0" smtClean="0"/>
              <a:t> syntax in the XML Instance document indicates the URI and the file location.</a:t>
            </a:r>
          </a:p>
          <a:p>
            <a:pPr algn="just"/>
            <a:endParaRPr lang="en-US" sz="1200" dirty="0"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27</a:t>
            </a:fld>
            <a:endParaRPr lang="en-US"/>
          </a:p>
        </p:txBody>
      </p:sp>
    </p:spTree>
    <p:extLst>
      <p:ext uri="{BB962C8B-B14F-4D97-AF65-F5344CB8AC3E}">
        <p14:creationId xmlns:p14="http://schemas.microsoft.com/office/powerpoint/2010/main" val="1112179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normAutofit/>
          </a:bodyPr>
          <a:lstStyle/>
          <a:p>
            <a:r>
              <a:rPr lang="en-US" sz="1200" dirty="0" smtClean="0"/>
              <a:t>Source: http://www.disi.unige.it/person/CerioliM/TAPS2002-2003/Slides/schemas.ppt</a:t>
            </a:r>
          </a:p>
          <a:p>
            <a:endParaRPr lang="en-US" sz="1200" dirty="0"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28</a:t>
            </a:fld>
            <a:endParaRPr lang="en-US"/>
          </a:p>
        </p:txBody>
      </p:sp>
    </p:spTree>
    <p:extLst>
      <p:ext uri="{BB962C8B-B14F-4D97-AF65-F5344CB8AC3E}">
        <p14:creationId xmlns:p14="http://schemas.microsoft.com/office/powerpoint/2010/main" val="1363986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xfrm>
            <a:off x="896938" y="641350"/>
            <a:ext cx="5054600" cy="3790950"/>
          </a:xfrm>
          <a:noFill/>
          <a:ln>
            <a:solidFill>
              <a:srgbClr val="000000"/>
            </a:solidFill>
            <a:miter lim="800000"/>
            <a:headEnd/>
            <a:tailEnd/>
          </a:ln>
        </p:spPr>
      </p:sp>
      <p:sp>
        <p:nvSpPr>
          <p:cNvPr id="138243" name="Rectangle 3"/>
          <p:cNvSpPr>
            <a:spLocks noGrp="1"/>
          </p:cNvSpPr>
          <p:nvPr>
            <p:ph type="body" idx="1"/>
          </p:nvPr>
        </p:nvSpPr>
        <p:spPr bwMode="auto">
          <a:xfrm>
            <a:off x="609600" y="4572000"/>
            <a:ext cx="5640388" cy="3930650"/>
          </a:xfrm>
          <a:noFill/>
          <a:ln>
            <a:noFill/>
            <a:miter lim="800000"/>
            <a:headEnd/>
            <a:tailEnd/>
          </a:ln>
        </p:spPr>
        <p:txBody>
          <a:bodyPr wrap="square" numCol="1" anchor="t" anchorCtr="0" compatLnSpc="1">
            <a:prstTxWarp prst="textNoShape">
              <a:avLst/>
            </a:prstTxWarp>
            <a:normAutofit/>
          </a:bodyPr>
          <a:lstStyle/>
          <a:p>
            <a:r>
              <a:rPr lang="en-US" sz="1200" dirty="0" smtClean="0"/>
              <a:t>XML Schema: Specifies the Properties for a Class of Resources</a:t>
            </a:r>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29</a:t>
            </a:fld>
            <a:endParaRPr lang="en-US"/>
          </a:p>
        </p:txBody>
      </p:sp>
    </p:spTree>
    <p:extLst>
      <p:ext uri="{BB962C8B-B14F-4D97-AF65-F5344CB8AC3E}">
        <p14:creationId xmlns:p14="http://schemas.microsoft.com/office/powerpoint/2010/main" val="280788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TextEdit="1"/>
          </p:cNvSpPr>
          <p:nvPr>
            <p:ph type="sldImg"/>
          </p:nvPr>
        </p:nvSpPr>
        <p:spPr bwMode="auto">
          <a:noFill/>
          <a:ln>
            <a:solidFill>
              <a:srgbClr val="000000"/>
            </a:solidFill>
            <a:miter lim="800000"/>
            <a:headEnd/>
            <a:tailEnd/>
          </a:ln>
        </p:spPr>
      </p:sp>
      <p:sp>
        <p:nvSpPr>
          <p:cNvPr id="247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3</a:t>
            </a:fld>
            <a:endParaRPr lang="en-US"/>
          </a:p>
        </p:txBody>
      </p:sp>
    </p:spTree>
    <p:extLst>
      <p:ext uri="{BB962C8B-B14F-4D97-AF65-F5344CB8AC3E}">
        <p14:creationId xmlns:p14="http://schemas.microsoft.com/office/powerpoint/2010/main" val="2072522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Complex types can have internal structure, such as child elements and attributes, but simple types cannot. For example, attributes</a:t>
            </a:r>
            <a:r>
              <a:rPr lang="en-US" sz="1200" baseline="0" dirty="0" smtClean="0"/>
              <a:t> </a:t>
            </a:r>
            <a:r>
              <a:rPr lang="en-US" sz="1200" dirty="0" smtClean="0"/>
              <a:t>are always simple types because attribute values cannot have any internal structure (such as child elements).</a:t>
            </a:r>
          </a:p>
          <a:p>
            <a:pPr algn="just"/>
            <a:r>
              <a:rPr lang="en-US" sz="1200" dirty="0" smtClean="0"/>
              <a:t>The distinction between simple and complex types is an important one because simple and complex types are declared differently.</a:t>
            </a:r>
            <a:r>
              <a:rPr lang="en-US" sz="1200" baseline="0" dirty="0" smtClean="0"/>
              <a:t> </a:t>
            </a:r>
            <a:r>
              <a:rPr lang="en-US" sz="1200" dirty="0" smtClean="0"/>
              <a:t>Complex types are declared by the author, and the XML schema specification comes with many simple types already declared. Simple types can also be declared by the author.</a:t>
            </a:r>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30</a:t>
            </a:fld>
            <a:endParaRPr lang="en-US"/>
          </a:p>
        </p:txBody>
      </p:sp>
    </p:spTree>
    <p:extLst>
      <p:ext uri="{BB962C8B-B14F-4D97-AF65-F5344CB8AC3E}">
        <p14:creationId xmlns:p14="http://schemas.microsoft.com/office/powerpoint/2010/main" val="930890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To declare elements, you use the &lt;</a:t>
            </a:r>
            <a:r>
              <a:rPr lang="en-US" sz="1200" dirty="0" err="1" smtClean="0"/>
              <a:t>xsd:element</a:t>
            </a:r>
            <a:r>
              <a:rPr lang="en-US" sz="1200" dirty="0" smtClean="0"/>
              <a:t>&gt; element in </a:t>
            </a:r>
            <a:r>
              <a:rPr lang="en-US" sz="1200" i="1" dirty="0" smtClean="0"/>
              <a:t>XML</a:t>
            </a:r>
            <a:r>
              <a:rPr lang="en-US" sz="1200" dirty="0" smtClean="0"/>
              <a:t> schemas. When you declare an element, you can specify its </a:t>
            </a:r>
            <a:r>
              <a:rPr lang="en-US" sz="1200" i="1" dirty="0" smtClean="0"/>
              <a:t>type</a:t>
            </a:r>
            <a:r>
              <a:rPr lang="en-US" sz="1200" dirty="0" smtClean="0"/>
              <a:t>. </a:t>
            </a:r>
          </a:p>
          <a:p>
            <a:pPr algn="just"/>
            <a:r>
              <a:rPr lang="en-US" sz="1200" dirty="0" smtClean="0"/>
              <a:t>The &lt;</a:t>
            </a:r>
            <a:r>
              <a:rPr lang="en-US" sz="1200" dirty="0" err="1" smtClean="0"/>
              <a:t>xsd:element</a:t>
            </a:r>
            <a:r>
              <a:rPr lang="en-US" sz="1200" dirty="0" smtClean="0"/>
              <a:t>&gt; element has two attributes, fixed and default, that let you specify an element's default values.</a:t>
            </a:r>
          </a:p>
          <a:p>
            <a:pPr algn="just"/>
            <a:endParaRPr lang="en-US" sz="1200" dirty="0"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31</a:t>
            </a:fld>
            <a:endParaRPr lang="en-US"/>
          </a:p>
        </p:txBody>
      </p:sp>
    </p:spTree>
    <p:extLst>
      <p:ext uri="{BB962C8B-B14F-4D97-AF65-F5344CB8AC3E}">
        <p14:creationId xmlns:p14="http://schemas.microsoft.com/office/powerpoint/2010/main" val="2308551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32</a:t>
            </a:fld>
            <a:endParaRPr lang="en-US"/>
          </a:p>
        </p:txBody>
      </p:sp>
    </p:spTree>
    <p:extLst>
      <p:ext uri="{BB962C8B-B14F-4D97-AF65-F5344CB8AC3E}">
        <p14:creationId xmlns:p14="http://schemas.microsoft.com/office/powerpoint/2010/main" val="3170396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33</a:t>
            </a:fld>
            <a:endParaRPr lang="en-US"/>
          </a:p>
        </p:txBody>
      </p:sp>
    </p:spTree>
    <p:extLst>
      <p:ext uri="{BB962C8B-B14F-4D97-AF65-F5344CB8AC3E}">
        <p14:creationId xmlns:p14="http://schemas.microsoft.com/office/powerpoint/2010/main" val="1598757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Occurrence indicators are used to define how often an element can occur.</a:t>
            </a:r>
          </a:p>
          <a:p>
            <a:pPr algn="just"/>
            <a:r>
              <a:rPr lang="en-US" sz="1200" dirty="0" smtClean="0"/>
              <a:t>The &lt;</a:t>
            </a:r>
            <a:r>
              <a:rPr lang="en-US" sz="1200" dirty="0" err="1" smtClean="0"/>
              <a:t>maxOccurs</a:t>
            </a:r>
            <a:r>
              <a:rPr lang="en-US" sz="1200" dirty="0" smtClean="0"/>
              <a:t>&gt; indicator specifies the maximum number of times an element can occur.</a:t>
            </a:r>
          </a:p>
          <a:p>
            <a:pPr algn="just"/>
            <a:r>
              <a:rPr lang="en-US" sz="1200" dirty="0" smtClean="0"/>
              <a:t>The &lt;</a:t>
            </a:r>
            <a:r>
              <a:rPr lang="en-US" sz="1200" dirty="0" err="1" smtClean="0"/>
              <a:t>minOccurs</a:t>
            </a:r>
            <a:r>
              <a:rPr lang="en-US" sz="1200" dirty="0" smtClean="0"/>
              <a:t>&gt; indicator specifies the minimum number of times an element can occur.</a:t>
            </a:r>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34</a:t>
            </a:fld>
            <a:endParaRPr lang="en-US"/>
          </a:p>
        </p:txBody>
      </p:sp>
    </p:spTree>
    <p:extLst>
      <p:ext uri="{BB962C8B-B14F-4D97-AF65-F5344CB8AC3E}">
        <p14:creationId xmlns:p14="http://schemas.microsoft.com/office/powerpoint/2010/main" val="2327807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6981"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3A673F7-620E-4BD9-B72C-601F85651624}" type="slidenum">
              <a:rPr lang="en-US" sz="1200"/>
              <a:pPr algn="r"/>
              <a:t>35</a:t>
            </a:fld>
            <a:endParaRPr lang="en-US" sz="1200"/>
          </a:p>
        </p:txBody>
      </p:sp>
      <p:sp>
        <p:nvSpPr>
          <p:cNvPr id="6" name="Slide Number Placeholder 5"/>
          <p:cNvSpPr>
            <a:spLocks noGrp="1"/>
          </p:cNvSpPr>
          <p:nvPr>
            <p:ph type="sldNum" sz="quarter" idx="10"/>
          </p:nvPr>
        </p:nvSpPr>
        <p:spPr/>
        <p:txBody>
          <a:bodyPr/>
          <a:lstStyle/>
          <a:p>
            <a:pPr>
              <a:defRPr/>
            </a:pPr>
            <a:fld id="{6C65E5CD-ED4A-420A-9DCD-A11E011F428D}" type="slidenum">
              <a:rPr lang="en-US" smtClean="0"/>
              <a:pPr>
                <a:defRPr/>
              </a:pPr>
              <a:t>35</a:t>
            </a:fld>
            <a:endParaRPr lang="en-US"/>
          </a:p>
        </p:txBody>
      </p:sp>
    </p:spTree>
    <p:extLst>
      <p:ext uri="{BB962C8B-B14F-4D97-AF65-F5344CB8AC3E}">
        <p14:creationId xmlns:p14="http://schemas.microsoft.com/office/powerpoint/2010/main" val="33645306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36</a:t>
            </a:fld>
            <a:endParaRPr lang="en-US"/>
          </a:p>
        </p:txBody>
      </p:sp>
    </p:spTree>
    <p:extLst>
      <p:ext uri="{BB962C8B-B14F-4D97-AF65-F5344CB8AC3E}">
        <p14:creationId xmlns:p14="http://schemas.microsoft.com/office/powerpoint/2010/main" val="3951672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6981"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3A673F7-620E-4BD9-B72C-601F85651624}" type="slidenum">
              <a:rPr lang="en-US" sz="1200"/>
              <a:pPr algn="r"/>
              <a:t>37</a:t>
            </a:fld>
            <a:endParaRPr lang="en-US" sz="1200"/>
          </a:p>
        </p:txBody>
      </p:sp>
      <p:sp>
        <p:nvSpPr>
          <p:cNvPr id="6" name="Slide Number Placeholder 5"/>
          <p:cNvSpPr>
            <a:spLocks noGrp="1"/>
          </p:cNvSpPr>
          <p:nvPr>
            <p:ph type="sldNum" sz="quarter" idx="10"/>
          </p:nvPr>
        </p:nvSpPr>
        <p:spPr/>
        <p:txBody>
          <a:bodyPr/>
          <a:lstStyle/>
          <a:p>
            <a:pPr>
              <a:defRPr/>
            </a:pPr>
            <a:fld id="{6C65E5CD-ED4A-420A-9DCD-A11E011F428D}" type="slidenum">
              <a:rPr lang="en-US" smtClean="0"/>
              <a:pPr>
                <a:defRPr/>
              </a:pPr>
              <a:t>37</a:t>
            </a:fld>
            <a:endParaRPr lang="en-US"/>
          </a:p>
        </p:txBody>
      </p:sp>
    </p:spTree>
    <p:extLst>
      <p:ext uri="{BB962C8B-B14F-4D97-AF65-F5344CB8AC3E}">
        <p14:creationId xmlns:p14="http://schemas.microsoft.com/office/powerpoint/2010/main" val="1200537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&lt;</a:t>
            </a:r>
            <a:r>
              <a:rPr lang="en-US" sz="1200" dirty="0" err="1" smtClean="0"/>
              <a:t>xsd:attribute</a:t>
            </a:r>
            <a:r>
              <a:rPr lang="en-US" sz="1200" dirty="0" smtClean="0"/>
              <a:t>&gt; also has a type attribute, and its attributes must always be of a simple type. </a:t>
            </a:r>
          </a:p>
          <a:p>
            <a:pPr algn="just"/>
            <a:endParaRPr lang="en-US" sz="1200" dirty="0" smtClean="0"/>
          </a:p>
          <a:p>
            <a:pPr algn="just"/>
            <a:r>
              <a:rPr lang="en-US" sz="1200" dirty="0" smtClean="0"/>
              <a:t>Attributes may also have a default value or a fixed value specified.</a:t>
            </a:r>
          </a:p>
          <a:p>
            <a:pPr algn="just"/>
            <a:endParaRPr lang="en-US" sz="1200" dirty="0"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38</a:t>
            </a:fld>
            <a:endParaRPr lang="en-US"/>
          </a:p>
        </p:txBody>
      </p:sp>
    </p:spTree>
    <p:extLst>
      <p:ext uri="{BB962C8B-B14F-4D97-AF65-F5344CB8AC3E}">
        <p14:creationId xmlns:p14="http://schemas.microsoft.com/office/powerpoint/2010/main" val="1661106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39</a:t>
            </a:fld>
            <a:endParaRPr lang="en-US"/>
          </a:p>
        </p:txBody>
      </p:sp>
    </p:spTree>
    <p:extLst>
      <p:ext uri="{BB962C8B-B14F-4D97-AF65-F5344CB8AC3E}">
        <p14:creationId xmlns:p14="http://schemas.microsoft.com/office/powerpoint/2010/main" val="170039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6981"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3A673F7-620E-4BD9-B72C-601F85651624}" type="slidenum">
              <a:rPr lang="en-US" sz="1200"/>
              <a:pPr algn="r"/>
              <a:t>4</a:t>
            </a:fld>
            <a:endParaRPr lang="en-US" sz="1200"/>
          </a:p>
        </p:txBody>
      </p:sp>
      <p:sp>
        <p:nvSpPr>
          <p:cNvPr id="6" name="Slide Number Placeholder 5"/>
          <p:cNvSpPr>
            <a:spLocks noGrp="1"/>
          </p:cNvSpPr>
          <p:nvPr>
            <p:ph type="sldNum" sz="quarter" idx="10"/>
          </p:nvPr>
        </p:nvSpPr>
        <p:spPr/>
        <p:txBody>
          <a:bodyPr/>
          <a:lstStyle/>
          <a:p>
            <a:pPr>
              <a:defRPr/>
            </a:pPr>
            <a:fld id="{6C65E5CD-ED4A-420A-9DCD-A11E011F428D}" type="slidenum">
              <a:rPr lang="en-US" smtClean="0"/>
              <a:pPr>
                <a:defRPr/>
              </a:pPr>
              <a:t>4</a:t>
            </a:fld>
            <a:endParaRPr lang="en-US"/>
          </a:p>
        </p:txBody>
      </p:sp>
    </p:spTree>
    <p:extLst>
      <p:ext uri="{BB962C8B-B14F-4D97-AF65-F5344CB8AC3E}">
        <p14:creationId xmlns:p14="http://schemas.microsoft.com/office/powerpoint/2010/main" val="38819689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40</a:t>
            </a:fld>
            <a:endParaRPr lang="en-US"/>
          </a:p>
        </p:txBody>
      </p:sp>
    </p:spTree>
    <p:extLst>
      <p:ext uri="{BB962C8B-B14F-4D97-AF65-F5344CB8AC3E}">
        <p14:creationId xmlns:p14="http://schemas.microsoft.com/office/powerpoint/2010/main" val="3955110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41</a:t>
            </a:fld>
            <a:endParaRPr lang="en-US"/>
          </a:p>
        </p:txBody>
      </p:sp>
    </p:spTree>
    <p:extLst>
      <p:ext uri="{BB962C8B-B14F-4D97-AF65-F5344CB8AC3E}">
        <p14:creationId xmlns:p14="http://schemas.microsoft.com/office/powerpoint/2010/main" val="4282305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42</a:t>
            </a:fld>
            <a:endParaRPr lang="en-US"/>
          </a:p>
        </p:txBody>
      </p:sp>
    </p:spTree>
    <p:extLst>
      <p:ext uri="{BB962C8B-B14F-4D97-AF65-F5344CB8AC3E}">
        <p14:creationId xmlns:p14="http://schemas.microsoft.com/office/powerpoint/2010/main" val="1911258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normAutofit/>
          </a:bodyPr>
          <a:lstStyle/>
          <a:p>
            <a:r>
              <a:rPr lang="en-US" sz="1200" dirty="0" smtClean="0"/>
              <a:t>The general form for putting a restriction on a text value is:</a:t>
            </a:r>
          </a:p>
          <a:p>
            <a:pPr lvl="1"/>
            <a:r>
              <a:rPr lang="en-US" sz="1200" dirty="0" smtClean="0">
                <a:solidFill>
                  <a:schemeClr val="accent2"/>
                </a:solidFill>
              </a:rPr>
              <a:t>    </a:t>
            </a:r>
            <a:r>
              <a:rPr lang="en-US" sz="1200" dirty="0" smtClean="0">
                <a:solidFill>
                  <a:schemeClr val="hlink"/>
                </a:solidFill>
              </a:rPr>
              <a:t>&lt;</a:t>
            </a:r>
            <a:r>
              <a:rPr lang="en-US" sz="1200" dirty="0" err="1" smtClean="0">
                <a:solidFill>
                  <a:schemeClr val="hlink"/>
                </a:solidFill>
              </a:rPr>
              <a:t>xsd:element</a:t>
            </a:r>
            <a:r>
              <a:rPr lang="en-US" sz="1200" dirty="0" smtClean="0">
                <a:solidFill>
                  <a:schemeClr val="hlink"/>
                </a:solidFill>
              </a:rPr>
              <a:t>  name="</a:t>
            </a:r>
            <a:r>
              <a:rPr lang="en-US" sz="1200" i="1" dirty="0" smtClean="0">
                <a:solidFill>
                  <a:schemeClr val="hlink"/>
                </a:solidFill>
              </a:rPr>
              <a:t>name</a:t>
            </a:r>
            <a:r>
              <a:rPr lang="en-US" sz="1200" dirty="0" smtClean="0">
                <a:solidFill>
                  <a:schemeClr val="hlink"/>
                </a:solidFill>
              </a:rPr>
              <a:t>"&gt;               </a:t>
            </a:r>
            <a:r>
              <a:rPr lang="en-US" sz="1200" i="1" dirty="0" smtClean="0">
                <a:solidFill>
                  <a:schemeClr val="hlink"/>
                </a:solidFill>
              </a:rPr>
              <a:t>(or </a:t>
            </a:r>
            <a:r>
              <a:rPr lang="en-US" sz="1200" dirty="0" err="1" smtClean="0">
                <a:solidFill>
                  <a:schemeClr val="hlink"/>
                </a:solidFill>
              </a:rPr>
              <a:t>xsd:attribute</a:t>
            </a:r>
            <a:r>
              <a:rPr lang="en-US" sz="1200" i="1" dirty="0" smtClean="0">
                <a:solidFill>
                  <a:schemeClr val="hlink"/>
                </a:solidFill>
              </a:rPr>
              <a:t>)</a:t>
            </a:r>
            <a:r>
              <a:rPr lang="en-US" sz="1200" dirty="0" smtClean="0">
                <a:solidFill>
                  <a:schemeClr val="hlink"/>
                </a:solidFill>
              </a:rPr>
              <a:t/>
            </a:r>
            <a:br>
              <a:rPr lang="en-US" sz="1200" dirty="0" smtClean="0">
                <a:solidFill>
                  <a:schemeClr val="hlink"/>
                </a:solidFill>
              </a:rPr>
            </a:br>
            <a:r>
              <a:rPr lang="en-US" sz="1200" dirty="0" smtClean="0">
                <a:solidFill>
                  <a:schemeClr val="hlink"/>
                </a:solidFill>
              </a:rPr>
              <a:t>    &lt;</a:t>
            </a:r>
            <a:r>
              <a:rPr lang="en-US" sz="1200" dirty="0" err="1" smtClean="0">
                <a:solidFill>
                  <a:schemeClr val="hlink"/>
                </a:solidFill>
              </a:rPr>
              <a:t>xsd:restriction</a:t>
            </a:r>
            <a:r>
              <a:rPr lang="en-US" sz="1200" dirty="0" smtClean="0">
                <a:solidFill>
                  <a:schemeClr val="hlink"/>
                </a:solidFill>
              </a:rPr>
              <a:t> base="</a:t>
            </a:r>
            <a:r>
              <a:rPr lang="en-US" sz="1200" i="1" dirty="0" smtClean="0">
                <a:solidFill>
                  <a:schemeClr val="hlink"/>
                </a:solidFill>
              </a:rPr>
              <a:t>type</a:t>
            </a:r>
            <a:r>
              <a:rPr lang="en-US" sz="1200" dirty="0" smtClean="0">
                <a:solidFill>
                  <a:schemeClr val="hlink"/>
                </a:solidFill>
              </a:rPr>
              <a:t>"&gt;</a:t>
            </a:r>
            <a:br>
              <a:rPr lang="en-US" sz="1200" dirty="0" smtClean="0">
                <a:solidFill>
                  <a:schemeClr val="hlink"/>
                </a:solidFill>
              </a:rPr>
            </a:br>
            <a:r>
              <a:rPr lang="en-US" sz="1200" dirty="0" smtClean="0">
                <a:solidFill>
                  <a:schemeClr val="hlink"/>
                </a:solidFill>
              </a:rPr>
              <a:t>          </a:t>
            </a:r>
            <a:r>
              <a:rPr lang="en-US" sz="1200" dirty="0" smtClean="0">
                <a:solidFill>
                  <a:srgbClr val="FF0000"/>
                </a:solidFill>
              </a:rPr>
              <a:t>... the restrictions ...</a:t>
            </a:r>
            <a:br>
              <a:rPr lang="en-US" sz="1200" dirty="0" smtClean="0">
                <a:solidFill>
                  <a:srgbClr val="FF0000"/>
                </a:solidFill>
              </a:rPr>
            </a:br>
            <a:r>
              <a:rPr lang="en-US" sz="1200" dirty="0" smtClean="0">
                <a:solidFill>
                  <a:schemeClr val="hlink"/>
                </a:solidFill>
              </a:rPr>
              <a:t>     &lt;/</a:t>
            </a:r>
            <a:r>
              <a:rPr lang="en-US" sz="1200" dirty="0" err="1" smtClean="0">
                <a:solidFill>
                  <a:schemeClr val="hlink"/>
                </a:solidFill>
              </a:rPr>
              <a:t>xsd:restriction</a:t>
            </a:r>
            <a:r>
              <a:rPr lang="en-US" sz="1200" dirty="0" smtClean="0">
                <a:solidFill>
                  <a:schemeClr val="hlink"/>
                </a:solidFill>
              </a:rPr>
              <a:t>&gt;</a:t>
            </a:r>
            <a:br>
              <a:rPr lang="en-US" sz="1200" dirty="0" smtClean="0">
                <a:solidFill>
                  <a:schemeClr val="hlink"/>
                </a:solidFill>
              </a:rPr>
            </a:br>
            <a:r>
              <a:rPr lang="en-US" sz="1200" dirty="0" smtClean="0">
                <a:solidFill>
                  <a:schemeClr val="hlink"/>
                </a:solidFill>
              </a:rPr>
              <a:t>&lt;/</a:t>
            </a:r>
            <a:r>
              <a:rPr lang="en-US" sz="1200" dirty="0" err="1" smtClean="0">
                <a:solidFill>
                  <a:schemeClr val="hlink"/>
                </a:solidFill>
              </a:rPr>
              <a:t>xsd:element</a:t>
            </a:r>
            <a:r>
              <a:rPr lang="en-US" sz="1200" dirty="0" smtClean="0">
                <a:solidFill>
                  <a:schemeClr val="hlink"/>
                </a:solidFill>
              </a:rPr>
              <a:t>&gt;</a:t>
            </a:r>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43</a:t>
            </a:fld>
            <a:endParaRPr lang="en-US"/>
          </a:p>
        </p:txBody>
      </p:sp>
    </p:spTree>
    <p:extLst>
      <p:ext uri="{BB962C8B-B14F-4D97-AF65-F5344CB8AC3E}">
        <p14:creationId xmlns:p14="http://schemas.microsoft.com/office/powerpoint/2010/main" val="480672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44</a:t>
            </a:fld>
            <a:endParaRPr lang="en-US"/>
          </a:p>
        </p:txBody>
      </p:sp>
    </p:spTree>
    <p:extLst>
      <p:ext uri="{BB962C8B-B14F-4D97-AF65-F5344CB8AC3E}">
        <p14:creationId xmlns:p14="http://schemas.microsoft.com/office/powerpoint/2010/main" val="10522525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normAutofit/>
          </a:bodyPr>
          <a:lstStyle/>
          <a:p>
            <a:r>
              <a:rPr lang="en-US" sz="1200" dirty="0" smtClean="0"/>
              <a:t>A complex element in an XML Schema can be defined in two different ways:</a:t>
            </a:r>
          </a:p>
          <a:p>
            <a:r>
              <a:rPr lang="en-US" sz="1200" dirty="0" smtClean="0"/>
              <a:t>1. The "employee" element can be declared directly by naming the element, like this:</a:t>
            </a:r>
          </a:p>
          <a:p>
            <a:r>
              <a:rPr lang="en-US" sz="1200" dirty="0" smtClean="0"/>
              <a:t>&lt;</a:t>
            </a:r>
            <a:r>
              <a:rPr lang="en-US" sz="1200" dirty="0" err="1" smtClean="0"/>
              <a:t>xs:element</a:t>
            </a:r>
            <a:r>
              <a:rPr lang="en-US" sz="1200" dirty="0" smtClean="0"/>
              <a:t> name="employee"&gt;</a:t>
            </a:r>
            <a:br>
              <a:rPr lang="en-US" sz="1200" dirty="0" smtClean="0"/>
            </a:br>
            <a:r>
              <a:rPr lang="en-US" sz="1200" dirty="0" smtClean="0"/>
              <a:t>  &lt;</a:t>
            </a:r>
            <a:r>
              <a:rPr lang="en-US" sz="1200" dirty="0" err="1" smtClean="0"/>
              <a:t>xs:complexType</a:t>
            </a:r>
            <a:r>
              <a:rPr lang="en-US" sz="1200" dirty="0" smtClean="0"/>
              <a:t>&gt;</a:t>
            </a:r>
            <a:br>
              <a:rPr lang="en-US" sz="1200" dirty="0" smtClean="0"/>
            </a:br>
            <a:r>
              <a:rPr lang="en-US" sz="1200" dirty="0" smtClean="0"/>
              <a:t>    &lt;</a:t>
            </a:r>
            <a:r>
              <a:rPr lang="en-US" sz="1200" dirty="0" err="1" smtClean="0"/>
              <a:t>xs:sequence</a:t>
            </a:r>
            <a:r>
              <a:rPr lang="en-US" sz="1200" dirty="0" smtClean="0"/>
              <a:t>&gt;</a:t>
            </a:r>
            <a:br>
              <a:rPr lang="en-US" sz="1200" dirty="0" smtClean="0"/>
            </a:br>
            <a:r>
              <a:rPr lang="en-US" sz="1200" dirty="0" smtClean="0"/>
              <a:t>      &lt;</a:t>
            </a:r>
            <a:r>
              <a:rPr lang="en-US" sz="1200" dirty="0" err="1" smtClean="0"/>
              <a:t>xs:element</a:t>
            </a:r>
            <a:r>
              <a:rPr lang="en-US" sz="1200" dirty="0" smtClean="0"/>
              <a:t> name="name" type="</a:t>
            </a:r>
            <a:r>
              <a:rPr lang="en-US" sz="1200" dirty="0" err="1" smtClean="0"/>
              <a:t>xs:string</a:t>
            </a:r>
            <a:r>
              <a:rPr lang="en-US" sz="1200" dirty="0" smtClean="0"/>
              <a:t>"/&gt;</a:t>
            </a:r>
            <a:br>
              <a:rPr lang="en-US" sz="1200" dirty="0" smtClean="0"/>
            </a:br>
            <a:r>
              <a:rPr lang="en-US" sz="1200" dirty="0" smtClean="0"/>
              <a:t>      &lt;</a:t>
            </a:r>
            <a:r>
              <a:rPr lang="en-US" sz="1200" dirty="0" err="1" smtClean="0"/>
              <a:t>xs:element</a:t>
            </a:r>
            <a:r>
              <a:rPr lang="en-US" sz="1200" dirty="0" smtClean="0"/>
              <a:t> name=“address" type="</a:t>
            </a:r>
            <a:r>
              <a:rPr lang="en-US" sz="1200" dirty="0" err="1" smtClean="0"/>
              <a:t>xs:string</a:t>
            </a:r>
            <a:r>
              <a:rPr lang="en-US" sz="1200" dirty="0" smtClean="0"/>
              <a:t>"/&gt;</a:t>
            </a:r>
            <a:br>
              <a:rPr lang="en-US" sz="1200" dirty="0" smtClean="0"/>
            </a:br>
            <a:r>
              <a:rPr lang="en-US" sz="1200" dirty="0" smtClean="0"/>
              <a:t>    &lt;/</a:t>
            </a:r>
            <a:r>
              <a:rPr lang="en-US" sz="1200" dirty="0" err="1" smtClean="0"/>
              <a:t>xs:sequence</a:t>
            </a:r>
            <a:r>
              <a:rPr lang="en-US" sz="1200" dirty="0" smtClean="0"/>
              <a:t>&gt;</a:t>
            </a:r>
            <a:br>
              <a:rPr lang="en-US" sz="1200" dirty="0" smtClean="0"/>
            </a:br>
            <a:r>
              <a:rPr lang="en-US" sz="1200" dirty="0" smtClean="0"/>
              <a:t>  &lt;/</a:t>
            </a:r>
            <a:r>
              <a:rPr lang="en-US" sz="1200" dirty="0" err="1" smtClean="0"/>
              <a:t>xs:complexType</a:t>
            </a:r>
            <a:r>
              <a:rPr lang="en-US" sz="1200" dirty="0" smtClean="0"/>
              <a:t>&gt;</a:t>
            </a:r>
            <a:br>
              <a:rPr lang="en-US" sz="1200" dirty="0" smtClean="0"/>
            </a:br>
            <a:r>
              <a:rPr lang="en-US" sz="1200" dirty="0" smtClean="0"/>
              <a:t>&lt;/</a:t>
            </a:r>
            <a:r>
              <a:rPr lang="en-US" sz="1200" dirty="0" err="1" smtClean="0"/>
              <a:t>xs:element</a:t>
            </a:r>
            <a:r>
              <a:rPr lang="en-US" sz="1200" dirty="0" smtClean="0"/>
              <a:t>&gt;</a:t>
            </a:r>
          </a:p>
          <a:p>
            <a:r>
              <a:rPr lang="en-US" sz="1200" dirty="0" smtClean="0"/>
              <a:t>In this method,  only the "employee" element can use the specified complex type. </a:t>
            </a:r>
          </a:p>
          <a:p>
            <a:r>
              <a:rPr lang="en-US" sz="1200" dirty="0" smtClean="0"/>
              <a:t>2. In the 2</a:t>
            </a:r>
            <a:r>
              <a:rPr lang="en-US" sz="1200" baseline="30000" dirty="0" smtClean="0"/>
              <a:t>nd</a:t>
            </a:r>
            <a:r>
              <a:rPr lang="en-US" sz="1200" dirty="0" smtClean="0"/>
              <a:t> method (shown in slide) The "employee" element can have a </a:t>
            </a:r>
            <a:r>
              <a:rPr lang="en-US" sz="1200" b="1" dirty="0" smtClean="0"/>
              <a:t>type</a:t>
            </a:r>
            <a:r>
              <a:rPr lang="en-US" sz="1200" dirty="0" smtClean="0"/>
              <a:t> attribute that refers to the name of the complex type to use.</a:t>
            </a:r>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45</a:t>
            </a:fld>
            <a:endParaRPr lang="en-US"/>
          </a:p>
        </p:txBody>
      </p:sp>
    </p:spTree>
    <p:extLst>
      <p:ext uri="{BB962C8B-B14F-4D97-AF65-F5344CB8AC3E}">
        <p14:creationId xmlns:p14="http://schemas.microsoft.com/office/powerpoint/2010/main" val="38270002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46</a:t>
            </a:fld>
            <a:endParaRPr lang="en-US"/>
          </a:p>
        </p:txBody>
      </p:sp>
    </p:spTree>
    <p:extLst>
      <p:ext uri="{BB962C8B-B14F-4D97-AF65-F5344CB8AC3E}">
        <p14:creationId xmlns:p14="http://schemas.microsoft.com/office/powerpoint/2010/main" val="41165512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47</a:t>
            </a:fld>
            <a:endParaRPr lang="en-US"/>
          </a:p>
        </p:txBody>
      </p:sp>
    </p:spTree>
    <p:extLst>
      <p:ext uri="{BB962C8B-B14F-4D97-AF65-F5344CB8AC3E}">
        <p14:creationId xmlns:p14="http://schemas.microsoft.com/office/powerpoint/2010/main" val="41556470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48</a:t>
            </a:fld>
            <a:endParaRPr lang="en-US"/>
          </a:p>
        </p:txBody>
      </p:sp>
    </p:spTree>
    <p:extLst>
      <p:ext uri="{BB962C8B-B14F-4D97-AF65-F5344CB8AC3E}">
        <p14:creationId xmlns:p14="http://schemas.microsoft.com/office/powerpoint/2010/main" val="1719698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49</a:t>
            </a:fld>
            <a:endParaRPr lang="en-US"/>
          </a:p>
        </p:txBody>
      </p:sp>
    </p:spTree>
    <p:extLst>
      <p:ext uri="{BB962C8B-B14F-4D97-AF65-F5344CB8AC3E}">
        <p14:creationId xmlns:p14="http://schemas.microsoft.com/office/powerpoint/2010/main" val="225560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TextEdit="1"/>
          </p:cNvSpPr>
          <p:nvPr>
            <p:ph type="sldImg"/>
          </p:nvPr>
        </p:nvSpPr>
        <p:spPr bwMode="auto">
          <a:noFill/>
          <a:ln>
            <a:solidFill>
              <a:srgbClr val="000000"/>
            </a:solidFill>
            <a:miter lim="800000"/>
            <a:headEnd/>
            <a:tailEnd/>
          </a:ln>
        </p:spPr>
      </p:sp>
      <p:sp>
        <p:nvSpPr>
          <p:cNvPr id="24985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was designed to be a very robust markup language that could be used in many different applications. However, with XML being able to communicate between so many different platforms, there is one problem that tends to occur.</a:t>
            </a:r>
          </a:p>
          <a:p>
            <a:pPr algn="just"/>
            <a:endParaRPr lang="en-US" sz="1200" dirty="0" smtClean="0"/>
          </a:p>
          <a:p>
            <a:pPr algn="just"/>
            <a:r>
              <a:rPr lang="en-US" sz="1200" dirty="0" smtClean="0"/>
              <a:t>Here, we have two very different elements that want to use the same name: </a:t>
            </a:r>
            <a:r>
              <a:rPr lang="en-US" sz="1200" i="1" dirty="0" smtClean="0"/>
              <a:t>book</a:t>
            </a:r>
            <a:r>
              <a:rPr lang="en-US" sz="1200" dirty="0" smtClean="0"/>
              <a:t>. The solution to this problem is to create </a:t>
            </a:r>
            <a:r>
              <a:rPr lang="en-US" sz="1200" i="1" dirty="0" smtClean="0"/>
              <a:t>XML</a:t>
            </a:r>
            <a:r>
              <a:rPr lang="en-US" sz="1200" i="1" baseline="0" dirty="0" smtClean="0"/>
              <a:t> </a:t>
            </a:r>
            <a:r>
              <a:rPr lang="en-US" sz="1200" i="1" dirty="0" smtClean="0"/>
              <a:t>Namespaces</a:t>
            </a:r>
            <a:r>
              <a:rPr lang="en-US" sz="1200" dirty="0" smtClean="0"/>
              <a:t>,</a:t>
            </a:r>
            <a:r>
              <a:rPr lang="en-US" sz="1200" baseline="0" dirty="0" smtClean="0"/>
              <a:t> </a:t>
            </a:r>
            <a:r>
              <a:rPr lang="en-US" sz="1200" dirty="0" smtClean="0"/>
              <a:t>which will differentiate between these two similarly named elements!</a:t>
            </a:r>
          </a:p>
          <a:p>
            <a:pPr algn="just"/>
            <a:endParaRPr lang="en-US" sz="1200" dirty="0" smtClean="0"/>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5</a:t>
            </a:fld>
            <a:endParaRPr lang="en-US"/>
          </a:p>
        </p:txBody>
      </p:sp>
    </p:spTree>
    <p:extLst>
      <p:ext uri="{BB962C8B-B14F-4D97-AF65-F5344CB8AC3E}">
        <p14:creationId xmlns:p14="http://schemas.microsoft.com/office/powerpoint/2010/main" val="29297414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50</a:t>
            </a:fld>
            <a:endParaRPr lang="en-US"/>
          </a:p>
        </p:txBody>
      </p:sp>
    </p:spTree>
    <p:extLst>
      <p:ext uri="{BB962C8B-B14F-4D97-AF65-F5344CB8AC3E}">
        <p14:creationId xmlns:p14="http://schemas.microsoft.com/office/powerpoint/2010/main" val="26640137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6981"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3A673F7-620E-4BD9-B72C-601F85651624}" type="slidenum">
              <a:rPr lang="en-US" sz="1200"/>
              <a:pPr algn="r"/>
              <a:t>51</a:t>
            </a:fld>
            <a:endParaRPr lang="en-US" sz="1200"/>
          </a:p>
        </p:txBody>
      </p:sp>
      <p:sp>
        <p:nvSpPr>
          <p:cNvPr id="6" name="Slide Number Placeholder 5"/>
          <p:cNvSpPr>
            <a:spLocks noGrp="1"/>
          </p:cNvSpPr>
          <p:nvPr>
            <p:ph type="sldNum" sz="quarter" idx="10"/>
          </p:nvPr>
        </p:nvSpPr>
        <p:spPr/>
        <p:txBody>
          <a:bodyPr/>
          <a:lstStyle/>
          <a:p>
            <a:pPr>
              <a:defRPr/>
            </a:pPr>
            <a:fld id="{6C65E5CD-ED4A-420A-9DCD-A11E011F428D}" type="slidenum">
              <a:rPr lang="en-US" smtClean="0"/>
              <a:pPr>
                <a:defRPr/>
              </a:pPr>
              <a:t>51</a:t>
            </a:fld>
            <a:endParaRPr lang="en-US"/>
          </a:p>
        </p:txBody>
      </p:sp>
    </p:spTree>
    <p:extLst>
      <p:ext uri="{BB962C8B-B14F-4D97-AF65-F5344CB8AC3E}">
        <p14:creationId xmlns:p14="http://schemas.microsoft.com/office/powerpoint/2010/main" val="32770763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TextEdit="1"/>
          </p:cNvSpPr>
          <p:nvPr>
            <p:ph type="sldImg"/>
          </p:nvPr>
        </p:nvSpPr>
        <p:spPr bwMode="auto">
          <a:noFill/>
          <a:ln>
            <a:solidFill>
              <a:srgbClr val="000000"/>
            </a:solidFill>
            <a:miter lim="800000"/>
            <a:headEnd/>
            <a:tailEnd/>
          </a:ln>
        </p:spPr>
      </p:sp>
      <p:sp>
        <p:nvSpPr>
          <p:cNvPr id="190467"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5" name="Slide Number Placeholder 4"/>
          <p:cNvSpPr>
            <a:spLocks noGrp="1"/>
          </p:cNvSpPr>
          <p:nvPr>
            <p:ph type="sldNum" sz="quarter" idx="10"/>
          </p:nvPr>
        </p:nvSpPr>
        <p:spPr/>
        <p:txBody>
          <a:bodyPr/>
          <a:lstStyle/>
          <a:p>
            <a:pPr>
              <a:defRPr/>
            </a:pPr>
            <a:fld id="{6C65E5CD-ED4A-420A-9DCD-A11E011F428D}" type="slidenum">
              <a:rPr lang="en-US" smtClean="0"/>
              <a:pPr>
                <a:defRPr/>
              </a:pPr>
              <a:t>52</a:t>
            </a:fld>
            <a:endParaRPr lang="en-US"/>
          </a:p>
        </p:txBody>
      </p:sp>
    </p:spTree>
    <p:extLst>
      <p:ext uri="{BB962C8B-B14F-4D97-AF65-F5344CB8AC3E}">
        <p14:creationId xmlns:p14="http://schemas.microsoft.com/office/powerpoint/2010/main" val="6915413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4" name="Slide Number Placeholder 3"/>
          <p:cNvSpPr>
            <a:spLocks noGrp="1"/>
          </p:cNvSpPr>
          <p:nvPr>
            <p:ph type="sldNum" sz="quarter" idx="10"/>
          </p:nvPr>
        </p:nvSpPr>
        <p:spPr/>
        <p:txBody>
          <a:bodyPr/>
          <a:lstStyle/>
          <a:p>
            <a:pPr>
              <a:defRPr/>
            </a:pPr>
            <a:fld id="{6C65E5CD-ED4A-420A-9DCD-A11E011F428D}" type="slidenum">
              <a:rPr lang="en-US" smtClean="0"/>
              <a:pPr>
                <a:defRPr/>
              </a:pPr>
              <a:t>53</a:t>
            </a:fld>
            <a:endParaRPr lang="en-US"/>
          </a:p>
        </p:txBody>
      </p:sp>
    </p:spTree>
    <p:extLst>
      <p:ext uri="{BB962C8B-B14F-4D97-AF65-F5344CB8AC3E}">
        <p14:creationId xmlns:p14="http://schemas.microsoft.com/office/powerpoint/2010/main" val="317000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Namespaces are used to group elements and attributes that relate to each other in some special way. Namespaces are held in a</a:t>
            </a:r>
            <a:r>
              <a:rPr lang="en-US" sz="1200" baseline="0" dirty="0" smtClean="0"/>
              <a:t> </a:t>
            </a:r>
            <a:r>
              <a:rPr lang="en-US" sz="1200" dirty="0" smtClean="0"/>
              <a:t>unique</a:t>
            </a:r>
            <a:r>
              <a:rPr lang="en-US" sz="1200" baseline="0" dirty="0" smtClean="0"/>
              <a:t> </a:t>
            </a:r>
            <a:r>
              <a:rPr lang="en-US" sz="1200" dirty="0" smtClean="0"/>
              <a:t>URI (Uniform Resource Identifier). The way two Java classes can have same name as long as they are defined</a:t>
            </a:r>
            <a:r>
              <a:rPr lang="en-US" sz="1200" baseline="0" dirty="0" smtClean="0"/>
              <a:t> </a:t>
            </a:r>
            <a:r>
              <a:rPr lang="en-US" sz="1200" dirty="0" smtClean="0"/>
              <a:t>in separate packages, similarly two XML elements can</a:t>
            </a:r>
            <a:r>
              <a:rPr lang="en-US" sz="1200" baseline="0" dirty="0" smtClean="0"/>
              <a:t> </a:t>
            </a:r>
            <a:r>
              <a:rPr lang="en-US" sz="1200" dirty="0" smtClean="0"/>
              <a:t>have</a:t>
            </a:r>
            <a:r>
              <a:rPr lang="en-US" sz="1200" baseline="0" dirty="0" smtClean="0"/>
              <a:t> </a:t>
            </a:r>
            <a:r>
              <a:rPr lang="en-US" sz="1200" dirty="0" smtClean="0"/>
              <a:t>same name as long as they belong to different namespaces.</a:t>
            </a:r>
          </a:p>
          <a:p>
            <a:pPr algn="just"/>
            <a:endParaRPr lang="en-US" sz="1200" dirty="0" smtClean="0"/>
          </a:p>
          <a:p>
            <a:pPr algn="just"/>
            <a:r>
              <a:rPr lang="en-US" sz="1200" dirty="0" smtClean="0"/>
              <a:t>Two URIs are</a:t>
            </a:r>
            <a:r>
              <a:rPr lang="en-US" sz="1200" baseline="0" dirty="0" smtClean="0"/>
              <a:t> </a:t>
            </a:r>
            <a:r>
              <a:rPr lang="en-US" sz="1200" dirty="0" smtClean="0"/>
              <a:t>considered distinct</a:t>
            </a:r>
            <a:r>
              <a:rPr lang="en-US" sz="1200" baseline="0" dirty="0" smtClean="0"/>
              <a:t> </a:t>
            </a:r>
            <a:r>
              <a:rPr lang="en-US" sz="1200" dirty="0" smtClean="0"/>
              <a:t>if they are distinct character strings, regardless of whether they would resolve to the same physical resource (i.e. http://abc and http://xyz are distinct URIs in the context of XML namespaces even on the host xyz). </a:t>
            </a:r>
            <a:r>
              <a:rPr lang="en-US" sz="1200" baseline="0" dirty="0" smtClean="0"/>
              <a:t> </a:t>
            </a:r>
            <a:r>
              <a:rPr lang="en-US" sz="1200" dirty="0" smtClean="0"/>
              <a:t>These</a:t>
            </a:r>
            <a:r>
              <a:rPr lang="en-US" sz="1200" baseline="0" dirty="0" smtClean="0"/>
              <a:t> </a:t>
            </a:r>
            <a:r>
              <a:rPr lang="en-US" sz="1200" dirty="0" smtClean="0"/>
              <a:t>URIs</a:t>
            </a:r>
            <a:r>
              <a:rPr lang="en-US" sz="1200" baseline="0" dirty="0" smtClean="0"/>
              <a:t> </a:t>
            </a:r>
            <a:r>
              <a:rPr lang="en-US" sz="1200" dirty="0" smtClean="0"/>
              <a:t>have no semantic meaning and do not refer to actual web resources. Namespace URIs are defined using domains that you</a:t>
            </a:r>
            <a:r>
              <a:rPr lang="en-US" sz="1200" baseline="0" dirty="0" smtClean="0"/>
              <a:t> </a:t>
            </a:r>
            <a:r>
              <a:rPr lang="en-US" sz="1200" dirty="0" smtClean="0"/>
              <a:t>can control to</a:t>
            </a:r>
            <a:r>
              <a:rPr lang="en-US" sz="1200" baseline="0" dirty="0" smtClean="0"/>
              <a:t> </a:t>
            </a:r>
            <a:r>
              <a:rPr lang="en-US" sz="1200" dirty="0" smtClean="0"/>
              <a:t>prevent</a:t>
            </a:r>
            <a:r>
              <a:rPr lang="en-US" sz="1200" baseline="0" dirty="0" smtClean="0"/>
              <a:t> </a:t>
            </a:r>
            <a:r>
              <a:rPr lang="en-US" sz="1200" dirty="0" smtClean="0"/>
              <a:t>naming conflicts.</a:t>
            </a:r>
          </a:p>
          <a:p>
            <a:pPr algn="just"/>
            <a:endParaRPr lang="en-US" sz="1200" dirty="0" smtClean="0"/>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6</a:t>
            </a:fld>
            <a:endParaRPr lang="en-US"/>
          </a:p>
        </p:txBody>
      </p:sp>
    </p:spTree>
    <p:extLst>
      <p:ext uri="{BB962C8B-B14F-4D97-AF65-F5344CB8AC3E}">
        <p14:creationId xmlns:p14="http://schemas.microsoft.com/office/powerpoint/2010/main" val="37432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bwMode="auto">
          <a:noFill/>
        </p:spPr>
        <p:txBody>
          <a:bodyPr wrap="square" numCol="1" anchor="t" anchorCtr="0" compatLnSpc="1">
            <a:prstTxWarp prst="textNoShape">
              <a:avLst/>
            </a:prstTxWarp>
            <a:normAutofit/>
          </a:bodyPr>
          <a:lstStyle/>
          <a:p>
            <a:pPr algn="l"/>
            <a:r>
              <a:rPr lang="en-US" sz="1200" dirty="0" smtClean="0"/>
              <a:t>Note that the URI is</a:t>
            </a:r>
            <a:r>
              <a:rPr lang="en-US" sz="1200" baseline="0" dirty="0" smtClean="0"/>
              <a:t> </a:t>
            </a:r>
            <a:r>
              <a:rPr lang="en-US" sz="1200" dirty="0" smtClean="0"/>
              <a:t>not</a:t>
            </a:r>
            <a:r>
              <a:rPr lang="en-US" sz="1200" baseline="0" dirty="0" smtClean="0"/>
              <a:t> </a:t>
            </a:r>
            <a:r>
              <a:rPr lang="en-US" sz="1200" dirty="0" smtClean="0"/>
              <a:t>actually</a:t>
            </a:r>
            <a:r>
              <a:rPr lang="en-US" sz="1200" baseline="0" dirty="0" smtClean="0"/>
              <a:t> </a:t>
            </a:r>
            <a:r>
              <a:rPr lang="en-US" sz="1200" dirty="0" smtClean="0"/>
              <a:t>read</a:t>
            </a:r>
            <a:r>
              <a:rPr lang="en-US" sz="1200" baseline="0" dirty="0" smtClean="0"/>
              <a:t> </a:t>
            </a:r>
            <a:r>
              <a:rPr lang="en-US" sz="1200" dirty="0" smtClean="0"/>
              <a:t>as</a:t>
            </a:r>
            <a:r>
              <a:rPr lang="en-US" sz="1200" baseline="0" dirty="0" smtClean="0"/>
              <a:t> </a:t>
            </a:r>
            <a:r>
              <a:rPr lang="en-US" sz="1200" dirty="0" smtClean="0"/>
              <a:t>an</a:t>
            </a:r>
            <a:r>
              <a:rPr lang="en-US" sz="1200" baseline="0" dirty="0" smtClean="0"/>
              <a:t> </a:t>
            </a:r>
            <a:r>
              <a:rPr lang="en-US" sz="1200" dirty="0" smtClean="0"/>
              <a:t>online</a:t>
            </a:r>
            <a:r>
              <a:rPr lang="en-US" sz="1200" baseline="0" dirty="0" smtClean="0"/>
              <a:t> </a:t>
            </a:r>
            <a:r>
              <a:rPr lang="en-US" sz="1200" dirty="0" smtClean="0"/>
              <a:t>address;</a:t>
            </a:r>
            <a:r>
              <a:rPr lang="en-US" sz="1200" baseline="0" dirty="0" smtClean="0"/>
              <a:t> </a:t>
            </a:r>
            <a:r>
              <a:rPr lang="en-US" sz="1200" dirty="0" smtClean="0"/>
              <a:t>it</a:t>
            </a:r>
            <a:r>
              <a:rPr lang="en-US" sz="1200" baseline="0" dirty="0" smtClean="0"/>
              <a:t> </a:t>
            </a:r>
            <a:r>
              <a:rPr lang="en-US" sz="1200" dirty="0" smtClean="0"/>
              <a:t>is</a:t>
            </a:r>
            <a:r>
              <a:rPr lang="en-US" sz="1200" baseline="0" dirty="0" smtClean="0"/>
              <a:t> </a:t>
            </a:r>
            <a:r>
              <a:rPr lang="en-US" sz="1200" dirty="0" smtClean="0"/>
              <a:t>simply</a:t>
            </a:r>
            <a:r>
              <a:rPr lang="en-US" sz="1200" baseline="0" dirty="0" smtClean="0"/>
              <a:t> </a:t>
            </a:r>
            <a:r>
              <a:rPr lang="en-US" sz="1200" dirty="0" smtClean="0"/>
              <a:t>treated</a:t>
            </a:r>
            <a:r>
              <a:rPr lang="en-US" sz="1200" baseline="0" dirty="0" smtClean="0"/>
              <a:t> </a:t>
            </a:r>
            <a:r>
              <a:rPr lang="en-US" sz="1200" dirty="0" smtClean="0"/>
              <a:t>by</a:t>
            </a:r>
            <a:r>
              <a:rPr lang="en-US" sz="1200" baseline="0" dirty="0" smtClean="0"/>
              <a:t> </a:t>
            </a:r>
            <a:r>
              <a:rPr lang="en-US" sz="1200" dirty="0" smtClean="0"/>
              <a:t>an</a:t>
            </a:r>
            <a:r>
              <a:rPr lang="en-US" sz="1200" baseline="0" dirty="0" smtClean="0"/>
              <a:t> </a:t>
            </a:r>
            <a:r>
              <a:rPr lang="en-US" sz="1200" dirty="0" smtClean="0"/>
              <a:t>XML</a:t>
            </a:r>
            <a:r>
              <a:rPr lang="en-US" sz="1200" baseline="0" dirty="0" smtClean="0"/>
              <a:t> </a:t>
            </a:r>
            <a:r>
              <a:rPr lang="en-US" sz="1200" dirty="0" smtClean="0"/>
              <a:t>parser</a:t>
            </a:r>
            <a:r>
              <a:rPr lang="en-US" sz="1200" baseline="0" dirty="0" smtClean="0"/>
              <a:t> </a:t>
            </a:r>
            <a:r>
              <a:rPr lang="en-US" sz="1200" dirty="0" smtClean="0"/>
              <a:t>as a</a:t>
            </a:r>
            <a:r>
              <a:rPr lang="en-US" sz="1200" baseline="0" dirty="0" smtClean="0"/>
              <a:t> </a:t>
            </a:r>
            <a:r>
              <a:rPr lang="en-US" sz="1200" dirty="0" smtClean="0"/>
              <a:t>string.</a:t>
            </a:r>
            <a:r>
              <a:rPr lang="en-US" sz="1200" baseline="0" dirty="0" smtClean="0"/>
              <a:t> </a:t>
            </a:r>
          </a:p>
          <a:p>
            <a:pPr algn="l"/>
            <a:r>
              <a:rPr lang="en-US" sz="1200" dirty="0" smtClean="0"/>
              <a:t>For</a:t>
            </a:r>
            <a:r>
              <a:rPr lang="en-US" sz="1200" baseline="0" dirty="0" smtClean="0"/>
              <a:t> </a:t>
            </a:r>
            <a:r>
              <a:rPr lang="en-US" sz="1200" dirty="0" smtClean="0"/>
              <a:t>example,</a:t>
            </a:r>
            <a:r>
              <a:rPr lang="en-US" sz="1200" baseline="0" dirty="0" smtClean="0"/>
              <a:t> </a:t>
            </a:r>
            <a:r>
              <a:rPr lang="en-US" sz="1200" dirty="0" smtClean="0"/>
              <a:t>the</a:t>
            </a:r>
            <a:r>
              <a:rPr lang="en-US" sz="1200" baseline="0" dirty="0" smtClean="0"/>
              <a:t> </a:t>
            </a:r>
            <a:r>
              <a:rPr lang="en-US" sz="1200" dirty="0" smtClean="0"/>
              <a:t>document</a:t>
            </a:r>
            <a:r>
              <a:rPr lang="en-US" sz="1200" baseline="0" dirty="0" smtClean="0"/>
              <a:t> </a:t>
            </a:r>
            <a:r>
              <a:rPr lang="en-US" sz="1200" dirty="0" smtClean="0"/>
              <a:t>at</a:t>
            </a:r>
            <a:r>
              <a:rPr lang="en-US" sz="1200" baseline="0" dirty="0" smtClean="0"/>
              <a:t> </a:t>
            </a:r>
            <a:r>
              <a:rPr lang="en-US" sz="1200" u="sng" dirty="0" smtClean="0"/>
              <a:t>http://www.abclibrary.com/fiction</a:t>
            </a:r>
            <a:r>
              <a:rPr lang="en-US" sz="1200" u="none" baseline="0" dirty="0" smtClean="0"/>
              <a:t> </a:t>
            </a:r>
            <a:r>
              <a:rPr lang="en-US" sz="1200" dirty="0" smtClean="0"/>
              <a:t>itself</a:t>
            </a:r>
            <a:r>
              <a:rPr lang="en-US" sz="1200" baseline="0" dirty="0" smtClean="0"/>
              <a:t> </a:t>
            </a:r>
            <a:r>
              <a:rPr lang="en-US" sz="1200" dirty="0" smtClean="0"/>
              <a:t>does not</a:t>
            </a:r>
            <a:r>
              <a:rPr lang="en-US" sz="1200" baseline="0" dirty="0" smtClean="0"/>
              <a:t> </a:t>
            </a:r>
            <a:r>
              <a:rPr lang="en-US" sz="1200" dirty="0" smtClean="0"/>
              <a:t>contain</a:t>
            </a:r>
            <a:r>
              <a:rPr lang="en-US" sz="1200" baseline="0" dirty="0" smtClean="0"/>
              <a:t> </a:t>
            </a:r>
            <a:r>
              <a:rPr lang="en-US" sz="1200" dirty="0" smtClean="0"/>
              <a:t>any</a:t>
            </a:r>
            <a:r>
              <a:rPr lang="en-US" sz="1200" baseline="0" dirty="0" smtClean="0"/>
              <a:t> </a:t>
            </a:r>
            <a:r>
              <a:rPr lang="en-US" sz="1200" dirty="0" smtClean="0"/>
              <a:t>code.</a:t>
            </a:r>
            <a:r>
              <a:rPr lang="en-US" sz="1200" baseline="0" dirty="0" smtClean="0"/>
              <a:t> </a:t>
            </a:r>
            <a:r>
              <a:rPr lang="en-US" sz="1200" dirty="0" smtClean="0"/>
              <a:t>It</a:t>
            </a:r>
            <a:r>
              <a:rPr lang="en-US" sz="1200" baseline="0" dirty="0" smtClean="0"/>
              <a:t> </a:t>
            </a:r>
            <a:r>
              <a:rPr lang="en-US" sz="1200" dirty="0" smtClean="0"/>
              <a:t>simply</a:t>
            </a:r>
            <a:r>
              <a:rPr lang="en-US" sz="1200" baseline="0" dirty="0" smtClean="0"/>
              <a:t> </a:t>
            </a:r>
            <a:r>
              <a:rPr lang="en-US" sz="1200" dirty="0" smtClean="0"/>
              <a:t>describes</a:t>
            </a:r>
            <a:r>
              <a:rPr lang="en-US" sz="1200" baseline="0" dirty="0" smtClean="0"/>
              <a:t> </a:t>
            </a:r>
            <a:r>
              <a:rPr lang="en-US" sz="1200" dirty="0" smtClean="0"/>
              <a:t>the </a:t>
            </a:r>
            <a:r>
              <a:rPr lang="en-US" sz="1200" u="sng" dirty="0" smtClean="0"/>
              <a:t>http://www.abclibrary.com/fiction</a:t>
            </a:r>
            <a:r>
              <a:rPr lang="en-US" sz="1200" u="none" baseline="0" dirty="0" smtClean="0"/>
              <a:t> </a:t>
            </a:r>
            <a:r>
              <a:rPr lang="en-US" sz="1200" dirty="0" smtClean="0"/>
              <a:t>namespace</a:t>
            </a:r>
            <a:r>
              <a:rPr lang="en-US" sz="1200" baseline="0" dirty="0" smtClean="0"/>
              <a:t> </a:t>
            </a:r>
            <a:r>
              <a:rPr lang="en-US" sz="1200" dirty="0" smtClean="0"/>
              <a:t>to</a:t>
            </a:r>
            <a:r>
              <a:rPr lang="en-US" sz="1200" baseline="0" dirty="0" smtClean="0"/>
              <a:t> </a:t>
            </a:r>
            <a:r>
              <a:rPr lang="en-US" sz="1200" dirty="0" smtClean="0"/>
              <a:t>human</a:t>
            </a:r>
            <a:r>
              <a:rPr lang="en-US" sz="1200" baseline="0" dirty="0" smtClean="0"/>
              <a:t> </a:t>
            </a:r>
            <a:r>
              <a:rPr lang="en-US" sz="1200" dirty="0" smtClean="0"/>
              <a:t>readers.</a:t>
            </a:r>
            <a:r>
              <a:rPr lang="en-US" sz="1200" baseline="0" dirty="0" smtClean="0"/>
              <a:t> </a:t>
            </a:r>
            <a:r>
              <a:rPr lang="en-US" sz="1200" dirty="0" smtClean="0"/>
              <a:t>Using</a:t>
            </a:r>
            <a:r>
              <a:rPr lang="en-US" sz="1200" baseline="0" dirty="0" smtClean="0"/>
              <a:t> </a:t>
            </a:r>
            <a:r>
              <a:rPr lang="en-US" sz="1200" dirty="0" smtClean="0"/>
              <a:t>a</a:t>
            </a:r>
            <a:r>
              <a:rPr lang="en-US" sz="1200" baseline="0" dirty="0" smtClean="0"/>
              <a:t> </a:t>
            </a:r>
            <a:r>
              <a:rPr lang="en-US" sz="1200" dirty="0" smtClean="0"/>
              <a:t>URI (such as "http://www.abclibrary/fiction")</a:t>
            </a:r>
            <a:r>
              <a:rPr lang="en-US" sz="1200" baseline="0" dirty="0" smtClean="0"/>
              <a:t> </a:t>
            </a:r>
            <a:r>
              <a:rPr lang="en-US" sz="1200" dirty="0" smtClean="0"/>
              <a:t>to</a:t>
            </a:r>
            <a:r>
              <a:rPr lang="en-US" sz="1200" baseline="0" dirty="0" smtClean="0"/>
              <a:t> </a:t>
            </a:r>
            <a:r>
              <a:rPr lang="en-US" sz="1200" dirty="0" smtClean="0"/>
              <a:t>identify</a:t>
            </a:r>
            <a:r>
              <a:rPr lang="en-US" sz="1200" baseline="0" dirty="0" smtClean="0"/>
              <a:t> </a:t>
            </a:r>
            <a:r>
              <a:rPr lang="en-US" sz="1200" dirty="0" smtClean="0"/>
              <a:t>a</a:t>
            </a:r>
            <a:r>
              <a:rPr lang="en-US" sz="1200" baseline="0" dirty="0" smtClean="0"/>
              <a:t> </a:t>
            </a:r>
            <a:r>
              <a:rPr lang="en-US" sz="1200" dirty="0" smtClean="0"/>
              <a:t>namespace, rather than</a:t>
            </a:r>
            <a:r>
              <a:rPr lang="en-US" sz="1200" baseline="0" dirty="0" smtClean="0"/>
              <a:t> </a:t>
            </a:r>
            <a:r>
              <a:rPr lang="en-US" sz="1200" dirty="0" smtClean="0"/>
              <a:t>a</a:t>
            </a:r>
            <a:r>
              <a:rPr lang="en-US" sz="1200" baseline="0" dirty="0" smtClean="0"/>
              <a:t> </a:t>
            </a:r>
            <a:r>
              <a:rPr lang="en-US" sz="1200" dirty="0" smtClean="0"/>
              <a:t>simple</a:t>
            </a:r>
            <a:r>
              <a:rPr lang="en-US" sz="1200" baseline="0" dirty="0" smtClean="0"/>
              <a:t> </a:t>
            </a:r>
            <a:r>
              <a:rPr lang="en-US" sz="1200" dirty="0" smtClean="0"/>
              <a:t>string</a:t>
            </a:r>
            <a:r>
              <a:rPr lang="en-US" sz="1200" baseline="0" dirty="0" smtClean="0"/>
              <a:t> </a:t>
            </a:r>
            <a:r>
              <a:rPr lang="en-US" sz="1200" dirty="0" smtClean="0"/>
              <a:t>(such</a:t>
            </a:r>
            <a:r>
              <a:rPr lang="en-US" sz="1200" baseline="0" dirty="0" smtClean="0"/>
              <a:t> </a:t>
            </a:r>
            <a:r>
              <a:rPr lang="en-US" sz="1200" dirty="0" smtClean="0"/>
              <a:t>as</a:t>
            </a:r>
            <a:r>
              <a:rPr lang="en-US" sz="1200" baseline="0" dirty="0" smtClean="0"/>
              <a:t> </a:t>
            </a:r>
            <a:r>
              <a:rPr lang="en-US" sz="1200" dirty="0" smtClean="0"/>
              <a:t>“fiction"),</a:t>
            </a:r>
            <a:r>
              <a:rPr lang="en-US" sz="1200" baseline="0" dirty="0" smtClean="0"/>
              <a:t> </a:t>
            </a:r>
            <a:r>
              <a:rPr lang="en-US" sz="1200" dirty="0" smtClean="0"/>
              <a:t>reduces the possibility of different namespaces using duplicate identifiers.</a:t>
            </a:r>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7</a:t>
            </a:fld>
            <a:endParaRPr lang="en-US"/>
          </a:p>
        </p:txBody>
      </p:sp>
    </p:spTree>
    <p:extLst>
      <p:ext uri="{BB962C8B-B14F-4D97-AF65-F5344CB8AC3E}">
        <p14:creationId xmlns:p14="http://schemas.microsoft.com/office/powerpoint/2010/main" val="2704860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Using</a:t>
            </a:r>
            <a:r>
              <a:rPr lang="en-US" sz="1200" baseline="0" dirty="0" smtClean="0"/>
              <a:t> </a:t>
            </a:r>
            <a:r>
              <a:rPr lang="en-US" sz="1200" dirty="0" smtClean="0"/>
              <a:t>meaningful</a:t>
            </a:r>
            <a:r>
              <a:rPr lang="en-US" sz="1200" baseline="0" dirty="0" smtClean="0"/>
              <a:t> </a:t>
            </a:r>
            <a:r>
              <a:rPr lang="en-US" sz="1200" dirty="0" smtClean="0"/>
              <a:t>namespace</a:t>
            </a:r>
            <a:r>
              <a:rPr lang="en-US" sz="1200" baseline="0" dirty="0" smtClean="0"/>
              <a:t> </a:t>
            </a:r>
            <a:r>
              <a:rPr lang="en-US" sz="1200" dirty="0" smtClean="0"/>
              <a:t>prefixes</a:t>
            </a:r>
            <a:r>
              <a:rPr lang="en-US" sz="1200" baseline="0" dirty="0" smtClean="0"/>
              <a:t> </a:t>
            </a:r>
            <a:r>
              <a:rPr lang="en-US" sz="1200" dirty="0" smtClean="0"/>
              <a:t>add</a:t>
            </a:r>
            <a:r>
              <a:rPr lang="en-US" sz="1200" baseline="0" dirty="0" smtClean="0"/>
              <a:t> </a:t>
            </a:r>
            <a:r>
              <a:rPr lang="en-US" sz="1200" dirty="0" smtClean="0"/>
              <a:t>clarity to</a:t>
            </a:r>
            <a:r>
              <a:rPr lang="en-US" sz="1200" baseline="0" dirty="0" smtClean="0"/>
              <a:t> </a:t>
            </a:r>
            <a:r>
              <a:rPr lang="en-US" sz="1200" dirty="0" smtClean="0"/>
              <a:t>the</a:t>
            </a:r>
            <a:r>
              <a:rPr lang="en-US" sz="1200" baseline="0" dirty="0" smtClean="0"/>
              <a:t> </a:t>
            </a:r>
            <a:r>
              <a:rPr lang="en-US" sz="1200" dirty="0" smtClean="0"/>
              <a:t>XML</a:t>
            </a:r>
            <a:r>
              <a:rPr lang="en-US" sz="1200" baseline="0" dirty="0" smtClean="0"/>
              <a:t> </a:t>
            </a:r>
            <a:r>
              <a:rPr lang="en-US" sz="1200" dirty="0" smtClean="0"/>
              <a:t>document.</a:t>
            </a:r>
            <a:r>
              <a:rPr lang="en-US" sz="1200" baseline="0" dirty="0" smtClean="0"/>
              <a:t> </a:t>
            </a:r>
            <a:r>
              <a:rPr lang="en-US" sz="1200" dirty="0" smtClean="0"/>
              <a:t>Note</a:t>
            </a:r>
            <a:r>
              <a:rPr lang="en-US" sz="1200" baseline="0" dirty="0" smtClean="0"/>
              <a:t> </a:t>
            </a:r>
            <a:r>
              <a:rPr lang="en-US" sz="1200" dirty="0" smtClean="0"/>
              <a:t>that</a:t>
            </a:r>
            <a:r>
              <a:rPr lang="en-US" sz="1200" baseline="0" dirty="0" smtClean="0"/>
              <a:t> </a:t>
            </a:r>
            <a:r>
              <a:rPr lang="en-US" sz="1200" dirty="0" smtClean="0"/>
              <a:t>the</a:t>
            </a:r>
            <a:r>
              <a:rPr lang="en-US" sz="1200" baseline="0" dirty="0" smtClean="0"/>
              <a:t> </a:t>
            </a:r>
            <a:r>
              <a:rPr lang="en-US" sz="1200" dirty="0" smtClean="0"/>
              <a:t>prefixes</a:t>
            </a:r>
            <a:r>
              <a:rPr lang="en-US" sz="1200" baseline="0" dirty="0" smtClean="0"/>
              <a:t> </a:t>
            </a:r>
            <a:r>
              <a:rPr lang="en-US" sz="1200" dirty="0" smtClean="0"/>
              <a:t>are</a:t>
            </a:r>
            <a:r>
              <a:rPr lang="en-US" sz="1200" baseline="0" dirty="0" smtClean="0"/>
              <a:t> </a:t>
            </a:r>
            <a:r>
              <a:rPr lang="en-US" sz="1200" dirty="0" smtClean="0"/>
              <a:t>used</a:t>
            </a:r>
            <a:r>
              <a:rPr lang="en-US" sz="1200" baseline="0" dirty="0" smtClean="0"/>
              <a:t> </a:t>
            </a:r>
            <a:r>
              <a:rPr lang="en-US" sz="1200" dirty="0" smtClean="0"/>
              <a:t>only</a:t>
            </a:r>
            <a:r>
              <a:rPr lang="en-US" sz="1200" baseline="0" dirty="0" smtClean="0"/>
              <a:t> </a:t>
            </a:r>
            <a:r>
              <a:rPr lang="en-US" sz="1200" dirty="0" smtClean="0"/>
              <a:t>as</a:t>
            </a:r>
            <a:r>
              <a:rPr lang="en-US" sz="1200" baseline="0" dirty="0" smtClean="0"/>
              <a:t> </a:t>
            </a:r>
            <a:r>
              <a:rPr lang="en-US" sz="1200" dirty="0" smtClean="0"/>
              <a:t>a</a:t>
            </a:r>
            <a:r>
              <a:rPr lang="en-US" sz="1200" baseline="0" dirty="0" smtClean="0"/>
              <a:t> </a:t>
            </a:r>
            <a:r>
              <a:rPr lang="en-US" sz="1200" dirty="0" smtClean="0"/>
              <a:t>placeholder</a:t>
            </a:r>
            <a:r>
              <a:rPr lang="en-US" sz="1200" baseline="0" dirty="0" smtClean="0"/>
              <a:t> </a:t>
            </a:r>
            <a:r>
              <a:rPr lang="en-US" sz="1200" dirty="0" smtClean="0"/>
              <a:t>and</a:t>
            </a:r>
            <a:r>
              <a:rPr lang="en-US" sz="1200" baseline="0" dirty="0" smtClean="0"/>
              <a:t> </a:t>
            </a:r>
            <a:r>
              <a:rPr lang="en-US" sz="1200" dirty="0" smtClean="0"/>
              <a:t>must</a:t>
            </a:r>
            <a:r>
              <a:rPr lang="en-US" sz="1200" baseline="0" dirty="0" smtClean="0"/>
              <a:t> </a:t>
            </a:r>
            <a:r>
              <a:rPr lang="en-US" sz="1200" dirty="0" smtClean="0"/>
              <a:t>be</a:t>
            </a:r>
            <a:r>
              <a:rPr lang="en-US" sz="1200" baseline="0" dirty="0" smtClean="0"/>
              <a:t> </a:t>
            </a:r>
            <a:r>
              <a:rPr lang="en-US" sz="1200" dirty="0" smtClean="0"/>
              <a:t>expanded by the namespace-aware</a:t>
            </a:r>
            <a:r>
              <a:rPr lang="en-US" sz="1200" baseline="0" dirty="0" smtClean="0"/>
              <a:t> </a:t>
            </a:r>
            <a:r>
              <a:rPr lang="en-US" sz="1200" dirty="0" smtClean="0"/>
              <a:t>XML</a:t>
            </a:r>
            <a:r>
              <a:rPr lang="en-US" sz="1200" baseline="0" dirty="0" smtClean="0"/>
              <a:t> </a:t>
            </a:r>
            <a:r>
              <a:rPr lang="en-US" sz="1200" dirty="0" smtClean="0"/>
              <a:t>parser</a:t>
            </a:r>
            <a:r>
              <a:rPr lang="en-US" sz="1200" baseline="0" dirty="0" smtClean="0"/>
              <a:t> </a:t>
            </a:r>
            <a:r>
              <a:rPr lang="en-US" sz="1200" dirty="0" smtClean="0"/>
              <a:t>to</a:t>
            </a:r>
            <a:r>
              <a:rPr lang="en-US" sz="1200" baseline="0" dirty="0" smtClean="0"/>
              <a:t> </a:t>
            </a:r>
            <a:r>
              <a:rPr lang="en-US" sz="1200" dirty="0" smtClean="0"/>
              <a:t>use</a:t>
            </a:r>
            <a:r>
              <a:rPr lang="en-US" sz="1200" baseline="0" dirty="0" smtClean="0"/>
              <a:t> </a:t>
            </a:r>
            <a:r>
              <a:rPr lang="en-US" sz="1200" dirty="0" smtClean="0"/>
              <a:t>the</a:t>
            </a:r>
            <a:r>
              <a:rPr lang="en-US" sz="1200" baseline="0" dirty="0" smtClean="0"/>
              <a:t> </a:t>
            </a:r>
            <a:r>
              <a:rPr lang="en-US" sz="1200" dirty="0" smtClean="0"/>
              <a:t>actual</a:t>
            </a:r>
            <a:r>
              <a:rPr lang="en-US" sz="1200" baseline="0" dirty="0" smtClean="0"/>
              <a:t> </a:t>
            </a:r>
            <a:r>
              <a:rPr lang="en-US" sz="1200" dirty="0" smtClean="0"/>
              <a:t>namespace bound to the</a:t>
            </a:r>
            <a:r>
              <a:rPr lang="en-US" sz="1200" baseline="0" dirty="0" smtClean="0"/>
              <a:t> </a:t>
            </a:r>
            <a:r>
              <a:rPr lang="en-US" sz="1200" dirty="0" smtClean="0"/>
              <a:t>prefix.</a:t>
            </a:r>
            <a:r>
              <a:rPr lang="en-US" sz="1200" baseline="0" dirty="0" smtClean="0"/>
              <a:t> </a:t>
            </a:r>
            <a:r>
              <a:rPr lang="en-US" sz="1200" dirty="0" smtClean="0"/>
              <a:t>In</a:t>
            </a:r>
            <a:r>
              <a:rPr lang="en-US" sz="1200" baseline="0" dirty="0" smtClean="0"/>
              <a:t> </a:t>
            </a:r>
            <a:r>
              <a:rPr lang="en-US" sz="1200" dirty="0" smtClean="0"/>
              <a:t>the given namespace declaration</a:t>
            </a:r>
            <a:r>
              <a:rPr lang="en-US" sz="1200" baseline="0" dirty="0" smtClean="0"/>
              <a:t> </a:t>
            </a:r>
            <a:r>
              <a:rPr lang="en-US" sz="1200" dirty="0" smtClean="0"/>
              <a:t>example,</a:t>
            </a:r>
            <a:r>
              <a:rPr lang="en-US" sz="1200" baseline="0" dirty="0" smtClean="0"/>
              <a:t> </a:t>
            </a:r>
            <a:r>
              <a:rPr lang="en-US" sz="1200" dirty="0" smtClean="0"/>
              <a:t>wherever the</a:t>
            </a:r>
            <a:r>
              <a:rPr lang="en-US" sz="1200" baseline="0" dirty="0" smtClean="0"/>
              <a:t> </a:t>
            </a:r>
            <a:r>
              <a:rPr lang="en-US" sz="1200" dirty="0" smtClean="0"/>
              <a:t>prefix</a:t>
            </a:r>
            <a:r>
              <a:rPr lang="en-US" sz="1200" baseline="0" dirty="0" smtClean="0"/>
              <a:t> </a:t>
            </a:r>
            <a:r>
              <a:rPr lang="en-US" sz="1200" dirty="0" smtClean="0"/>
              <a:t>“</a:t>
            </a:r>
            <a:r>
              <a:rPr lang="en-US" sz="1200" dirty="0" err="1" smtClean="0"/>
              <a:t>actionseries</a:t>
            </a:r>
            <a:r>
              <a:rPr lang="en-US" sz="1200" dirty="0" smtClean="0"/>
              <a:t>” is</a:t>
            </a:r>
            <a:r>
              <a:rPr lang="en-US" sz="1200" baseline="0" dirty="0" smtClean="0"/>
              <a:t> </a:t>
            </a:r>
            <a:r>
              <a:rPr lang="en-US" sz="1200" dirty="0" smtClean="0"/>
              <a:t>referenced within</a:t>
            </a:r>
            <a:r>
              <a:rPr lang="en-US" sz="1200" baseline="0" dirty="0" smtClean="0"/>
              <a:t> </a:t>
            </a:r>
            <a:r>
              <a:rPr lang="en-US" sz="1200" dirty="0" smtClean="0"/>
              <a:t>the</a:t>
            </a:r>
            <a:r>
              <a:rPr lang="en-US" sz="1200" baseline="0" dirty="0" smtClean="0"/>
              <a:t> </a:t>
            </a:r>
            <a:r>
              <a:rPr lang="en-US" sz="1200" dirty="0" smtClean="0"/>
              <a:t>namespace declaration scope, it</a:t>
            </a:r>
            <a:r>
              <a:rPr lang="en-US" sz="1200" baseline="0" dirty="0" smtClean="0"/>
              <a:t> </a:t>
            </a:r>
            <a:r>
              <a:rPr lang="en-US" sz="1200" dirty="0" smtClean="0"/>
              <a:t>is</a:t>
            </a:r>
            <a:r>
              <a:rPr lang="en-US" sz="1200" baseline="0" dirty="0" smtClean="0"/>
              <a:t> </a:t>
            </a:r>
            <a:r>
              <a:rPr lang="en-US" sz="1200" smtClean="0"/>
              <a:t>expanded to</a:t>
            </a:r>
            <a:r>
              <a:rPr lang="en-US" sz="1200" baseline="0" smtClean="0"/>
              <a:t> </a:t>
            </a:r>
            <a:r>
              <a:rPr lang="en-US" sz="1200" smtClean="0"/>
              <a:t>the</a:t>
            </a:r>
            <a:r>
              <a:rPr lang="en-US" sz="1200" baseline="0" smtClean="0"/>
              <a:t> </a:t>
            </a:r>
            <a:r>
              <a:rPr lang="en-US" sz="1200" smtClean="0"/>
              <a:t>actual namespace (http://www.abclibrary.com)</a:t>
            </a:r>
            <a:r>
              <a:rPr lang="en-US" sz="1200" baseline="0" smtClean="0"/>
              <a:t> </a:t>
            </a:r>
            <a:r>
              <a:rPr lang="en-US" sz="1200" smtClean="0"/>
              <a:t>to which it</a:t>
            </a:r>
            <a:r>
              <a:rPr lang="en-US" sz="1200" baseline="0" smtClean="0"/>
              <a:t> </a:t>
            </a:r>
            <a:r>
              <a:rPr lang="en-US" sz="1200" smtClean="0"/>
              <a:t>was bound</a:t>
            </a:r>
            <a:r>
              <a:rPr lang="en-US" sz="1200" dirty="0" smtClean="0"/>
              <a:t>.</a:t>
            </a:r>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8</a:t>
            </a:fld>
            <a:endParaRPr lang="en-US"/>
          </a:p>
        </p:txBody>
      </p:sp>
    </p:spTree>
    <p:extLst>
      <p:ext uri="{BB962C8B-B14F-4D97-AF65-F5344CB8AC3E}">
        <p14:creationId xmlns:p14="http://schemas.microsoft.com/office/powerpoint/2010/main" val="3530660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TextEdit="1"/>
          </p:cNvSpPr>
          <p:nvPr>
            <p:ph type="sldImg"/>
          </p:nvPr>
        </p:nvSpPr>
        <p:spPr bwMode="auto">
          <a:noFill/>
          <a:ln>
            <a:solidFill>
              <a:srgbClr val="000000"/>
            </a:solidFill>
            <a:miter lim="800000"/>
            <a:headEnd/>
            <a:tailEnd/>
          </a:ln>
        </p:spPr>
      </p:sp>
      <p:sp>
        <p:nvSpPr>
          <p:cNvPr id="253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10"/>
          </p:nvPr>
        </p:nvSpPr>
        <p:spPr/>
        <p:txBody>
          <a:bodyPr/>
          <a:lstStyle/>
          <a:p>
            <a:pPr>
              <a:defRPr/>
            </a:pPr>
            <a:fld id="{C536EC53-DC9E-4395-9B23-526023286DA5}" type="slidenum">
              <a:rPr lang="en-US" smtClean="0"/>
              <a:pPr>
                <a:defRPr/>
              </a:pPr>
              <a:t>9</a:t>
            </a:fld>
            <a:endParaRPr lang="en-US"/>
          </a:p>
        </p:txBody>
      </p:sp>
    </p:spTree>
    <p:extLst>
      <p:ext uri="{BB962C8B-B14F-4D97-AF65-F5344CB8AC3E}">
        <p14:creationId xmlns:p14="http://schemas.microsoft.com/office/powerpoint/2010/main" val="4064052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dirty="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dirty="0" smtClean="0"/>
              <a:t>Click icon to add picture</a:t>
            </a:r>
            <a:endParaRPr lang="en-IN" noProof="0" dirty="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615553"/>
          </a:xfrm>
          <a:noFill/>
          <a:ln w="9525">
            <a:noFill/>
            <a:miter lim="800000"/>
            <a:headEnd/>
            <a:tailEnd/>
          </a:ln>
        </p:spPr>
        <p:txBody>
          <a:bodyPr rtlCol="0">
            <a:spAutoFit/>
          </a:bodyPr>
          <a:lstStyle>
            <a:lvl1pPr algn="l" defTabSz="457200" rtl="0" eaLnBrk="1" latinLnBrk="0" hangingPunct="1">
              <a:spcBef>
                <a:spcPct val="0"/>
              </a:spcBef>
              <a:buNone/>
              <a:defRPr lang="en-US" sz="3400" b="1" kern="1200" baseline="0" dirty="0" smtClean="0">
                <a:solidFill>
                  <a:schemeClr val="tx1"/>
                </a:solidFill>
                <a:latin typeface="+mj-lt"/>
                <a:ea typeface="+mn-ea"/>
                <a:cs typeface="Arial"/>
              </a:defRPr>
            </a:lvl1pPr>
          </a:lstStyle>
          <a:p>
            <a:pPr lvl="0"/>
            <a:r>
              <a:rPr lang="en-US" dirty="0"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Tx/>
              <a:defRPr sz="2000">
                <a:solidFill>
                  <a:schemeClr val="tx1"/>
                </a:solidFill>
              </a:defRPr>
            </a:lvl1pPr>
            <a:lvl2pPr>
              <a:buClrTx/>
              <a:buFont typeface="Arial" pitchFamily="34" charset="0"/>
              <a:buChar char="•"/>
              <a:defRPr sz="2000">
                <a:solidFill>
                  <a:schemeClr val="tx1"/>
                </a:solidFill>
              </a:defRPr>
            </a:lvl2pPr>
            <a:lvl3pPr>
              <a:buClrTx/>
              <a:buFont typeface="Arial" pitchFamily="34" charset="0"/>
              <a:buChar char="•"/>
              <a:defRPr sz="2000">
                <a:solidFill>
                  <a:schemeClr val="tx1"/>
                </a:solidFill>
              </a:defRPr>
            </a:lvl3pPr>
            <a:lvl4pPr>
              <a:buClrTx/>
              <a:buFont typeface="Arial" pitchFamily="34" charset="0"/>
              <a:buChar char="•"/>
              <a:defRPr sz="2000">
                <a:solidFill>
                  <a:schemeClr val="tx1"/>
                </a:solidFill>
              </a:defRPr>
            </a:lvl4pPr>
            <a:lvl5pPr>
              <a:buClrTx/>
              <a:buFont typeface="Arial" pitchFamily="34" charset="0"/>
              <a:buChar char="•"/>
              <a:defRPr sz="2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5" name="Picture 7"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9"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Thank you">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2605A19D-0E35-43B1-AC3B-CCF816BAF2A0}"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2"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4" name="Rectangle 6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6"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7" name="Straight Connector 66"/>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dirty="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2051"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6BB11425-3FDB-497F-8007-F9CD8E0E32A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2054"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a:defRPr/>
              </a:pPr>
              <a:endParaRPr lang="en-IN"/>
            </a:p>
          </p:txBody>
        </p:sp>
      </p:grpSp>
    </p:spTree>
  </p:cSld>
  <p:clrMap bg1="lt1" tx1="dk1" bg2="lt2" tx2="dk2" accent1="accent1" accent2="accent2" accent3="accent3" accent4="accent4" accent5="accent5" accent6="accent6" hlink="hlink" folHlink="folHlink"/>
  <p:sldLayoutIdLst>
    <p:sldLayoutId id="2147487326" r:id="rId1"/>
    <p:sldLayoutId id="2147487273" r:id="rId2"/>
    <p:sldLayoutId id="2147487327" r:id="rId3"/>
    <p:sldLayoutId id="2147487274" r:id="rId4"/>
    <p:sldLayoutId id="2147487275" r:id="rId5"/>
    <p:sldLayoutId id="2147487276" r:id="rId6"/>
    <p:sldLayoutId id="2147487277" r:id="rId7"/>
    <p:sldLayoutId id="2147487278" r:id="rId8"/>
    <p:sldLayoutId id="2147487279" r:id="rId9"/>
    <p:sldLayoutId id="2147487280" r:id="rId10"/>
    <p:sldLayoutId id="2147487281" r:id="rId11"/>
    <p:sldLayoutId id="2147487328" r:id="rId12"/>
    <p:sldLayoutId id="2147487329" r:id="rId13"/>
    <p:sldLayoutId id="2147487330" r:id="rId14"/>
    <p:sldLayoutId id="2147487331" r:id="rId15"/>
    <p:sldLayoutId id="2147487332" r:id="rId16"/>
    <p:sldLayoutId id="2147487333" r:id="rId17"/>
    <p:sldLayoutId id="2147487334" r:id="rId18"/>
    <p:sldLayoutId id="2147487282" r:id="rId19"/>
    <p:sldLayoutId id="2147487335" r:id="rId20"/>
    <p:sldLayoutId id="2147487336" r:id="rId21"/>
    <p:sldLayoutId id="2147487337" r:id="rId22"/>
    <p:sldLayoutId id="2147487338" r:id="rId23"/>
    <p:sldLayoutId id="2147487339" r:id="rId24"/>
    <p:sldLayoutId id="2147487283" r:id="rId25"/>
    <p:sldLayoutId id="2147487284" r:id="rId26"/>
    <p:sldLayoutId id="2147487340" r:id="rId27"/>
    <p:sldLayoutId id="2147487341" r:id="rId28"/>
  </p:sldLayoutIdLst>
  <p:timing>
    <p:tnLst>
      <p:par>
        <p:cTn id="1" dur="indefinite" restart="never" nodeType="tmRoot"/>
      </p:par>
    </p:tnLst>
  </p:timing>
  <p:txStyles>
    <p:titleStyle>
      <a:lvl1pPr algn="l" defTabSz="457200" rtl="0" eaLnBrk="0" fontAlgn="base" hangingPunct="0">
        <a:spcBef>
          <a:spcPct val="0"/>
        </a:spcBef>
        <a:spcAft>
          <a:spcPct val="0"/>
        </a:spcAft>
        <a:defRPr lang="en-US" sz="3000" b="1" kern="1200" dirty="0">
          <a:solidFill>
            <a:srgbClr val="595959"/>
          </a:solidFill>
          <a:latin typeface="+mj-lt"/>
          <a:ea typeface="+mn-ea"/>
          <a:cs typeface="Arial"/>
        </a:defRPr>
      </a:lvl1pPr>
      <a:lvl2pPr algn="l" defTabSz="457200" rtl="0" eaLnBrk="0" fontAlgn="base" hangingPunct="0">
        <a:spcBef>
          <a:spcPct val="0"/>
        </a:spcBef>
        <a:spcAft>
          <a:spcPct val="0"/>
        </a:spcAft>
        <a:defRPr sz="3000" b="1">
          <a:solidFill>
            <a:srgbClr val="595959"/>
          </a:solidFill>
          <a:latin typeface="Arial" charset="0"/>
          <a:cs typeface="Arial" charset="0"/>
        </a:defRPr>
      </a:lvl2pPr>
      <a:lvl3pPr algn="l" defTabSz="457200" rtl="0" eaLnBrk="0" fontAlgn="base" hangingPunct="0">
        <a:spcBef>
          <a:spcPct val="0"/>
        </a:spcBef>
        <a:spcAft>
          <a:spcPct val="0"/>
        </a:spcAft>
        <a:defRPr sz="3000" b="1">
          <a:solidFill>
            <a:srgbClr val="595959"/>
          </a:solidFill>
          <a:latin typeface="Arial" charset="0"/>
          <a:cs typeface="Arial" charset="0"/>
        </a:defRPr>
      </a:lvl3pPr>
      <a:lvl4pPr algn="l" defTabSz="457200" rtl="0" eaLnBrk="0" fontAlgn="base" hangingPunct="0">
        <a:spcBef>
          <a:spcPct val="0"/>
        </a:spcBef>
        <a:spcAft>
          <a:spcPct val="0"/>
        </a:spcAft>
        <a:defRPr sz="3000" b="1">
          <a:solidFill>
            <a:srgbClr val="595959"/>
          </a:solidFill>
          <a:latin typeface="Arial" charset="0"/>
          <a:cs typeface="Arial" charset="0"/>
        </a:defRPr>
      </a:lvl4pPr>
      <a:lvl5pPr algn="l" defTabSz="457200" rtl="0" eaLnBrk="0" fontAlgn="base" hangingPunct="0">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hyperlink" Target="http://lsirwww.epfl.ch/courses/cis/2004ss/part1-XML.pdf" TargetMode="External"/><Relationship Id="rId2" Type="http://schemas.openxmlformats.org/officeDocument/2006/relationships/notesSlide" Target="../notesSlides/notesSlide52.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abclibrary.co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ctrTitle"/>
          </p:nvPr>
        </p:nvSpPr>
        <p:spPr>
          <a:xfrm>
            <a:off x="4648200" y="2514600"/>
            <a:ext cx="4141788" cy="584775"/>
          </a:xfrm>
        </p:spPr>
        <p:txBody>
          <a:bodyPr>
            <a:spAutoFit/>
          </a:bodyPr>
          <a:lstStyle/>
          <a:p>
            <a:pPr algn="r"/>
            <a:r>
              <a:rPr lang="fr-FR" sz="3200" dirty="0" smtClean="0">
                <a:solidFill>
                  <a:schemeClr val="tx1"/>
                </a:solidFill>
                <a:latin typeface="Arial" charset="0"/>
                <a:cs typeface="Arial" charset="0"/>
              </a:rPr>
              <a:t>XML</a:t>
            </a:r>
            <a:endParaRPr sz="3200" dirty="0" smtClean="0">
              <a:solidFill>
                <a:schemeClr val="tx1"/>
              </a:solidFill>
              <a:latin typeface="Arial" charset="0"/>
              <a:cs typeface="Arial" charset="0"/>
            </a:endParaRPr>
          </a:p>
        </p:txBody>
      </p:sp>
      <p:sp>
        <p:nvSpPr>
          <p:cNvPr id="186371" name="Subtitle 7"/>
          <p:cNvSpPr>
            <a:spLocks noGrp="1"/>
          </p:cNvSpPr>
          <p:nvPr>
            <p:ph type="subTitle" idx="1"/>
          </p:nvPr>
        </p:nvSpPr>
        <p:spPr>
          <a:xfrm>
            <a:off x="4495800" y="3200400"/>
            <a:ext cx="4194175" cy="457200"/>
          </a:xfrm>
        </p:spPr>
        <p:txBody>
          <a:bodyPr/>
          <a:lstStyle/>
          <a:p>
            <a:pPr algn="r" fontAlgn="base">
              <a:spcAft>
                <a:spcPct val="0"/>
              </a:spcAft>
              <a:buFont typeface="Arial" charset="0"/>
              <a:buNone/>
            </a:pPr>
            <a:r>
              <a:rPr sz="1800" dirty="0" smtClean="0">
                <a:solidFill>
                  <a:schemeClr val="tx1"/>
                </a:solidFill>
                <a:latin typeface="Arial" charset="0"/>
                <a:cs typeface="Arial" charset="0"/>
              </a:rPr>
              <a:t>XML</a:t>
            </a:r>
            <a:r>
              <a:rPr lang="en-US" sz="1800" dirty="0" smtClean="0">
                <a:solidFill>
                  <a:schemeClr val="tx1"/>
                </a:solidFill>
                <a:latin typeface="Arial" charset="0"/>
                <a:cs typeface="Arial" charset="0"/>
              </a:rPr>
              <a:t> </a:t>
            </a:r>
            <a:r>
              <a:rPr sz="1800" dirty="0" smtClean="0">
                <a:solidFill>
                  <a:schemeClr val="tx1"/>
                </a:solidFill>
                <a:latin typeface="Arial" charset="0"/>
                <a:cs typeface="Arial" charset="0"/>
              </a:rPr>
              <a:t>-</a:t>
            </a:r>
            <a:r>
              <a:rPr lang="en-US" sz="1800" dirty="0" smtClean="0">
                <a:solidFill>
                  <a:schemeClr val="tx1"/>
                </a:solidFill>
                <a:latin typeface="Arial" charset="0"/>
                <a:cs typeface="Arial" charset="0"/>
              </a:rPr>
              <a:t> </a:t>
            </a:r>
            <a:r>
              <a:rPr sz="1800" dirty="0" smtClean="0">
                <a:solidFill>
                  <a:schemeClr val="tx1"/>
                </a:solidFill>
                <a:latin typeface="Arial" charset="0"/>
                <a:cs typeface="Arial" charset="0"/>
              </a:rPr>
              <a:t>II</a:t>
            </a:r>
          </a:p>
        </p:txBody>
      </p:sp>
      <p:sp>
        <p:nvSpPr>
          <p:cNvPr id="186372" name="Text Placeholder 8"/>
          <p:cNvSpPr>
            <a:spLocks noGrp="1"/>
          </p:cNvSpPr>
          <p:nvPr>
            <p:ph type="body" sz="quarter" idx="10"/>
          </p:nvPr>
        </p:nvSpPr>
        <p:spPr>
          <a:xfrm>
            <a:off x="4549775" y="3767138"/>
            <a:ext cx="4148138" cy="347662"/>
          </a:xfrm>
        </p:spPr>
        <p:txBody>
          <a:bodyPr>
            <a:normAutofit lnSpcReduction="10000"/>
          </a:bodyPr>
          <a:lstStyle/>
          <a:p>
            <a:pPr algn="r"/>
            <a:r>
              <a:rPr sz="1800" dirty="0" smtClean="0">
                <a:solidFill>
                  <a:schemeClr val="tx1"/>
                </a:solidFill>
                <a:latin typeface="Arial" charset="0"/>
                <a:cs typeface="Arial" charset="0"/>
              </a:rPr>
              <a:t>Module</a:t>
            </a:r>
            <a:r>
              <a:rPr lang="en-US" sz="1800" dirty="0" smtClean="0">
                <a:solidFill>
                  <a:schemeClr val="tx1"/>
                </a:solidFill>
                <a:latin typeface="Arial" charset="0"/>
                <a:cs typeface="Arial" charset="0"/>
              </a:rPr>
              <a:t> </a:t>
            </a:r>
            <a:r>
              <a:rPr sz="1800" dirty="0" smtClean="0">
                <a:solidFill>
                  <a:schemeClr val="tx1"/>
                </a:solidFill>
                <a:latin typeface="Arial" charset="0"/>
                <a:cs typeface="Arial" charset="0"/>
              </a:rPr>
              <a:t>2</a:t>
            </a:r>
            <a:endParaRPr sz="1800" dirty="0">
              <a:solidFill>
                <a:schemeClr val="tx1"/>
              </a:solidFill>
              <a:latin typeface="Arial" charset="0"/>
              <a:cs typeface="Arial" charset="0"/>
            </a:endParaRPr>
          </a:p>
        </p:txBody>
      </p:sp>
      <p:sp>
        <p:nvSpPr>
          <p:cNvPr id="186373" name="Text Placeholder 8"/>
          <p:cNvSpPr txBox="1">
            <a:spLocks/>
          </p:cNvSpPr>
          <p:nvPr/>
        </p:nvSpPr>
        <p:spPr bwMode="auto">
          <a:xfrm>
            <a:off x="1905000" y="4086069"/>
            <a:ext cx="5105400" cy="762000"/>
          </a:xfrm>
          <a:prstGeom prst="rect">
            <a:avLst/>
          </a:prstGeom>
          <a:noFill/>
          <a:ln w="9525">
            <a:noFill/>
            <a:miter lim="800000"/>
            <a:headEnd/>
            <a:tailEnd/>
          </a:ln>
        </p:spPr>
        <p:txBody>
          <a:bodyPr anchor="ctr"/>
          <a:lstStyle/>
          <a:p>
            <a:pPr algn="r"/>
            <a:endParaRPr lang="en-US">
              <a:solidFill>
                <a:srgbClr val="7F7F7F"/>
              </a:solidFill>
            </a:endParaRPr>
          </a:p>
        </p:txBody>
      </p:sp>
      <p:sp>
        <p:nvSpPr>
          <p:cNvPr id="186374" name="Rectangle 5"/>
          <p:cNvSpPr>
            <a:spLocks noGrp="1"/>
          </p:cNvSpPr>
          <p:nvPr/>
        </p:nvSpPr>
        <p:spPr bwMode="auto">
          <a:xfrm>
            <a:off x="457200" y="9144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
        <p:nvSpPr>
          <p:cNvPr id="186375" name="Rectangle 6"/>
          <p:cNvSpPr>
            <a:spLocks noGrp="1"/>
          </p:cNvSpPr>
          <p:nvPr/>
        </p:nvSpPr>
        <p:spPr bwMode="auto">
          <a:xfrm>
            <a:off x="609600" y="10668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p:cNvSpPr>
          <p:nvPr>
            <p:ph type="body" sz="quarter" idx="11"/>
          </p:nvPr>
        </p:nvSpPr>
        <p:spPr>
          <a:xfrm>
            <a:off x="460375" y="144463"/>
            <a:ext cx="8229600" cy="615553"/>
          </a:xfrm>
        </p:spPr>
        <p:txBody>
          <a:bodyPr/>
          <a:lstStyle/>
          <a:p>
            <a:r>
              <a:rPr sz="3400" dirty="0" smtClean="0">
                <a:latin typeface="Arial" charset="0"/>
                <a:cs typeface="Arial" charset="0"/>
              </a:rPr>
              <a:t>Namespace</a:t>
            </a:r>
            <a:r>
              <a:rPr lang="en-US" sz="3400" dirty="0" smtClean="0">
                <a:latin typeface="Arial" charset="0"/>
                <a:cs typeface="Arial" charset="0"/>
              </a:rPr>
              <a:t> </a:t>
            </a:r>
            <a:r>
              <a:rPr sz="3400" dirty="0" smtClean="0">
                <a:latin typeface="Arial" charset="0"/>
                <a:cs typeface="Arial" charset="0"/>
              </a:rPr>
              <a:t>to</a:t>
            </a:r>
            <a:r>
              <a:rPr lang="en-US" sz="3400" dirty="0" smtClean="0">
                <a:latin typeface="Arial" charset="0"/>
                <a:cs typeface="Arial" charset="0"/>
              </a:rPr>
              <a:t> </a:t>
            </a:r>
            <a:r>
              <a:rPr sz="3400" dirty="0" smtClean="0">
                <a:latin typeface="Arial" charset="0"/>
                <a:cs typeface="Arial" charset="0"/>
              </a:rPr>
              <a:t>avoid</a:t>
            </a:r>
            <a:r>
              <a:rPr lang="en-US" sz="3400" dirty="0" smtClean="0">
                <a:latin typeface="Arial" charset="0"/>
                <a:cs typeface="Arial" charset="0"/>
              </a:rPr>
              <a:t> </a:t>
            </a:r>
            <a:r>
              <a:rPr sz="3400" dirty="0" smtClean="0">
                <a:latin typeface="Arial" charset="0"/>
                <a:cs typeface="Arial" charset="0"/>
              </a:rPr>
              <a:t>collision</a:t>
            </a:r>
            <a:endParaRPr sz="3400" dirty="0">
              <a:latin typeface="Arial" charset="0"/>
              <a:cs typeface="Arial" charset="0"/>
            </a:endParaRPr>
          </a:p>
        </p:txBody>
      </p:sp>
      <p:sp>
        <p:nvSpPr>
          <p:cNvPr id="158723" name="Text Placeholder 6"/>
          <p:cNvSpPr>
            <a:spLocks noGrp="1"/>
          </p:cNvSpPr>
          <p:nvPr>
            <p:ph type="body" sz="quarter" idx="16"/>
          </p:nvPr>
        </p:nvSpPr>
        <p:spPr/>
        <p:txBody>
          <a:bodyPr/>
          <a:lstStyle/>
          <a:p>
            <a:pPr eaLnBrk="1" hangingPunct="1">
              <a:buFont typeface="Arial" charset="0"/>
              <a:buNone/>
            </a:pPr>
            <a:r>
              <a:rPr lang="en-US" dirty="0" smtClean="0">
                <a:solidFill>
                  <a:schemeClr val="tx1"/>
                </a:solidFill>
                <a:latin typeface="Arial" charset="0"/>
                <a:cs typeface="Arial" charset="0"/>
              </a:rPr>
              <a:t>&lt;?xml version="1.0" encoding="UTF-8"?&gt;</a:t>
            </a:r>
          </a:p>
          <a:p>
            <a:pPr eaLnBrk="1" hangingPunct="1">
              <a:buFont typeface="Arial" charset="0"/>
              <a:buNone/>
            </a:pPr>
            <a:r>
              <a:rPr lang="en-US" dirty="0" smtClean="0">
                <a:solidFill>
                  <a:schemeClr val="tx1"/>
                </a:solidFill>
                <a:latin typeface="Arial" charset="0"/>
                <a:cs typeface="Arial" charset="0"/>
              </a:rPr>
              <a:t>&lt;!DOCTYPE library SYSTEM "library.dtd"&gt;</a:t>
            </a:r>
          </a:p>
          <a:p>
            <a:pPr eaLnBrk="1" hangingPunct="1">
              <a:buFont typeface="Arial" charset="0"/>
              <a:buNone/>
            </a:pPr>
            <a:r>
              <a:rPr lang="en-US" dirty="0" smtClean="0">
                <a:solidFill>
                  <a:schemeClr val="tx1"/>
                </a:solidFill>
                <a:latin typeface="Arial" charset="0"/>
                <a:cs typeface="Arial" charset="0"/>
              </a:rPr>
              <a:t>&lt;library&gt;</a:t>
            </a:r>
          </a:p>
          <a:p>
            <a:pPr eaLnBrk="1" hangingPunct="1">
              <a:buFont typeface="Arial" charset="0"/>
              <a:buNone/>
            </a:pPr>
            <a:r>
              <a:rPr lang="en-US" dirty="0" smtClean="0">
                <a:solidFill>
                  <a:schemeClr val="tx1"/>
                </a:solidFill>
                <a:latin typeface="Arial" charset="0"/>
                <a:cs typeface="Arial" charset="0"/>
              </a:rPr>
              <a:t>    &lt;m2:book xmlns:m2='http://www.simple.org/general'&gt;</a:t>
            </a:r>
          </a:p>
          <a:p>
            <a:pPr eaLnBrk="1" hangingPunct="1">
              <a:buFont typeface="Arial" charset="0"/>
              <a:buNone/>
            </a:pPr>
            <a:r>
              <a:rPr lang="en-US" dirty="0" smtClean="0">
                <a:solidFill>
                  <a:schemeClr val="tx1"/>
                </a:solidFill>
                <a:latin typeface="Arial" charset="0"/>
                <a:cs typeface="Arial" charset="0"/>
              </a:rPr>
              <a:t>        &lt;m2:message&gt;Welcome to ABC Library&lt;/m2:message&gt;</a:t>
            </a:r>
          </a:p>
          <a:p>
            <a:pPr eaLnBrk="1" hangingPunct="1">
              <a:buFont typeface="Arial" charset="0"/>
              <a:buNone/>
            </a:pPr>
            <a:r>
              <a:rPr lang="en-US" dirty="0" smtClean="0">
                <a:solidFill>
                  <a:schemeClr val="tx1"/>
                </a:solidFill>
                <a:latin typeface="Arial" charset="0"/>
                <a:cs typeface="Arial" charset="0"/>
              </a:rPr>
              <a:t>    &lt;/m2:book&gt;</a:t>
            </a:r>
          </a:p>
          <a:p>
            <a:pPr eaLnBrk="1" hangingPunct="1">
              <a:buFont typeface="Arial" charset="0"/>
              <a:buNone/>
            </a:pPr>
            <a:r>
              <a:rPr lang="en-US" dirty="0" smtClean="0">
                <a:solidFill>
                  <a:schemeClr val="tx1"/>
                </a:solidFill>
                <a:latin typeface="Arial" charset="0"/>
                <a:cs typeface="Arial" charset="0"/>
              </a:rPr>
              <a:t>    &lt;m3:book xmlns:m3='http://www.simple.org/technical'&gt;</a:t>
            </a:r>
          </a:p>
          <a:p>
            <a:pPr eaLnBrk="1" hangingPunct="1">
              <a:buFont typeface="Arial" charset="0"/>
              <a:buNone/>
            </a:pPr>
            <a:r>
              <a:rPr lang="en-US" dirty="0" smtClean="0">
                <a:solidFill>
                  <a:schemeClr val="tx1"/>
                </a:solidFill>
                <a:latin typeface="Arial" charset="0"/>
                <a:cs typeface="Arial" charset="0"/>
              </a:rPr>
              <a:t>        &lt;m3:title&gt;Java&lt;/m3:title&gt;</a:t>
            </a:r>
          </a:p>
          <a:p>
            <a:pPr eaLnBrk="1" hangingPunct="1">
              <a:buFont typeface="Arial" charset="0"/>
              <a:buNone/>
            </a:pPr>
            <a:r>
              <a:rPr lang="en-US" dirty="0" smtClean="0">
                <a:solidFill>
                  <a:schemeClr val="tx1"/>
                </a:solidFill>
                <a:latin typeface="Arial" charset="0"/>
                <a:cs typeface="Arial" charset="0"/>
              </a:rPr>
              <a:t>        &lt;m3:author&gt;</a:t>
            </a:r>
            <a:r>
              <a:rPr lang="en-US" dirty="0" err="1" smtClean="0">
                <a:solidFill>
                  <a:schemeClr val="tx1"/>
                </a:solidFill>
                <a:latin typeface="Arial" charset="0"/>
                <a:cs typeface="Arial" charset="0"/>
              </a:rPr>
              <a:t>Schildt</a:t>
            </a:r>
            <a:r>
              <a:rPr lang="en-US" dirty="0" smtClean="0">
                <a:solidFill>
                  <a:schemeClr val="tx1"/>
                </a:solidFill>
                <a:latin typeface="Arial" charset="0"/>
                <a:cs typeface="Arial" charset="0"/>
              </a:rPr>
              <a:t>&lt;/m3:author&gt;</a:t>
            </a:r>
          </a:p>
          <a:p>
            <a:pPr eaLnBrk="1" hangingPunct="1">
              <a:buFont typeface="Arial" charset="0"/>
              <a:buNone/>
            </a:pPr>
            <a:r>
              <a:rPr lang="en-US" dirty="0" smtClean="0">
                <a:solidFill>
                  <a:schemeClr val="tx1"/>
                </a:solidFill>
                <a:latin typeface="Arial" charset="0"/>
                <a:cs typeface="Arial" charset="0"/>
              </a:rPr>
              <a:t>    &lt;/m3:book&gt;</a:t>
            </a:r>
          </a:p>
          <a:p>
            <a:pPr eaLnBrk="1" hangingPunct="1">
              <a:buFont typeface="Arial" charset="0"/>
              <a:buNone/>
            </a:pPr>
            <a:r>
              <a:rPr lang="en-US" dirty="0" smtClean="0">
                <a:solidFill>
                  <a:schemeClr val="tx1"/>
                </a:solidFill>
                <a:latin typeface="Arial" charset="0"/>
                <a:cs typeface="Arial" charset="0"/>
              </a:rPr>
              <a:t>&lt;/library&gt;</a:t>
            </a:r>
          </a:p>
          <a:p>
            <a:pPr eaLnBrk="1" hangingPunct="1"/>
            <a:endParaRPr lang="en-US" sz="2000" dirty="0" smtClean="0">
              <a:solidFill>
                <a:schemeClr val="tx1"/>
              </a:solidFill>
              <a:latin typeface="Arial" charset="0"/>
              <a:cs typeface="Arial" charset="0"/>
            </a:endParaRPr>
          </a:p>
          <a:p>
            <a:endParaRPr lang="en-US" sz="2000" dirty="0" smtClean="0">
              <a:solidFill>
                <a:schemeClr val="tx1"/>
              </a:solidFill>
              <a:latin typeface="Arial" charset="0"/>
              <a:cs typeface="Arial" charset="0"/>
            </a:endParaRPr>
          </a:p>
        </p:txBody>
      </p:sp>
      <p:sp>
        <p:nvSpPr>
          <p:cNvPr id="158724" name="Rectangle 4"/>
          <p:cNvSpPr>
            <a:spLocks noChangeArrowheads="1"/>
          </p:cNvSpPr>
          <p:nvPr/>
        </p:nvSpPr>
        <p:spPr bwMode="auto">
          <a:xfrm>
            <a:off x="457200" y="1295400"/>
            <a:ext cx="7924800" cy="4876800"/>
          </a:xfrm>
          <a:prstGeom prst="rect">
            <a:avLst/>
          </a:prstGeom>
          <a:noFill/>
          <a:ln w="9525">
            <a:solidFill>
              <a:schemeClr val="tx1"/>
            </a:solidFill>
            <a:miter lim="800000"/>
            <a:headEnd/>
            <a:tailEnd/>
          </a:ln>
        </p:spPr>
        <p:txBody>
          <a:bodyPr wrap="none" anchor="ctr"/>
          <a:lstStyle/>
          <a:p>
            <a:endParaRPr lang="en-US"/>
          </a:p>
        </p:txBody>
      </p:sp>
      <p:sp>
        <p:nvSpPr>
          <p:cNvPr id="158725" name="Text Box 5"/>
          <p:cNvSpPr txBox="1">
            <a:spLocks noChangeArrowheads="1"/>
          </p:cNvSpPr>
          <p:nvPr/>
        </p:nvSpPr>
        <p:spPr bwMode="auto">
          <a:xfrm>
            <a:off x="838200" y="6248400"/>
            <a:ext cx="3765550" cy="366713"/>
          </a:xfrm>
          <a:prstGeom prst="rect">
            <a:avLst/>
          </a:prstGeom>
          <a:noFill/>
          <a:ln w="9525">
            <a:noFill/>
            <a:miter lim="800000"/>
            <a:headEnd/>
            <a:tailEnd/>
          </a:ln>
        </p:spPr>
        <p:txBody>
          <a:bodyPr wrap="none">
            <a:spAutoFit/>
          </a:bodyPr>
          <a:lstStyle/>
          <a:p>
            <a:r>
              <a:rPr lang="en-US" dirty="0"/>
              <a:t>Demo</a:t>
            </a:r>
            <a:r>
              <a:rPr lang="en-US" dirty="0" smtClean="0"/>
              <a:t>: </a:t>
            </a:r>
            <a:r>
              <a:rPr lang="en-US" dirty="0" err="1" smtClean="0"/>
              <a:t>dtdnamespaces</a:t>
            </a:r>
            <a:r>
              <a:rPr lang="en-US" dirty="0" smtClean="0"/>
              <a:t>/library1.xml</a:t>
            </a:r>
            <a:endParaRPr lang="en-US" dirty="0"/>
          </a:p>
        </p:txBody>
      </p:sp>
      <p:sp>
        <p:nvSpPr>
          <p:cNvPr id="158726" name="Text Box 6"/>
          <p:cNvSpPr txBox="1">
            <a:spLocks noChangeArrowheads="1"/>
          </p:cNvSpPr>
          <p:nvPr/>
        </p:nvSpPr>
        <p:spPr bwMode="auto">
          <a:xfrm>
            <a:off x="6689725" y="1309688"/>
            <a:ext cx="1274763" cy="396875"/>
          </a:xfrm>
          <a:prstGeom prst="rect">
            <a:avLst/>
          </a:prstGeom>
          <a:noFill/>
          <a:ln w="9525">
            <a:noFill/>
            <a:miter lim="800000"/>
            <a:headEnd/>
            <a:tailEnd/>
          </a:ln>
        </p:spPr>
        <p:txBody>
          <a:bodyPr wrap="none">
            <a:spAutoFit/>
          </a:bodyPr>
          <a:lstStyle/>
          <a:p>
            <a:r>
              <a:rPr lang="en-US" sz="2000" u="sng">
                <a:solidFill>
                  <a:srgbClr val="9900CC"/>
                </a:solidFill>
                <a:latin typeface="Gill Sans MT" pitchFamily="34" charset="0"/>
              </a:rPr>
              <a:t>library.xml</a:t>
            </a:r>
          </a:p>
        </p:txBody>
      </p:sp>
    </p:spTree>
    <p:extLst>
      <p:ext uri="{BB962C8B-B14F-4D97-AF65-F5344CB8AC3E}">
        <p14:creationId xmlns:p14="http://schemas.microsoft.com/office/powerpoint/2010/main" val="1388641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p:cNvSpPr>
          <p:nvPr>
            <p:ph type="body" sz="quarter" idx="11"/>
          </p:nvPr>
        </p:nvSpPr>
        <p:spPr>
          <a:xfrm>
            <a:off x="0" y="144463"/>
            <a:ext cx="8689975" cy="615553"/>
          </a:xfrm>
        </p:spPr>
        <p:txBody>
          <a:bodyPr/>
          <a:lstStyle/>
          <a:p>
            <a:pPr lvl="1" eaLnBrk="1" hangingPunct="1">
              <a:buFont typeface="Arial" charset="0"/>
              <a:buNone/>
            </a:pPr>
            <a:r>
              <a:rPr lang="en-US" sz="3400" b="1" dirty="0" smtClean="0">
                <a:solidFill>
                  <a:schemeClr val="tx1"/>
                </a:solidFill>
                <a:latin typeface="Arial" charset="0"/>
                <a:cs typeface="Arial" charset="0"/>
              </a:rPr>
              <a:t>Namespace to avoid collision (Contd.).</a:t>
            </a:r>
          </a:p>
        </p:txBody>
      </p:sp>
      <p:sp>
        <p:nvSpPr>
          <p:cNvPr id="159747" name="Text Placeholder 4"/>
          <p:cNvSpPr>
            <a:spLocks noGrp="1"/>
          </p:cNvSpPr>
          <p:nvPr>
            <p:ph type="body" sz="quarter" idx="16"/>
          </p:nvPr>
        </p:nvSpPr>
        <p:spPr/>
        <p:txBody>
          <a:bodyPr/>
          <a:lstStyle/>
          <a:p>
            <a:pPr eaLnBrk="1" hangingPunct="1"/>
            <a:r>
              <a:rPr lang="en-US" sz="2000" dirty="0" smtClean="0">
                <a:solidFill>
                  <a:schemeClr val="tx1"/>
                </a:solidFill>
                <a:latin typeface="Arial" charset="0"/>
                <a:cs typeface="Arial" charset="0"/>
              </a:rPr>
              <a:t>DTD library.dtd corresponding to the XML document library.xml</a:t>
            </a:r>
          </a:p>
          <a:p>
            <a:pPr eaLnBrk="1" hangingPunct="1"/>
            <a:endParaRPr lang="en-US" sz="2000" dirty="0" smtClean="0">
              <a:solidFill>
                <a:schemeClr val="tx1"/>
              </a:solidFill>
              <a:latin typeface="Arial" charset="0"/>
              <a:cs typeface="Arial" charset="0"/>
            </a:endParaRPr>
          </a:p>
          <a:p>
            <a:pPr lvl="1" eaLnBrk="1" hangingPunct="1">
              <a:buFont typeface="Arial" charset="0"/>
              <a:buNone/>
            </a:pPr>
            <a:r>
              <a:rPr lang="en-US" sz="2000" dirty="0" smtClean="0">
                <a:solidFill>
                  <a:schemeClr val="tx1"/>
                </a:solidFill>
                <a:latin typeface="Arial" charset="0"/>
                <a:cs typeface="Arial" charset="0"/>
              </a:rPr>
              <a:t>&lt;?xml version='1.0' encoding='UTF-8'?&gt;</a:t>
            </a:r>
          </a:p>
          <a:p>
            <a:pPr lvl="1" eaLnBrk="1" hangingPunct="1">
              <a:buFont typeface="Arial" charset="0"/>
              <a:buNone/>
            </a:pPr>
            <a:r>
              <a:rPr lang="en-US" sz="2000" dirty="0" smtClean="0">
                <a:solidFill>
                  <a:schemeClr val="tx1"/>
                </a:solidFill>
                <a:latin typeface="Arial" charset="0"/>
                <a:cs typeface="Arial" charset="0"/>
              </a:rPr>
              <a:t>&lt;!ELEMENT library (m2:book|m3:book)*&gt;</a:t>
            </a:r>
          </a:p>
          <a:p>
            <a:pPr lvl="1" eaLnBrk="1" hangingPunct="1">
              <a:buFont typeface="Arial" charset="0"/>
              <a:buNone/>
            </a:pPr>
            <a:r>
              <a:rPr lang="en-US" sz="2000" dirty="0" smtClean="0">
                <a:solidFill>
                  <a:schemeClr val="tx1"/>
                </a:solidFill>
                <a:latin typeface="Arial" charset="0"/>
                <a:cs typeface="Arial" charset="0"/>
              </a:rPr>
              <a:t>&lt;!ELEMENT m2:book (m2:message)*&gt;</a:t>
            </a:r>
          </a:p>
          <a:p>
            <a:pPr lvl="1" eaLnBrk="1" hangingPunct="1">
              <a:buFont typeface="Arial" charset="0"/>
              <a:buNone/>
            </a:pPr>
            <a:r>
              <a:rPr lang="en-US" sz="2000" dirty="0" smtClean="0">
                <a:solidFill>
                  <a:schemeClr val="tx1"/>
                </a:solidFill>
                <a:latin typeface="Arial" charset="0"/>
                <a:cs typeface="Arial" charset="0"/>
              </a:rPr>
              <a:t>&lt;!ATTLIST m2:book xmlns:m2 CDATA #IMPLIED&gt;</a:t>
            </a:r>
          </a:p>
          <a:p>
            <a:pPr lvl="1" eaLnBrk="1" hangingPunct="1">
              <a:buFont typeface="Arial" charset="0"/>
              <a:buNone/>
            </a:pPr>
            <a:r>
              <a:rPr lang="en-US" sz="2000" dirty="0" smtClean="0">
                <a:solidFill>
                  <a:schemeClr val="tx1"/>
                </a:solidFill>
                <a:latin typeface="Arial" charset="0"/>
                <a:cs typeface="Arial" charset="0"/>
              </a:rPr>
              <a:t>&lt;!ELEMENT m2:message (#PCDATA)&gt;</a:t>
            </a:r>
          </a:p>
          <a:p>
            <a:pPr lvl="1" eaLnBrk="1" hangingPunct="1">
              <a:buFont typeface="Arial" charset="0"/>
              <a:buNone/>
            </a:pPr>
            <a:r>
              <a:rPr lang="en-US" sz="2000" dirty="0" smtClean="0">
                <a:solidFill>
                  <a:schemeClr val="tx1"/>
                </a:solidFill>
                <a:latin typeface="Arial" charset="0"/>
                <a:cs typeface="Arial" charset="0"/>
              </a:rPr>
              <a:t>&lt;!ELEMENT m3:book (m3:title|m3:author)*&gt;</a:t>
            </a:r>
          </a:p>
          <a:p>
            <a:pPr lvl="1" eaLnBrk="1" hangingPunct="1">
              <a:buFont typeface="Arial" charset="0"/>
              <a:buNone/>
            </a:pPr>
            <a:r>
              <a:rPr lang="en-US" sz="2000" dirty="0" smtClean="0">
                <a:solidFill>
                  <a:schemeClr val="tx1"/>
                </a:solidFill>
                <a:latin typeface="Arial" charset="0"/>
                <a:cs typeface="Arial" charset="0"/>
              </a:rPr>
              <a:t>&lt;!ATTLIST m3:book xmlns:m3 CDATA #IMPLIED&gt;</a:t>
            </a:r>
          </a:p>
          <a:p>
            <a:pPr lvl="1" eaLnBrk="1" hangingPunct="1">
              <a:buFont typeface="Arial" charset="0"/>
              <a:buNone/>
            </a:pPr>
            <a:r>
              <a:rPr lang="en-US" sz="2000" dirty="0" smtClean="0">
                <a:solidFill>
                  <a:schemeClr val="tx1"/>
                </a:solidFill>
                <a:latin typeface="Arial" charset="0"/>
                <a:cs typeface="Arial" charset="0"/>
              </a:rPr>
              <a:t>&lt;!ELEMENT m3:title (#PCDATA)&gt;</a:t>
            </a:r>
          </a:p>
          <a:p>
            <a:pPr lvl="1" eaLnBrk="1" hangingPunct="1">
              <a:buFont typeface="Arial" charset="0"/>
              <a:buNone/>
            </a:pPr>
            <a:r>
              <a:rPr lang="en-US" sz="2000" dirty="0" smtClean="0">
                <a:solidFill>
                  <a:schemeClr val="tx1"/>
                </a:solidFill>
                <a:latin typeface="Arial" charset="0"/>
                <a:cs typeface="Arial" charset="0"/>
              </a:rPr>
              <a:t>&lt;!ELEMENT m3:author (#PCDATA)&gt;</a:t>
            </a:r>
          </a:p>
          <a:p>
            <a:pPr lvl="1" eaLnBrk="1" hangingPunct="1">
              <a:buFont typeface="Arial" charset="0"/>
              <a:buNone/>
            </a:pPr>
            <a:endParaRPr lang="en-US" sz="2000" dirty="0" smtClean="0">
              <a:solidFill>
                <a:schemeClr val="tx1"/>
              </a:solidFill>
              <a:latin typeface="Arial" charset="0"/>
              <a:cs typeface="Arial" charset="0"/>
            </a:endParaRPr>
          </a:p>
          <a:p>
            <a:endParaRPr lang="en-US" sz="2000" dirty="0" smtClean="0">
              <a:solidFill>
                <a:schemeClr val="tx1"/>
              </a:solidFill>
              <a:latin typeface="Arial" charset="0"/>
              <a:cs typeface="Arial" charset="0"/>
            </a:endParaRPr>
          </a:p>
        </p:txBody>
      </p:sp>
      <p:sp>
        <p:nvSpPr>
          <p:cNvPr id="159748" name="Rectangle 4"/>
          <p:cNvSpPr>
            <a:spLocks noChangeArrowheads="1"/>
          </p:cNvSpPr>
          <p:nvPr/>
        </p:nvSpPr>
        <p:spPr bwMode="auto">
          <a:xfrm>
            <a:off x="762000" y="2057400"/>
            <a:ext cx="6553200" cy="3962400"/>
          </a:xfrm>
          <a:prstGeom prst="rect">
            <a:avLst/>
          </a:prstGeom>
          <a:no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102190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p:cNvSpPr>
          <p:nvPr>
            <p:ph type="body" sz="quarter" idx="11"/>
          </p:nvPr>
        </p:nvSpPr>
        <p:spPr>
          <a:xfrm>
            <a:off x="460375" y="144463"/>
            <a:ext cx="8229600" cy="563231"/>
          </a:xfrm>
        </p:spPr>
        <p:txBody>
          <a:bodyPr/>
          <a:lstStyle/>
          <a:p>
            <a:pPr>
              <a:lnSpc>
                <a:spcPct val="90000"/>
              </a:lnSpc>
            </a:pPr>
            <a:r>
              <a:rPr sz="3400" dirty="0" smtClean="0">
                <a:solidFill>
                  <a:schemeClr val="tx1"/>
                </a:solidFill>
                <a:latin typeface="Arial" charset="0"/>
                <a:cs typeface="Arial" charset="0"/>
              </a:rPr>
              <a:t>Qualified</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Names</a:t>
            </a:r>
            <a:endParaRPr sz="3400" dirty="0">
              <a:solidFill>
                <a:schemeClr val="tx1"/>
              </a:solidFill>
              <a:latin typeface="Arial" charset="0"/>
              <a:cs typeface="Arial" charset="0"/>
            </a:endParaRPr>
          </a:p>
        </p:txBody>
      </p:sp>
      <p:sp>
        <p:nvSpPr>
          <p:cNvPr id="160771" name="Text Placeholder 5"/>
          <p:cNvSpPr>
            <a:spLocks noGrp="1"/>
          </p:cNvSpPr>
          <p:nvPr>
            <p:ph type="body" sz="quarter" idx="16"/>
          </p:nvPr>
        </p:nvSpPr>
        <p:spPr/>
        <p:txBody>
          <a:bodyPr/>
          <a:lstStyle/>
          <a:p>
            <a:pPr eaLnBrk="1" hangingPunct="1">
              <a:lnSpc>
                <a:spcPct val="90000"/>
              </a:lnSpc>
            </a:pPr>
            <a:r>
              <a:rPr lang="en-US" sz="2000" dirty="0" smtClean="0">
                <a:solidFill>
                  <a:schemeClr val="tx1"/>
                </a:solidFill>
                <a:latin typeface="Arial" charset="0"/>
                <a:cs typeface="Arial" charset="0"/>
              </a:rPr>
              <a:t>They are names given to an element or an attribute, where  name itself has an additional importance as it points to an URI location</a:t>
            </a:r>
          </a:p>
          <a:p>
            <a:pPr eaLnBrk="1" hangingPunct="1">
              <a:lnSpc>
                <a:spcPct val="90000"/>
              </a:lnSpc>
            </a:pPr>
            <a:endParaRPr lang="en-US" sz="2000" dirty="0" smtClean="0">
              <a:solidFill>
                <a:schemeClr val="tx1"/>
              </a:solidFill>
              <a:latin typeface="Arial" charset="0"/>
              <a:cs typeface="Arial" charset="0"/>
            </a:endParaRPr>
          </a:p>
          <a:p>
            <a:pPr eaLnBrk="1" hangingPunct="1">
              <a:lnSpc>
                <a:spcPct val="95000"/>
              </a:lnSpc>
              <a:spcBef>
                <a:spcPct val="35000"/>
              </a:spcBef>
              <a:buClr>
                <a:schemeClr val="tx1"/>
              </a:buClr>
              <a:buSzPct val="90000"/>
              <a:buFontTx/>
              <a:buChar char="•"/>
            </a:pPr>
            <a:r>
              <a:rPr lang="en-US" sz="2000" dirty="0" smtClean="0">
                <a:solidFill>
                  <a:schemeClr val="tx1"/>
                </a:solidFill>
                <a:latin typeface="Arial" charset="0"/>
                <a:cs typeface="Arial" charset="0"/>
              </a:rPr>
              <a:t>An example of a qualified name - Element type:</a:t>
            </a:r>
          </a:p>
          <a:p>
            <a:pPr lvl="1" eaLnBrk="1" hangingPunct="1">
              <a:lnSpc>
                <a:spcPct val="90000"/>
              </a:lnSpc>
              <a:buFont typeface="Arial" charset="0"/>
              <a:buNone/>
            </a:pPr>
            <a:r>
              <a:rPr lang="en-US" sz="2000" dirty="0" smtClean="0">
                <a:solidFill>
                  <a:schemeClr val="tx1"/>
                </a:solidFill>
                <a:latin typeface="Arial" charset="0"/>
                <a:cs typeface="Arial" charset="0"/>
              </a:rPr>
              <a:t>&lt;x </a:t>
            </a:r>
            <a:r>
              <a:rPr lang="en-US" sz="2000" dirty="0" err="1" smtClean="0">
                <a:solidFill>
                  <a:schemeClr val="tx1"/>
                </a:solidFill>
                <a:latin typeface="Arial" charset="0"/>
                <a:cs typeface="Arial" charset="0"/>
              </a:rPr>
              <a:t>xmlns:edi</a:t>
            </a:r>
            <a:r>
              <a:rPr lang="en-US" sz="2000" dirty="0" smtClean="0">
                <a:solidFill>
                  <a:schemeClr val="tx1"/>
                </a:solidFill>
                <a:latin typeface="Arial" charset="0"/>
                <a:cs typeface="Arial" charset="0"/>
              </a:rPr>
              <a:t>=‘http://ecommerce.org/schema’&gt;</a:t>
            </a:r>
          </a:p>
          <a:p>
            <a:pPr lvl="1" eaLnBrk="1" hangingPunct="1">
              <a:lnSpc>
                <a:spcPct val="90000"/>
              </a:lnSpc>
              <a:buFont typeface="Arial" charset="0"/>
              <a:buNone/>
            </a:pPr>
            <a:r>
              <a:rPr lang="en-US" sz="2000" dirty="0" smtClean="0">
                <a:solidFill>
                  <a:schemeClr val="tx1"/>
                </a:solidFill>
                <a:latin typeface="Arial" charset="0"/>
                <a:cs typeface="Arial" charset="0"/>
              </a:rPr>
              <a:t>	&lt;</a:t>
            </a:r>
            <a:r>
              <a:rPr lang="en-US" sz="2000" dirty="0" err="1" smtClean="0">
                <a:solidFill>
                  <a:schemeClr val="tx1"/>
                </a:solidFill>
                <a:latin typeface="Arial" charset="0"/>
                <a:cs typeface="Arial" charset="0"/>
              </a:rPr>
              <a:t>edi:price</a:t>
            </a:r>
            <a:r>
              <a:rPr lang="en-US" sz="2000" dirty="0" smtClean="0">
                <a:solidFill>
                  <a:schemeClr val="tx1"/>
                </a:solidFill>
                <a:latin typeface="Arial" charset="0"/>
                <a:cs typeface="Arial" charset="0"/>
              </a:rPr>
              <a:t> units=‘Euro’&gt;32.18&lt;/</a:t>
            </a:r>
            <a:r>
              <a:rPr lang="en-US" sz="2000" dirty="0" err="1" smtClean="0">
                <a:solidFill>
                  <a:schemeClr val="tx1"/>
                </a:solidFill>
                <a:latin typeface="Arial" charset="0"/>
                <a:cs typeface="Arial" charset="0"/>
              </a:rPr>
              <a:t>edi:price</a:t>
            </a:r>
            <a:r>
              <a:rPr lang="en-US" sz="2000" dirty="0" smtClean="0">
                <a:solidFill>
                  <a:schemeClr val="tx1"/>
                </a:solidFill>
                <a:latin typeface="Arial" charset="0"/>
                <a:cs typeface="Arial" charset="0"/>
              </a:rPr>
              <a:t>&gt;</a:t>
            </a:r>
          </a:p>
          <a:p>
            <a:pPr lvl="1" eaLnBrk="1" hangingPunct="1">
              <a:lnSpc>
                <a:spcPct val="90000"/>
              </a:lnSpc>
              <a:buFont typeface="Arial" charset="0"/>
              <a:buNone/>
            </a:pPr>
            <a:r>
              <a:rPr lang="en-US" sz="2000" dirty="0" smtClean="0">
                <a:solidFill>
                  <a:schemeClr val="tx1"/>
                </a:solidFill>
                <a:latin typeface="Arial" charset="0"/>
                <a:cs typeface="Arial" charset="0"/>
              </a:rPr>
              <a:t>&lt;/x&gt;</a:t>
            </a:r>
          </a:p>
          <a:p>
            <a:pPr eaLnBrk="1" hangingPunct="1">
              <a:lnSpc>
                <a:spcPct val="95000"/>
              </a:lnSpc>
              <a:spcBef>
                <a:spcPct val="35000"/>
              </a:spcBef>
              <a:buClr>
                <a:schemeClr val="tx1"/>
              </a:buClr>
              <a:buSzPct val="90000"/>
              <a:buFontTx/>
              <a:buChar char="•"/>
            </a:pPr>
            <a:r>
              <a:rPr lang="en-US" sz="2000" dirty="0" smtClean="0">
                <a:solidFill>
                  <a:schemeClr val="tx1"/>
                </a:solidFill>
                <a:latin typeface="Arial" charset="0"/>
                <a:cs typeface="Arial" charset="0"/>
              </a:rPr>
              <a:t>An example of a qualified name - Attribute Name:</a:t>
            </a:r>
          </a:p>
          <a:p>
            <a:pPr lvl="1" eaLnBrk="1" hangingPunct="1">
              <a:lnSpc>
                <a:spcPct val="90000"/>
              </a:lnSpc>
              <a:buFont typeface="Arial" charset="0"/>
              <a:buNone/>
            </a:pPr>
            <a:r>
              <a:rPr lang="en-US" sz="2000" dirty="0" smtClean="0">
                <a:solidFill>
                  <a:schemeClr val="tx1"/>
                </a:solidFill>
                <a:latin typeface="Arial" charset="0"/>
                <a:cs typeface="Arial" charset="0"/>
              </a:rPr>
              <a:t>&lt;x </a:t>
            </a:r>
            <a:r>
              <a:rPr lang="en-US" sz="2000" dirty="0" err="1" smtClean="0">
                <a:solidFill>
                  <a:schemeClr val="tx1"/>
                </a:solidFill>
                <a:latin typeface="Arial" charset="0"/>
                <a:cs typeface="Arial" charset="0"/>
              </a:rPr>
              <a:t>xmlns:edi</a:t>
            </a:r>
            <a:r>
              <a:rPr lang="en-US" sz="2000" dirty="0" smtClean="0">
                <a:solidFill>
                  <a:schemeClr val="tx1"/>
                </a:solidFill>
                <a:latin typeface="Arial" charset="0"/>
                <a:cs typeface="Arial" charset="0"/>
              </a:rPr>
              <a:t>=‘http://ecommerce.org/schema’&gt;</a:t>
            </a:r>
          </a:p>
          <a:p>
            <a:pPr lvl="1" eaLnBrk="1" hangingPunct="1">
              <a:lnSpc>
                <a:spcPct val="90000"/>
              </a:lnSpc>
              <a:buFont typeface="Arial" charset="0"/>
              <a:buNone/>
            </a:pPr>
            <a:r>
              <a:rPr lang="en-US" sz="2000" dirty="0" smtClean="0">
                <a:solidFill>
                  <a:schemeClr val="tx1"/>
                </a:solidFill>
                <a:latin typeface="Arial" charset="0"/>
                <a:cs typeface="Arial" charset="0"/>
              </a:rPr>
              <a:t>	&lt;</a:t>
            </a:r>
            <a:r>
              <a:rPr lang="en-US" sz="2000" dirty="0" err="1" smtClean="0">
                <a:solidFill>
                  <a:schemeClr val="tx1"/>
                </a:solidFill>
                <a:latin typeface="Arial" charset="0"/>
                <a:cs typeface="Arial" charset="0"/>
              </a:rPr>
              <a:t>lineItem</a:t>
            </a:r>
            <a:r>
              <a:rPr lang="en-US" sz="2000" dirty="0" smtClean="0">
                <a:solidFill>
                  <a:schemeClr val="tx1"/>
                </a:solidFill>
                <a:latin typeface="Arial" charset="0"/>
                <a:cs typeface="Arial" charset="0"/>
              </a:rPr>
              <a:t> </a:t>
            </a:r>
            <a:r>
              <a:rPr lang="en-US" sz="2000" dirty="0" err="1" smtClean="0">
                <a:solidFill>
                  <a:schemeClr val="tx1"/>
                </a:solidFill>
                <a:latin typeface="Arial" charset="0"/>
                <a:cs typeface="Arial" charset="0"/>
              </a:rPr>
              <a:t>edi:taxClass</a:t>
            </a:r>
            <a:r>
              <a:rPr lang="en-US" sz="2000" dirty="0" smtClean="0">
                <a:solidFill>
                  <a:schemeClr val="tx1"/>
                </a:solidFill>
                <a:latin typeface="Arial" charset="0"/>
                <a:cs typeface="Arial" charset="0"/>
              </a:rPr>
              <a:t>=“exempt”&gt;Baby Food&lt;/</a:t>
            </a:r>
            <a:r>
              <a:rPr lang="en-US" sz="2000" dirty="0" err="1" smtClean="0">
                <a:solidFill>
                  <a:schemeClr val="tx1"/>
                </a:solidFill>
                <a:latin typeface="Arial" charset="0"/>
                <a:cs typeface="Arial" charset="0"/>
              </a:rPr>
              <a:t>lineItem</a:t>
            </a:r>
            <a:r>
              <a:rPr lang="en-US" sz="2000" dirty="0" smtClean="0">
                <a:solidFill>
                  <a:schemeClr val="tx1"/>
                </a:solidFill>
                <a:latin typeface="Arial" charset="0"/>
                <a:cs typeface="Arial" charset="0"/>
              </a:rPr>
              <a:t>&gt;</a:t>
            </a:r>
          </a:p>
          <a:p>
            <a:pPr lvl="1" eaLnBrk="1" hangingPunct="1">
              <a:lnSpc>
                <a:spcPct val="90000"/>
              </a:lnSpc>
              <a:buFont typeface="Arial" charset="0"/>
              <a:buNone/>
            </a:pPr>
            <a:r>
              <a:rPr lang="en-US" sz="2000" dirty="0" smtClean="0">
                <a:solidFill>
                  <a:schemeClr val="tx1"/>
                </a:solidFill>
                <a:latin typeface="Arial" charset="0"/>
                <a:cs typeface="Arial" charset="0"/>
              </a:rPr>
              <a:t>&lt;/x&gt;</a:t>
            </a:r>
          </a:p>
          <a:p>
            <a:endParaRPr lang="en-US" sz="2000" dirty="0" smtClean="0">
              <a:solidFill>
                <a:schemeClr val="tx1"/>
              </a:solidFill>
              <a:latin typeface="Arial" charset="0"/>
              <a:cs typeface="Arial" charset="0"/>
            </a:endParaRPr>
          </a:p>
        </p:txBody>
      </p:sp>
      <p:sp>
        <p:nvSpPr>
          <p:cNvPr id="160772" name="Rectangle 4"/>
          <p:cNvSpPr>
            <a:spLocks noChangeArrowheads="1"/>
          </p:cNvSpPr>
          <p:nvPr/>
        </p:nvSpPr>
        <p:spPr bwMode="auto">
          <a:xfrm>
            <a:off x="762000" y="2743200"/>
            <a:ext cx="7391400" cy="990600"/>
          </a:xfrm>
          <a:prstGeom prst="rect">
            <a:avLst/>
          </a:prstGeom>
          <a:noFill/>
          <a:ln w="9525">
            <a:solidFill>
              <a:schemeClr val="tx1"/>
            </a:solidFill>
            <a:miter lim="800000"/>
            <a:headEnd/>
            <a:tailEnd/>
          </a:ln>
        </p:spPr>
        <p:txBody>
          <a:bodyPr wrap="none" anchor="ctr"/>
          <a:lstStyle/>
          <a:p>
            <a:endParaRPr lang="en-US"/>
          </a:p>
        </p:txBody>
      </p:sp>
      <p:sp>
        <p:nvSpPr>
          <p:cNvPr id="160773" name="Rectangle 5"/>
          <p:cNvSpPr>
            <a:spLocks noChangeArrowheads="1"/>
          </p:cNvSpPr>
          <p:nvPr/>
        </p:nvSpPr>
        <p:spPr bwMode="auto">
          <a:xfrm>
            <a:off x="762000" y="4114800"/>
            <a:ext cx="7467600" cy="1219200"/>
          </a:xfrm>
          <a:prstGeom prst="rect">
            <a:avLst/>
          </a:prstGeom>
          <a:no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602003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p:cNvSpPr>
          <p:nvPr>
            <p:ph type="body" sz="quarter" idx="11"/>
          </p:nvPr>
        </p:nvSpPr>
        <p:spPr>
          <a:xfrm>
            <a:off x="460375" y="144463"/>
            <a:ext cx="8229600" cy="615553"/>
          </a:xfrm>
        </p:spPr>
        <p:txBody>
          <a:bodyPr/>
          <a:lstStyle/>
          <a:p>
            <a:r>
              <a:rPr sz="3400" dirty="0" smtClean="0">
                <a:solidFill>
                  <a:schemeClr val="tx1"/>
                </a:solidFill>
                <a:latin typeface="Arial" charset="0"/>
                <a:cs typeface="Arial" charset="0"/>
              </a:rPr>
              <a:t>Default</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Namespace</a:t>
            </a:r>
            <a:endParaRPr sz="3400" dirty="0">
              <a:solidFill>
                <a:schemeClr val="tx1"/>
              </a:solidFill>
              <a:latin typeface="Arial" charset="0"/>
              <a:cs typeface="Arial" charset="0"/>
            </a:endParaRPr>
          </a:p>
        </p:txBody>
      </p:sp>
      <p:sp>
        <p:nvSpPr>
          <p:cNvPr id="161795" name="Text Placeholder 4"/>
          <p:cNvSpPr>
            <a:spLocks noGrp="1"/>
          </p:cNvSpPr>
          <p:nvPr>
            <p:ph type="body" sz="quarter" idx="16"/>
          </p:nvPr>
        </p:nvSpPr>
        <p:spPr/>
        <p:txBody>
          <a:bodyPr/>
          <a:lstStyle/>
          <a:p>
            <a:pPr eaLnBrk="1" hangingPunct="1"/>
            <a:r>
              <a:rPr lang="en-US" sz="2000" dirty="0" smtClean="0">
                <a:solidFill>
                  <a:schemeClr val="tx1"/>
                </a:solidFill>
                <a:latin typeface="Arial" charset="0"/>
                <a:cs typeface="Arial" charset="0"/>
              </a:rPr>
              <a:t>A default namespace is declared as:</a:t>
            </a:r>
          </a:p>
          <a:p>
            <a:pPr lvl="2" eaLnBrk="1" hangingPunct="1">
              <a:buFont typeface="Arial" charset="0"/>
              <a:buNone/>
            </a:pPr>
            <a:r>
              <a:rPr lang="en-US" sz="2000" dirty="0" smtClean="0">
                <a:solidFill>
                  <a:schemeClr val="tx1"/>
                </a:solidFill>
                <a:latin typeface="Arial" charset="0"/>
                <a:cs typeface="Arial" charset="0"/>
              </a:rPr>
              <a:t>&lt;</a:t>
            </a:r>
            <a:r>
              <a:rPr lang="en-US" sz="2000" dirty="0" err="1" smtClean="0">
                <a:solidFill>
                  <a:schemeClr val="tx1"/>
                </a:solidFill>
                <a:latin typeface="Arial" charset="0"/>
                <a:cs typeface="Arial" charset="0"/>
              </a:rPr>
              <a:t>AnElement</a:t>
            </a:r>
            <a:r>
              <a:rPr lang="en-US" sz="2000" dirty="0" smtClean="0">
                <a:solidFill>
                  <a:schemeClr val="tx1"/>
                </a:solidFill>
                <a:latin typeface="Arial" charset="0"/>
                <a:cs typeface="Arial" charset="0"/>
              </a:rPr>
              <a:t> </a:t>
            </a:r>
            <a:r>
              <a:rPr lang="en-US" sz="2000" dirty="0" err="1" smtClean="0">
                <a:solidFill>
                  <a:schemeClr val="tx1"/>
                </a:solidFill>
                <a:latin typeface="Arial" charset="0"/>
                <a:cs typeface="Arial" charset="0"/>
              </a:rPr>
              <a:t>xmlns</a:t>
            </a:r>
            <a:r>
              <a:rPr lang="en-US" sz="2000" dirty="0" smtClean="0">
                <a:solidFill>
                  <a:schemeClr val="tx1"/>
                </a:solidFill>
                <a:latin typeface="Arial" charset="0"/>
                <a:cs typeface="Arial" charset="0"/>
              </a:rPr>
              <a:t>="http://www.simple.com" /&gt;</a:t>
            </a:r>
          </a:p>
          <a:p>
            <a:pPr eaLnBrk="1" hangingPunct="1"/>
            <a:endParaRPr lang="en-US" sz="2000" dirty="0" smtClean="0">
              <a:solidFill>
                <a:schemeClr val="tx1"/>
              </a:solidFill>
              <a:latin typeface="Arial" charset="0"/>
              <a:cs typeface="Arial" charset="0"/>
            </a:endParaRPr>
          </a:p>
          <a:p>
            <a:pPr eaLnBrk="1" hangingPunct="1"/>
            <a:r>
              <a:rPr lang="en-US" sz="2000" dirty="0" smtClean="0">
                <a:solidFill>
                  <a:schemeClr val="tx1"/>
                </a:solidFill>
                <a:latin typeface="Arial" charset="0"/>
                <a:cs typeface="Arial" charset="0"/>
              </a:rPr>
              <a:t>For example:</a:t>
            </a:r>
          </a:p>
          <a:p>
            <a:pPr lvl="2" eaLnBrk="1" hangingPunct="1">
              <a:buFont typeface="Arial" charset="0"/>
              <a:buNone/>
            </a:pPr>
            <a:r>
              <a:rPr lang="en-US" sz="2000" dirty="0" smtClean="0">
                <a:solidFill>
                  <a:schemeClr val="tx1"/>
                </a:solidFill>
                <a:latin typeface="Arial" charset="0"/>
                <a:cs typeface="Arial" charset="0"/>
              </a:rPr>
              <a:t>&lt;book </a:t>
            </a:r>
            <a:r>
              <a:rPr lang="en-US" sz="2000" dirty="0" err="1" smtClean="0">
                <a:solidFill>
                  <a:schemeClr val="tx1"/>
                </a:solidFill>
                <a:latin typeface="Arial" charset="0"/>
                <a:cs typeface="Arial" charset="0"/>
              </a:rPr>
              <a:t>xmlns</a:t>
            </a:r>
            <a:r>
              <a:rPr lang="en-US" sz="2000" dirty="0" smtClean="0">
                <a:solidFill>
                  <a:schemeClr val="tx1"/>
                </a:solidFill>
                <a:latin typeface="Arial" charset="0"/>
                <a:cs typeface="Arial" charset="0"/>
              </a:rPr>
              <a:t>="http://www.adventurelibrary.com“&gt;</a:t>
            </a:r>
          </a:p>
          <a:p>
            <a:pPr lvl="2" eaLnBrk="1" hangingPunct="1">
              <a:buFont typeface="Arial" charset="0"/>
              <a:buNone/>
            </a:pPr>
            <a:r>
              <a:rPr lang="en-US" sz="2000" dirty="0" smtClean="0">
                <a:solidFill>
                  <a:schemeClr val="tx1"/>
                </a:solidFill>
                <a:latin typeface="Arial" charset="0"/>
                <a:cs typeface="Arial" charset="0"/>
              </a:rPr>
              <a:t>  &lt;title&gt;Bourne Identity&lt;/title&gt;</a:t>
            </a:r>
          </a:p>
          <a:p>
            <a:pPr lvl="2" eaLnBrk="1" hangingPunct="1">
              <a:buFont typeface="Arial" charset="0"/>
              <a:buNone/>
            </a:pPr>
            <a:r>
              <a:rPr lang="en-US" sz="2000" dirty="0" smtClean="0">
                <a:solidFill>
                  <a:schemeClr val="tx1"/>
                </a:solidFill>
                <a:latin typeface="Arial" charset="0"/>
                <a:cs typeface="Arial" charset="0"/>
              </a:rPr>
              <a:t>  &lt;author&gt;Robert Ludlum&lt;/author&gt;</a:t>
            </a:r>
          </a:p>
          <a:p>
            <a:pPr lvl="2" eaLnBrk="1" hangingPunct="1">
              <a:buFont typeface="Arial" charset="0"/>
              <a:buNone/>
            </a:pPr>
            <a:r>
              <a:rPr lang="en-US" sz="2000" dirty="0" smtClean="0">
                <a:solidFill>
                  <a:schemeClr val="tx1"/>
                </a:solidFill>
                <a:latin typeface="Arial" charset="0"/>
                <a:cs typeface="Arial" charset="0"/>
              </a:rPr>
              <a:t>&lt;/book&gt;</a:t>
            </a:r>
          </a:p>
          <a:p>
            <a:pPr lvl="1" eaLnBrk="1" hangingPunct="1">
              <a:buFont typeface="Arial" charset="0"/>
              <a:buNone/>
            </a:pPr>
            <a:endParaRPr lang="en-US" sz="2000" dirty="0" smtClean="0">
              <a:solidFill>
                <a:schemeClr val="tx1"/>
              </a:solidFill>
              <a:latin typeface="Arial" charset="0"/>
              <a:cs typeface="Arial" charset="0"/>
            </a:endParaRPr>
          </a:p>
          <a:p>
            <a:pPr eaLnBrk="1" hangingPunct="1"/>
            <a:r>
              <a:rPr lang="en-US" sz="2000" dirty="0" smtClean="0">
                <a:solidFill>
                  <a:schemeClr val="tx1"/>
                </a:solidFill>
                <a:latin typeface="Arial" charset="0"/>
                <a:cs typeface="Arial" charset="0"/>
              </a:rPr>
              <a:t>Here the element names book, title, and author are associated with the namespace </a:t>
            </a:r>
            <a:r>
              <a:rPr lang="en-US" sz="2000" u="sng" dirty="0" smtClean="0">
                <a:solidFill>
                  <a:schemeClr val="tx1"/>
                </a:solidFill>
                <a:latin typeface="Arial" charset="0"/>
                <a:cs typeface="Arial" charset="0"/>
              </a:rPr>
              <a:t>http://www.adventurelibrary.com</a:t>
            </a:r>
            <a:endParaRPr lang="en-US" sz="2000" dirty="0" smtClean="0">
              <a:solidFill>
                <a:schemeClr val="tx1"/>
              </a:solidFill>
              <a:latin typeface="Arial" charset="0"/>
              <a:cs typeface="Arial" charset="0"/>
            </a:endParaRPr>
          </a:p>
          <a:p>
            <a:endParaRPr lang="en-US" sz="2000" dirty="0" smtClean="0">
              <a:solidFill>
                <a:schemeClr val="tx1"/>
              </a:solidFill>
              <a:latin typeface="Arial" charset="0"/>
              <a:cs typeface="Arial" charset="0"/>
            </a:endParaRPr>
          </a:p>
        </p:txBody>
      </p:sp>
      <p:sp>
        <p:nvSpPr>
          <p:cNvPr id="161796" name="Rectangle 4"/>
          <p:cNvSpPr>
            <a:spLocks noChangeArrowheads="1"/>
          </p:cNvSpPr>
          <p:nvPr/>
        </p:nvSpPr>
        <p:spPr bwMode="auto">
          <a:xfrm>
            <a:off x="1219200" y="2819400"/>
            <a:ext cx="6781800" cy="1676400"/>
          </a:xfrm>
          <a:prstGeom prst="rect">
            <a:avLst/>
          </a:prstGeom>
          <a:no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219605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p:cNvSpPr>
          <p:nvPr>
            <p:ph type="body" sz="quarter" idx="11"/>
          </p:nvPr>
        </p:nvSpPr>
        <p:spPr>
          <a:xfrm>
            <a:off x="0" y="144463"/>
            <a:ext cx="8689975" cy="615553"/>
          </a:xfrm>
        </p:spPr>
        <p:txBody>
          <a:bodyPr/>
          <a:lstStyle/>
          <a:p>
            <a:pPr lvl="1" eaLnBrk="1" hangingPunct="1">
              <a:buFont typeface="Arial" charset="0"/>
              <a:buNone/>
            </a:pPr>
            <a:r>
              <a:rPr lang="en-US" sz="3400" b="1" dirty="0" smtClean="0">
                <a:solidFill>
                  <a:schemeClr val="tx1"/>
                </a:solidFill>
                <a:latin typeface="Arial" charset="0"/>
                <a:cs typeface="Arial" charset="0"/>
              </a:rPr>
              <a:t>Default Namespace scope</a:t>
            </a:r>
            <a:endParaRPr lang="fr-FR" sz="3400" b="1" dirty="0" smtClean="0">
              <a:solidFill>
                <a:schemeClr val="tx1"/>
              </a:solidFill>
              <a:latin typeface="Arial" charset="0"/>
              <a:cs typeface="Arial" charset="0"/>
            </a:endParaRPr>
          </a:p>
        </p:txBody>
      </p:sp>
      <p:sp>
        <p:nvSpPr>
          <p:cNvPr id="162819" name="Text Placeholder 9"/>
          <p:cNvSpPr>
            <a:spLocks noGrp="1"/>
          </p:cNvSpPr>
          <p:nvPr>
            <p:ph type="body" sz="quarter" idx="16"/>
          </p:nvPr>
        </p:nvSpPr>
        <p:spPr>
          <a:xfrm>
            <a:off x="457200" y="935481"/>
            <a:ext cx="8534399" cy="5268912"/>
          </a:xfrm>
        </p:spPr>
        <p:txBody>
          <a:bodyPr/>
          <a:lstStyle/>
          <a:p>
            <a:pPr eaLnBrk="1" hangingPunct="1">
              <a:spcBef>
                <a:spcPct val="0"/>
              </a:spcBef>
              <a:buClrTx/>
            </a:pPr>
            <a:r>
              <a:rPr lang="en-US" sz="2000" dirty="0" smtClean="0">
                <a:solidFill>
                  <a:schemeClr val="tx1"/>
                </a:solidFill>
                <a:latin typeface="Arial" charset="0"/>
                <a:cs typeface="Arial" charset="0"/>
              </a:rPr>
              <a:t>The scope of a namespace begins at the element where it is declared</a:t>
            </a:r>
          </a:p>
          <a:p>
            <a:pPr eaLnBrk="1" hangingPunct="1">
              <a:spcBef>
                <a:spcPct val="0"/>
              </a:spcBef>
              <a:buClrTx/>
              <a:buFont typeface="Arial" charset="0"/>
              <a:buNone/>
            </a:pPr>
            <a:endParaRPr lang="en-US" sz="2000" dirty="0" smtClean="0">
              <a:solidFill>
                <a:schemeClr val="tx1"/>
              </a:solidFill>
              <a:latin typeface="Arial" charset="0"/>
              <a:cs typeface="Arial" charset="0"/>
            </a:endParaRPr>
          </a:p>
          <a:p>
            <a:pPr eaLnBrk="1" hangingPunct="1">
              <a:spcBef>
                <a:spcPct val="0"/>
              </a:spcBef>
              <a:buClrTx/>
            </a:pPr>
            <a:r>
              <a:rPr lang="en-US" sz="2000" dirty="0" smtClean="0">
                <a:solidFill>
                  <a:schemeClr val="tx1"/>
                </a:solidFill>
                <a:latin typeface="Arial" charset="0"/>
                <a:cs typeface="Arial" charset="0"/>
              </a:rPr>
              <a:t>It applies to the entire content of that element, unless overridden by another namespace declaration</a:t>
            </a:r>
          </a:p>
          <a:p>
            <a:pPr eaLnBrk="1" hangingPunct="1">
              <a:spcBef>
                <a:spcPct val="0"/>
              </a:spcBef>
              <a:buClrTx/>
              <a:buFont typeface="Arial" charset="0"/>
              <a:buNone/>
            </a:pPr>
            <a:r>
              <a:rPr lang="fr-FR" sz="2000" dirty="0" smtClean="0">
                <a:solidFill>
                  <a:schemeClr val="tx1"/>
                </a:solidFill>
                <a:latin typeface="Arial" charset="0"/>
                <a:cs typeface="Arial" charset="0"/>
              </a:rPr>
              <a:t>&lt;</a:t>
            </a:r>
            <a:r>
              <a:rPr lang="fr-FR" sz="2000" dirty="0" err="1" smtClean="0">
                <a:solidFill>
                  <a:schemeClr val="tx1"/>
                </a:solidFill>
                <a:latin typeface="Arial" charset="0"/>
                <a:cs typeface="Arial" charset="0"/>
              </a:rPr>
              <a:t>movie</a:t>
            </a:r>
            <a:r>
              <a:rPr lang="fr-FR" sz="2000" dirty="0" smtClean="0">
                <a:solidFill>
                  <a:schemeClr val="tx1"/>
                </a:solidFill>
                <a:latin typeface="Arial" charset="0"/>
                <a:cs typeface="Arial" charset="0"/>
              </a:rPr>
              <a:t> </a:t>
            </a:r>
            <a:r>
              <a:rPr lang="fr-FR" sz="2000" dirty="0" err="1" smtClean="0">
                <a:solidFill>
                  <a:schemeClr val="tx1"/>
                </a:solidFill>
                <a:latin typeface="Arial" charset="0"/>
                <a:cs typeface="Arial" charset="0"/>
              </a:rPr>
              <a:t>xmlns</a:t>
            </a:r>
            <a:r>
              <a:rPr lang="fr-FR" sz="2000" dirty="0" smtClean="0">
                <a:solidFill>
                  <a:schemeClr val="tx1"/>
                </a:solidFill>
                <a:latin typeface="Arial" charset="0"/>
                <a:cs typeface="Arial" charset="0"/>
              </a:rPr>
              <a:t>="http://www.multiplex.com"&gt;</a:t>
            </a:r>
          </a:p>
          <a:p>
            <a:pPr eaLnBrk="1" hangingPunct="1">
              <a:spcBef>
                <a:spcPct val="0"/>
              </a:spcBef>
              <a:buClrTx/>
              <a:buFont typeface="Arial" charset="0"/>
              <a:buNone/>
            </a:pPr>
            <a:r>
              <a:rPr lang="fr-FR" sz="2000" dirty="0">
                <a:solidFill>
                  <a:schemeClr val="tx1"/>
                </a:solidFill>
                <a:latin typeface="Arial" charset="0"/>
                <a:cs typeface="Arial" charset="0"/>
              </a:rPr>
              <a:t>	</a:t>
            </a:r>
            <a:r>
              <a:rPr lang="fr-FR" sz="2000" dirty="0" smtClean="0">
                <a:solidFill>
                  <a:schemeClr val="tx1"/>
                </a:solidFill>
                <a:latin typeface="Arial" charset="0"/>
                <a:cs typeface="Arial" charset="0"/>
              </a:rPr>
              <a:t>&lt;</a:t>
            </a:r>
            <a:r>
              <a:rPr lang="fr-FR" sz="2000" dirty="0" err="1" smtClean="0">
                <a:solidFill>
                  <a:schemeClr val="tx1"/>
                </a:solidFill>
                <a:latin typeface="Arial" charset="0"/>
                <a:cs typeface="Arial" charset="0"/>
              </a:rPr>
              <a:t>title</a:t>
            </a:r>
            <a:r>
              <a:rPr lang="fr-FR" sz="2000" dirty="0" smtClean="0">
                <a:solidFill>
                  <a:schemeClr val="tx1"/>
                </a:solidFill>
                <a:latin typeface="Arial" charset="0"/>
                <a:cs typeface="Arial" charset="0"/>
              </a:rPr>
              <a:t>&gt;Forrest </a:t>
            </a:r>
            <a:r>
              <a:rPr lang="fr-FR" sz="2000" dirty="0" err="1" smtClean="0">
                <a:solidFill>
                  <a:schemeClr val="tx1"/>
                </a:solidFill>
                <a:latin typeface="Arial" charset="0"/>
                <a:cs typeface="Arial" charset="0"/>
              </a:rPr>
              <a:t>Gump</a:t>
            </a:r>
            <a:r>
              <a:rPr lang="fr-FR" sz="2000" dirty="0" smtClean="0">
                <a:solidFill>
                  <a:schemeClr val="tx1"/>
                </a:solidFill>
                <a:latin typeface="Arial" charset="0"/>
                <a:cs typeface="Arial" charset="0"/>
              </a:rPr>
              <a:t>&lt;/</a:t>
            </a:r>
            <a:r>
              <a:rPr lang="fr-FR" sz="2000" dirty="0" err="1" smtClean="0">
                <a:solidFill>
                  <a:schemeClr val="tx1"/>
                </a:solidFill>
                <a:latin typeface="Arial" charset="0"/>
                <a:cs typeface="Arial" charset="0"/>
              </a:rPr>
              <a:t>title</a:t>
            </a:r>
            <a:r>
              <a:rPr lang="fr-FR" sz="2000" dirty="0" smtClean="0">
                <a:solidFill>
                  <a:schemeClr val="tx1"/>
                </a:solidFill>
                <a:latin typeface="Arial" charset="0"/>
                <a:cs typeface="Arial" charset="0"/>
              </a:rPr>
              <a:t>&gt;</a:t>
            </a:r>
          </a:p>
          <a:p>
            <a:pPr eaLnBrk="1" hangingPunct="1">
              <a:spcBef>
                <a:spcPct val="0"/>
              </a:spcBef>
              <a:buClrTx/>
              <a:buFont typeface="Arial" charset="0"/>
              <a:buNone/>
            </a:pPr>
            <a:r>
              <a:rPr lang="fr-FR" sz="2000" dirty="0" smtClean="0">
                <a:solidFill>
                  <a:schemeClr val="tx1"/>
                </a:solidFill>
                <a:latin typeface="Arial" charset="0"/>
                <a:cs typeface="Arial" charset="0"/>
              </a:rPr>
              <a:t>	&lt;</a:t>
            </a:r>
            <a:r>
              <a:rPr lang="fr-FR" sz="2000" dirty="0" err="1" smtClean="0">
                <a:solidFill>
                  <a:schemeClr val="tx1"/>
                </a:solidFill>
                <a:latin typeface="Arial" charset="0"/>
                <a:cs typeface="Arial" charset="0"/>
              </a:rPr>
              <a:t>director</a:t>
            </a:r>
            <a:r>
              <a:rPr lang="fr-FR" sz="2000" dirty="0" smtClean="0">
                <a:solidFill>
                  <a:schemeClr val="tx1"/>
                </a:solidFill>
                <a:latin typeface="Arial" charset="0"/>
                <a:cs typeface="Arial" charset="0"/>
              </a:rPr>
              <a:t>&gt;Robert </a:t>
            </a:r>
            <a:r>
              <a:rPr lang="fr-FR" sz="2000" dirty="0" err="1" smtClean="0">
                <a:solidFill>
                  <a:schemeClr val="tx1"/>
                </a:solidFill>
                <a:latin typeface="Arial" charset="0"/>
                <a:cs typeface="Arial" charset="0"/>
              </a:rPr>
              <a:t>Zemeckis</a:t>
            </a:r>
            <a:r>
              <a:rPr lang="fr-FR" sz="2000" dirty="0" smtClean="0">
                <a:solidFill>
                  <a:schemeClr val="tx1"/>
                </a:solidFill>
                <a:latin typeface="Arial" charset="0"/>
                <a:cs typeface="Arial" charset="0"/>
              </a:rPr>
              <a:t>&lt;/</a:t>
            </a:r>
            <a:r>
              <a:rPr lang="fr-FR" sz="2000" dirty="0" err="1" smtClean="0">
                <a:solidFill>
                  <a:schemeClr val="tx1"/>
                </a:solidFill>
                <a:latin typeface="Arial" charset="0"/>
                <a:cs typeface="Arial" charset="0"/>
              </a:rPr>
              <a:t>director</a:t>
            </a:r>
            <a:r>
              <a:rPr lang="fr-FR" sz="2000" dirty="0" smtClean="0">
                <a:solidFill>
                  <a:schemeClr val="tx1"/>
                </a:solidFill>
                <a:latin typeface="Arial" charset="0"/>
                <a:cs typeface="Arial" charset="0"/>
              </a:rPr>
              <a:t>&gt;</a:t>
            </a:r>
          </a:p>
          <a:p>
            <a:pPr lvl="1" eaLnBrk="1" hangingPunct="1">
              <a:buFont typeface="Arial" charset="0"/>
              <a:buNone/>
            </a:pPr>
            <a:r>
              <a:rPr lang="fr-FR" sz="2000" dirty="0" smtClean="0">
                <a:solidFill>
                  <a:schemeClr val="tx1"/>
                </a:solidFill>
                <a:latin typeface="Arial" charset="0"/>
                <a:cs typeface="Arial" charset="0"/>
              </a:rPr>
              <a:t>  &lt;</a:t>
            </a:r>
            <a:r>
              <a:rPr lang="fr-FR" sz="2000" dirty="0" err="1" smtClean="0">
                <a:solidFill>
                  <a:schemeClr val="tx1"/>
                </a:solidFill>
                <a:latin typeface="Arial" charset="0"/>
                <a:cs typeface="Arial" charset="0"/>
              </a:rPr>
              <a:t>buyrent</a:t>
            </a:r>
            <a:r>
              <a:rPr lang="fr-FR" sz="2000" dirty="0" smtClean="0">
                <a:solidFill>
                  <a:schemeClr val="tx1"/>
                </a:solidFill>
                <a:latin typeface="Arial" charset="0"/>
                <a:cs typeface="Arial" charset="0"/>
              </a:rPr>
              <a:t> </a:t>
            </a:r>
            <a:r>
              <a:rPr lang="fr-FR" sz="2000" dirty="0" err="1" smtClean="0">
                <a:solidFill>
                  <a:schemeClr val="tx1"/>
                </a:solidFill>
                <a:latin typeface="Arial" charset="0"/>
                <a:cs typeface="Arial" charset="0"/>
              </a:rPr>
              <a:t>xmlns</a:t>
            </a:r>
            <a:r>
              <a:rPr lang="fr-FR" sz="2000" dirty="0" smtClean="0">
                <a:solidFill>
                  <a:schemeClr val="tx1"/>
                </a:solidFill>
                <a:latin typeface="Arial" charset="0"/>
                <a:cs typeface="Arial" charset="0"/>
              </a:rPr>
              <a:t>="http://www.inox.com"&gt;</a:t>
            </a:r>
          </a:p>
          <a:p>
            <a:pPr lvl="1" eaLnBrk="1" hangingPunct="1">
              <a:buFont typeface="Arial" charset="0"/>
              <a:buNone/>
            </a:pPr>
            <a:r>
              <a:rPr lang="fr-FR" sz="2000" dirty="0" smtClean="0">
                <a:solidFill>
                  <a:schemeClr val="tx1"/>
                </a:solidFill>
                <a:latin typeface="Arial" charset="0"/>
                <a:cs typeface="Arial" charset="0"/>
              </a:rPr>
              <a:t>    &lt;</a:t>
            </a:r>
            <a:r>
              <a:rPr lang="fr-FR" sz="2000" dirty="0" err="1" smtClean="0">
                <a:solidFill>
                  <a:schemeClr val="tx1"/>
                </a:solidFill>
                <a:latin typeface="Arial" charset="0"/>
                <a:cs typeface="Arial" charset="0"/>
              </a:rPr>
              <a:t>title</a:t>
            </a:r>
            <a:r>
              <a:rPr lang="fr-FR" sz="2000" dirty="0" smtClean="0">
                <a:solidFill>
                  <a:schemeClr val="tx1"/>
                </a:solidFill>
                <a:latin typeface="Arial" charset="0"/>
                <a:cs typeface="Arial" charset="0"/>
              </a:rPr>
              <a:t>&gt;</a:t>
            </a:r>
            <a:r>
              <a:rPr lang="fr-FR" sz="2000" dirty="0" err="1" smtClean="0">
                <a:solidFill>
                  <a:schemeClr val="tx1"/>
                </a:solidFill>
                <a:latin typeface="Arial" charset="0"/>
                <a:cs typeface="Arial" charset="0"/>
              </a:rPr>
              <a:t>Bourne</a:t>
            </a:r>
            <a:r>
              <a:rPr lang="fr-FR" sz="2000" dirty="0" smtClean="0">
                <a:solidFill>
                  <a:schemeClr val="tx1"/>
                </a:solidFill>
                <a:latin typeface="Arial" charset="0"/>
                <a:cs typeface="Arial" charset="0"/>
              </a:rPr>
              <a:t> Ultimatum&lt;/</a:t>
            </a:r>
            <a:r>
              <a:rPr lang="fr-FR" sz="2000" dirty="0" err="1" smtClean="0">
                <a:solidFill>
                  <a:schemeClr val="tx1"/>
                </a:solidFill>
                <a:latin typeface="Arial" charset="0"/>
                <a:cs typeface="Arial" charset="0"/>
              </a:rPr>
              <a:t>title</a:t>
            </a:r>
            <a:r>
              <a:rPr lang="fr-FR" sz="2000" dirty="0" smtClean="0">
                <a:solidFill>
                  <a:schemeClr val="tx1"/>
                </a:solidFill>
                <a:latin typeface="Arial" charset="0"/>
                <a:cs typeface="Arial" charset="0"/>
              </a:rPr>
              <a:t>&gt;</a:t>
            </a:r>
          </a:p>
          <a:p>
            <a:pPr lvl="1" eaLnBrk="1" hangingPunct="1">
              <a:buFont typeface="Arial" charset="0"/>
              <a:buNone/>
            </a:pPr>
            <a:r>
              <a:rPr lang="fr-FR" sz="2000" dirty="0" smtClean="0">
                <a:solidFill>
                  <a:schemeClr val="tx1"/>
                </a:solidFill>
                <a:latin typeface="Arial" charset="0"/>
                <a:cs typeface="Arial" charset="0"/>
              </a:rPr>
              <a:t>    &lt;</a:t>
            </a:r>
            <a:r>
              <a:rPr lang="fr-FR" sz="2000" dirty="0" err="1" smtClean="0">
                <a:solidFill>
                  <a:schemeClr val="tx1"/>
                </a:solidFill>
                <a:latin typeface="Arial" charset="0"/>
                <a:cs typeface="Arial" charset="0"/>
              </a:rPr>
              <a:t>director</a:t>
            </a:r>
            <a:r>
              <a:rPr lang="fr-FR" sz="2000" dirty="0" smtClean="0">
                <a:solidFill>
                  <a:schemeClr val="tx1"/>
                </a:solidFill>
                <a:latin typeface="Arial" charset="0"/>
                <a:cs typeface="Arial" charset="0"/>
              </a:rPr>
              <a:t>&gt;Paul </a:t>
            </a:r>
            <a:r>
              <a:rPr lang="fr-FR" sz="2000" dirty="0" err="1" smtClean="0">
                <a:solidFill>
                  <a:schemeClr val="tx1"/>
                </a:solidFill>
                <a:latin typeface="Arial" charset="0"/>
                <a:cs typeface="Arial" charset="0"/>
              </a:rPr>
              <a:t>Greengrass</a:t>
            </a:r>
            <a:r>
              <a:rPr lang="fr-FR" sz="2000" dirty="0" smtClean="0">
                <a:solidFill>
                  <a:schemeClr val="tx1"/>
                </a:solidFill>
                <a:latin typeface="Arial" charset="0"/>
                <a:cs typeface="Arial" charset="0"/>
              </a:rPr>
              <a:t>&lt;/</a:t>
            </a:r>
            <a:r>
              <a:rPr lang="fr-FR" sz="2000" dirty="0" err="1" smtClean="0">
                <a:solidFill>
                  <a:schemeClr val="tx1"/>
                </a:solidFill>
                <a:latin typeface="Arial" charset="0"/>
                <a:cs typeface="Arial" charset="0"/>
              </a:rPr>
              <a:t>director</a:t>
            </a:r>
            <a:r>
              <a:rPr lang="fr-FR" sz="2000" dirty="0" smtClean="0">
                <a:solidFill>
                  <a:schemeClr val="tx1"/>
                </a:solidFill>
                <a:latin typeface="Arial" charset="0"/>
                <a:cs typeface="Arial" charset="0"/>
              </a:rPr>
              <a:t>&gt;</a:t>
            </a:r>
          </a:p>
          <a:p>
            <a:pPr lvl="1" eaLnBrk="1" hangingPunct="1">
              <a:buFont typeface="Arial" charset="0"/>
              <a:buNone/>
            </a:pPr>
            <a:r>
              <a:rPr lang="fr-FR" sz="2000" dirty="0" smtClean="0">
                <a:solidFill>
                  <a:schemeClr val="tx1"/>
                </a:solidFill>
                <a:latin typeface="Arial" charset="0"/>
                <a:cs typeface="Arial" charset="0"/>
              </a:rPr>
              <a:t>  &lt;/</a:t>
            </a:r>
            <a:r>
              <a:rPr lang="fr-FR" sz="2000" dirty="0" err="1" smtClean="0">
                <a:solidFill>
                  <a:schemeClr val="tx1"/>
                </a:solidFill>
                <a:latin typeface="Arial" charset="0"/>
                <a:cs typeface="Arial" charset="0"/>
              </a:rPr>
              <a:t>buyrent</a:t>
            </a:r>
            <a:r>
              <a:rPr lang="fr-FR" sz="2000" dirty="0" smtClean="0">
                <a:solidFill>
                  <a:schemeClr val="tx1"/>
                </a:solidFill>
                <a:latin typeface="Arial" charset="0"/>
                <a:cs typeface="Arial" charset="0"/>
              </a:rPr>
              <a:t>&gt;</a:t>
            </a:r>
          </a:p>
          <a:p>
            <a:pPr eaLnBrk="1" hangingPunct="1">
              <a:buFont typeface="Arial" charset="0"/>
              <a:buNone/>
            </a:pPr>
            <a:r>
              <a:rPr lang="fr-FR" sz="2400" dirty="0">
                <a:solidFill>
                  <a:schemeClr val="tx1"/>
                </a:solidFill>
                <a:latin typeface="Arial" charset="0"/>
                <a:cs typeface="Arial" charset="0"/>
              </a:rPr>
              <a:t>	</a:t>
            </a:r>
            <a:r>
              <a:rPr lang="fr-FR" sz="2000" dirty="0">
                <a:solidFill>
                  <a:schemeClr val="tx1"/>
                </a:solidFill>
                <a:latin typeface="Arial" charset="0"/>
                <a:cs typeface="Arial" charset="0"/>
              </a:rPr>
              <a:t>&lt;</a:t>
            </a:r>
            <a:r>
              <a:rPr lang="fr-FR" sz="2000" dirty="0" err="1">
                <a:solidFill>
                  <a:schemeClr val="tx1"/>
                </a:solidFill>
                <a:latin typeface="Arial" charset="0"/>
                <a:cs typeface="Arial" charset="0"/>
              </a:rPr>
              <a:t>title</a:t>
            </a:r>
            <a:r>
              <a:rPr lang="fr-FR" sz="2000" dirty="0">
                <a:solidFill>
                  <a:schemeClr val="tx1"/>
                </a:solidFill>
                <a:latin typeface="Arial" charset="0"/>
                <a:cs typeface="Arial" charset="0"/>
              </a:rPr>
              <a:t>&gt;Titanic&lt;/</a:t>
            </a:r>
            <a:r>
              <a:rPr lang="fr-FR" sz="2000" dirty="0" err="1">
                <a:solidFill>
                  <a:schemeClr val="tx1"/>
                </a:solidFill>
                <a:latin typeface="Arial" charset="0"/>
                <a:cs typeface="Arial" charset="0"/>
              </a:rPr>
              <a:t>title</a:t>
            </a:r>
            <a:r>
              <a:rPr lang="fr-FR" sz="2000" dirty="0" smtClean="0">
                <a:solidFill>
                  <a:schemeClr val="tx1"/>
                </a:solidFill>
                <a:latin typeface="Arial" charset="0"/>
                <a:cs typeface="Arial" charset="0"/>
              </a:rPr>
              <a:t>&gt;</a:t>
            </a:r>
          </a:p>
          <a:p>
            <a:pPr eaLnBrk="1" hangingPunct="1">
              <a:buFont typeface="Arial" charset="0"/>
              <a:buNone/>
            </a:pPr>
            <a:r>
              <a:rPr lang="fr-FR" sz="2000" dirty="0">
                <a:solidFill>
                  <a:schemeClr val="tx1"/>
                </a:solidFill>
                <a:latin typeface="Arial" charset="0"/>
                <a:cs typeface="Arial" charset="0"/>
              </a:rPr>
              <a:t>	</a:t>
            </a:r>
            <a:r>
              <a:rPr lang="fr-FR" sz="2000" dirty="0" smtClean="0">
                <a:solidFill>
                  <a:schemeClr val="tx1"/>
                </a:solidFill>
                <a:latin typeface="Arial" charset="0"/>
                <a:cs typeface="Arial" charset="0"/>
              </a:rPr>
              <a:t>&lt;</a:t>
            </a:r>
            <a:r>
              <a:rPr lang="fr-FR" sz="2000" dirty="0" err="1" smtClean="0">
                <a:solidFill>
                  <a:schemeClr val="tx1"/>
                </a:solidFill>
                <a:latin typeface="Arial" charset="0"/>
                <a:cs typeface="Arial" charset="0"/>
              </a:rPr>
              <a:t>director</a:t>
            </a:r>
            <a:r>
              <a:rPr lang="fr-FR" sz="2000" dirty="0" smtClean="0">
                <a:solidFill>
                  <a:schemeClr val="tx1"/>
                </a:solidFill>
                <a:latin typeface="Arial" charset="0"/>
                <a:cs typeface="Arial" charset="0"/>
              </a:rPr>
              <a:t>&gt;James Cameron&lt;/</a:t>
            </a:r>
            <a:r>
              <a:rPr lang="fr-FR" sz="2000" dirty="0" err="1" smtClean="0">
                <a:solidFill>
                  <a:schemeClr val="tx1"/>
                </a:solidFill>
                <a:latin typeface="Arial" charset="0"/>
                <a:cs typeface="Arial" charset="0"/>
              </a:rPr>
              <a:t>director</a:t>
            </a:r>
            <a:r>
              <a:rPr lang="fr-FR" sz="2000" dirty="0" smtClean="0">
                <a:solidFill>
                  <a:schemeClr val="tx1"/>
                </a:solidFill>
                <a:latin typeface="Arial" charset="0"/>
                <a:cs typeface="Arial" charset="0"/>
              </a:rPr>
              <a:t>&gt;</a:t>
            </a:r>
          </a:p>
          <a:p>
            <a:pPr eaLnBrk="1" hangingPunct="1">
              <a:buFont typeface="Arial" charset="0"/>
              <a:buNone/>
            </a:pPr>
            <a:r>
              <a:rPr lang="fr-FR" sz="2000" dirty="0" smtClean="0">
                <a:solidFill>
                  <a:schemeClr val="tx1"/>
                </a:solidFill>
                <a:latin typeface="Arial" charset="0"/>
                <a:cs typeface="Arial" charset="0"/>
              </a:rPr>
              <a:t>&lt;/</a:t>
            </a:r>
            <a:r>
              <a:rPr lang="fr-FR" sz="2000" dirty="0" err="1" smtClean="0">
                <a:solidFill>
                  <a:schemeClr val="tx1"/>
                </a:solidFill>
                <a:latin typeface="Arial" charset="0"/>
                <a:cs typeface="Arial" charset="0"/>
              </a:rPr>
              <a:t>movie</a:t>
            </a:r>
            <a:r>
              <a:rPr lang="fr-FR" sz="2000" dirty="0" smtClean="0">
                <a:solidFill>
                  <a:schemeClr val="tx1"/>
                </a:solidFill>
                <a:latin typeface="Arial" charset="0"/>
                <a:cs typeface="Arial" charset="0"/>
              </a:rPr>
              <a:t>&gt;</a:t>
            </a:r>
          </a:p>
          <a:p>
            <a:pPr lvl="1" eaLnBrk="1" hangingPunct="1">
              <a:buFont typeface="Arial" charset="0"/>
              <a:buNone/>
            </a:pPr>
            <a:endParaRPr lang="fr-FR" sz="2000" dirty="0" smtClean="0">
              <a:solidFill>
                <a:schemeClr val="tx1"/>
              </a:solidFill>
              <a:latin typeface="Arial" charset="0"/>
              <a:cs typeface="Arial" charset="0"/>
            </a:endParaRPr>
          </a:p>
          <a:p>
            <a:endParaRPr lang="en-US" sz="2000" dirty="0" smtClean="0">
              <a:solidFill>
                <a:schemeClr val="tx1"/>
              </a:solidFill>
              <a:latin typeface="Arial" charset="0"/>
              <a:cs typeface="Arial" charset="0"/>
            </a:endParaRPr>
          </a:p>
        </p:txBody>
      </p:sp>
      <p:sp>
        <p:nvSpPr>
          <p:cNvPr id="162820" name="Rectangle 4"/>
          <p:cNvSpPr>
            <a:spLocks noChangeArrowheads="1"/>
          </p:cNvSpPr>
          <p:nvPr/>
        </p:nvSpPr>
        <p:spPr bwMode="auto">
          <a:xfrm>
            <a:off x="543400" y="2546793"/>
            <a:ext cx="5171600" cy="2863407"/>
          </a:xfrm>
          <a:prstGeom prst="rect">
            <a:avLst/>
          </a:prstGeom>
          <a:noFill/>
          <a:ln w="9525">
            <a:solidFill>
              <a:schemeClr val="tx1"/>
            </a:solidFill>
            <a:miter lim="800000"/>
            <a:headEnd/>
            <a:tailEnd/>
          </a:ln>
        </p:spPr>
        <p:txBody>
          <a:bodyPr wrap="none" anchor="ctr"/>
          <a:lstStyle/>
          <a:p>
            <a:endParaRPr lang="en-US"/>
          </a:p>
        </p:txBody>
      </p:sp>
      <p:sp>
        <p:nvSpPr>
          <p:cNvPr id="162821" name="Rectangle 5"/>
          <p:cNvSpPr>
            <a:spLocks noChangeArrowheads="1"/>
          </p:cNvSpPr>
          <p:nvPr/>
        </p:nvSpPr>
        <p:spPr bwMode="auto">
          <a:xfrm>
            <a:off x="976860" y="3188873"/>
            <a:ext cx="4693170" cy="1447800"/>
          </a:xfrm>
          <a:prstGeom prst="rect">
            <a:avLst/>
          </a:prstGeom>
          <a:noFill/>
          <a:ln w="9525">
            <a:solidFill>
              <a:schemeClr val="tx1"/>
            </a:solidFill>
            <a:miter lim="800000"/>
            <a:headEnd/>
            <a:tailEnd/>
          </a:ln>
        </p:spPr>
        <p:txBody>
          <a:bodyPr wrap="none" anchor="ctr"/>
          <a:lstStyle/>
          <a:p>
            <a:endParaRPr lang="en-US"/>
          </a:p>
        </p:txBody>
      </p:sp>
      <p:sp>
        <p:nvSpPr>
          <p:cNvPr id="162822" name="Text Box 6"/>
          <p:cNvSpPr txBox="1">
            <a:spLocks noChangeArrowheads="1"/>
          </p:cNvSpPr>
          <p:nvPr/>
        </p:nvSpPr>
        <p:spPr bwMode="auto">
          <a:xfrm>
            <a:off x="5868650" y="3813618"/>
            <a:ext cx="3199150" cy="1077218"/>
          </a:xfrm>
          <a:prstGeom prst="rect">
            <a:avLst/>
          </a:prstGeom>
          <a:solidFill>
            <a:srgbClr val="E5EBBF"/>
          </a:solidFill>
          <a:ln w="9525">
            <a:noFill/>
            <a:miter lim="800000"/>
            <a:headEnd/>
            <a:tailEnd/>
          </a:ln>
        </p:spPr>
        <p:txBody>
          <a:bodyPr wrap="square">
            <a:spAutoFit/>
          </a:bodyPr>
          <a:lstStyle/>
          <a:p>
            <a:r>
              <a:rPr lang="en-US" sz="1600" dirty="0" smtClean="0"/>
              <a:t>Elements </a:t>
            </a:r>
            <a:r>
              <a:rPr lang="en-US" sz="1600" dirty="0" err="1" smtClean="0"/>
              <a:t>buyrent</a:t>
            </a:r>
            <a:r>
              <a:rPr lang="en-US" sz="1600" dirty="0" smtClean="0"/>
              <a:t>, title, and </a:t>
            </a:r>
          </a:p>
          <a:p>
            <a:r>
              <a:rPr lang="en-US" sz="1600" dirty="0" smtClean="0"/>
              <a:t>director of Bourne Ultimatum </a:t>
            </a:r>
            <a:r>
              <a:rPr lang="en-US" sz="1600" dirty="0" err="1" smtClean="0"/>
              <a:t>areassociated</a:t>
            </a:r>
            <a:r>
              <a:rPr lang="en-US" sz="1600" dirty="0" smtClean="0"/>
              <a:t> with namespace </a:t>
            </a:r>
          </a:p>
          <a:p>
            <a:r>
              <a:rPr lang="en-US" sz="1600" dirty="0" smtClean="0"/>
              <a:t>http</a:t>
            </a:r>
            <a:r>
              <a:rPr lang="en-US" sz="1600" dirty="0"/>
              <a:t>://</a:t>
            </a:r>
            <a:r>
              <a:rPr lang="en-US" sz="1600" dirty="0" smtClean="0"/>
              <a:t>www.inox.com </a:t>
            </a:r>
            <a:endParaRPr lang="en-US" sz="1600" dirty="0"/>
          </a:p>
        </p:txBody>
      </p:sp>
      <p:sp>
        <p:nvSpPr>
          <p:cNvPr id="162823" name="Text Box 7"/>
          <p:cNvSpPr txBox="1">
            <a:spLocks noChangeArrowheads="1"/>
          </p:cNvSpPr>
          <p:nvPr/>
        </p:nvSpPr>
        <p:spPr bwMode="auto">
          <a:xfrm>
            <a:off x="5829300" y="2318193"/>
            <a:ext cx="3238500" cy="1323975"/>
          </a:xfrm>
          <a:prstGeom prst="rect">
            <a:avLst/>
          </a:prstGeom>
          <a:solidFill>
            <a:srgbClr val="E5EBBF"/>
          </a:solidFill>
          <a:ln w="9525">
            <a:noFill/>
            <a:miter lim="800000"/>
            <a:headEnd/>
            <a:tailEnd/>
          </a:ln>
        </p:spPr>
        <p:txBody>
          <a:bodyPr wrap="square">
            <a:spAutoFit/>
          </a:bodyPr>
          <a:lstStyle/>
          <a:p>
            <a:r>
              <a:rPr lang="en-US" sz="1600" dirty="0" smtClean="0"/>
              <a:t>Elements movie, &amp; title, and director of Forrest Gump and </a:t>
            </a:r>
          </a:p>
          <a:p>
            <a:r>
              <a:rPr lang="en-US" sz="1600" dirty="0" smtClean="0"/>
              <a:t>Titanic are associated with namespace http</a:t>
            </a:r>
            <a:r>
              <a:rPr lang="en-US" sz="1600" dirty="0"/>
              <a:t>://</a:t>
            </a:r>
            <a:r>
              <a:rPr lang="en-US" sz="1600" dirty="0" smtClean="0"/>
              <a:t>www.multiplex.com </a:t>
            </a:r>
            <a:endParaRPr lang="en-US" sz="1600" dirty="0"/>
          </a:p>
        </p:txBody>
      </p:sp>
      <p:sp>
        <p:nvSpPr>
          <p:cNvPr id="162824" name="Line 9"/>
          <p:cNvSpPr>
            <a:spLocks noChangeShapeType="1"/>
          </p:cNvSpPr>
          <p:nvPr/>
        </p:nvSpPr>
        <p:spPr bwMode="auto">
          <a:xfrm>
            <a:off x="5181600" y="2993179"/>
            <a:ext cx="1905000" cy="195694"/>
          </a:xfrm>
          <a:prstGeom prst="line">
            <a:avLst/>
          </a:prstGeom>
          <a:noFill/>
          <a:ln w="9525">
            <a:solidFill>
              <a:schemeClr val="tx1"/>
            </a:solidFill>
            <a:round/>
            <a:headEnd/>
            <a:tailEnd type="triangle" w="med" len="med"/>
          </a:ln>
        </p:spPr>
        <p:txBody>
          <a:bodyPr/>
          <a:lstStyle/>
          <a:p>
            <a:endParaRPr lang="en-US"/>
          </a:p>
        </p:txBody>
      </p:sp>
      <p:sp>
        <p:nvSpPr>
          <p:cNvPr id="162825" name="Line 10"/>
          <p:cNvSpPr>
            <a:spLocks noChangeShapeType="1"/>
          </p:cNvSpPr>
          <p:nvPr/>
        </p:nvSpPr>
        <p:spPr bwMode="auto">
          <a:xfrm>
            <a:off x="5501390" y="4419599"/>
            <a:ext cx="457200" cy="217073"/>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397548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p:cNvSpPr>
          <p:nvPr>
            <p:ph type="body" sz="quarter" idx="11"/>
          </p:nvPr>
        </p:nvSpPr>
        <p:spPr>
          <a:xfrm>
            <a:off x="460375" y="144463"/>
            <a:ext cx="8229600" cy="615553"/>
          </a:xfrm>
        </p:spPr>
        <p:txBody>
          <a:bodyPr/>
          <a:lstStyle/>
          <a:p>
            <a:r>
              <a:rPr sz="3400" dirty="0" smtClean="0">
                <a:solidFill>
                  <a:schemeClr val="tx1"/>
                </a:solidFill>
                <a:latin typeface="Arial" charset="0"/>
                <a:cs typeface="Arial" charset="0"/>
              </a:rPr>
              <a:t>Namespace</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scope</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a:t>
            </a:r>
            <a:r>
              <a:rPr sz="3400" dirty="0">
                <a:solidFill>
                  <a:schemeClr val="tx1"/>
                </a:solidFill>
                <a:latin typeface="Arial" charset="0"/>
                <a:cs typeface="Arial" charset="0"/>
              </a:rPr>
              <a:t>Contd</a:t>
            </a:r>
            <a:r>
              <a:rPr sz="3400" dirty="0" smtClean="0">
                <a:solidFill>
                  <a:schemeClr val="tx1"/>
                </a:solidFill>
                <a:latin typeface="Arial" charset="0"/>
                <a:cs typeface="Arial" charset="0"/>
              </a:rPr>
              <a:t>.).</a:t>
            </a:r>
            <a:endParaRPr sz="3400" dirty="0">
              <a:solidFill>
                <a:schemeClr val="tx1"/>
              </a:solidFill>
              <a:latin typeface="Arial" charset="0"/>
              <a:cs typeface="Arial" charset="0"/>
              <a:sym typeface="Wingdings" pitchFamily="2" charset="2"/>
            </a:endParaRPr>
          </a:p>
        </p:txBody>
      </p:sp>
      <p:sp>
        <p:nvSpPr>
          <p:cNvPr id="163843" name="Text Placeholder 4"/>
          <p:cNvSpPr>
            <a:spLocks noGrp="1"/>
          </p:cNvSpPr>
          <p:nvPr>
            <p:ph type="body" sz="quarter" idx="16"/>
          </p:nvPr>
        </p:nvSpPr>
        <p:spPr/>
        <p:txBody>
          <a:bodyPr/>
          <a:lstStyle/>
          <a:p>
            <a:pPr eaLnBrk="1" hangingPunct="1">
              <a:buClrTx/>
            </a:pPr>
            <a:r>
              <a:rPr lang="en-US" sz="2000" dirty="0" smtClean="0">
                <a:solidFill>
                  <a:schemeClr val="tx1"/>
                </a:solidFill>
                <a:latin typeface="Arial" charset="0"/>
                <a:cs typeface="Arial" charset="0"/>
              </a:rPr>
              <a:t>Multiple namespace prefixes can be declared as attributes of a single element</a:t>
            </a:r>
          </a:p>
          <a:p>
            <a:pPr eaLnBrk="1" hangingPunct="1">
              <a:buClrTx/>
            </a:pPr>
            <a:endParaRPr lang="en-US" sz="2000" dirty="0" smtClean="0">
              <a:solidFill>
                <a:schemeClr val="tx1"/>
              </a:solidFill>
              <a:latin typeface="Arial" charset="0"/>
              <a:cs typeface="Arial" charset="0"/>
            </a:endParaRPr>
          </a:p>
          <a:p>
            <a:pPr lvl="1" eaLnBrk="1" hangingPunct="1">
              <a:buClrTx/>
              <a:buFont typeface="Arial" charset="0"/>
              <a:buNone/>
            </a:pPr>
            <a:r>
              <a:rPr lang="en-US" sz="2000" dirty="0" smtClean="0">
                <a:solidFill>
                  <a:schemeClr val="tx1"/>
                </a:solidFill>
                <a:latin typeface="Arial" charset="0"/>
                <a:cs typeface="Arial" charset="0"/>
              </a:rPr>
              <a:t>&lt;!– Both namespace prefixes are available throughout --</a:t>
            </a:r>
            <a:r>
              <a:rPr lang="en-US" sz="2000" dirty="0" smtClean="0">
                <a:solidFill>
                  <a:schemeClr val="tx1"/>
                </a:solidFill>
                <a:latin typeface="Arial" charset="0"/>
                <a:cs typeface="Arial" charset="0"/>
                <a:sym typeface="Wingdings" pitchFamily="2" charset="2"/>
              </a:rPr>
              <a:t>&gt;</a:t>
            </a:r>
          </a:p>
          <a:p>
            <a:pPr lvl="1" eaLnBrk="1" hangingPunct="1">
              <a:buClrTx/>
              <a:buFont typeface="Arial" charset="0"/>
              <a:buNone/>
            </a:pPr>
            <a:endParaRPr lang="en-US" sz="2000" dirty="0" smtClean="0">
              <a:solidFill>
                <a:schemeClr val="tx1"/>
              </a:solidFill>
              <a:latin typeface="Arial" charset="0"/>
              <a:cs typeface="Arial" charset="0"/>
              <a:sym typeface="Wingdings" pitchFamily="2" charset="2"/>
            </a:endParaRPr>
          </a:p>
          <a:p>
            <a:pPr lvl="1" eaLnBrk="1" hangingPunct="1">
              <a:buClrTx/>
              <a:buFont typeface="Arial" charset="0"/>
              <a:buNone/>
            </a:pPr>
            <a:r>
              <a:rPr lang="en-US" sz="2000" dirty="0" smtClean="0">
                <a:solidFill>
                  <a:schemeClr val="tx1"/>
                </a:solidFill>
                <a:latin typeface="Arial" charset="0"/>
                <a:cs typeface="Arial" charset="0"/>
                <a:sym typeface="Wingdings" pitchFamily="2" charset="2"/>
              </a:rPr>
              <a:t>&lt;</a:t>
            </a:r>
            <a:r>
              <a:rPr lang="en-US" sz="2000" dirty="0" err="1" smtClean="0">
                <a:solidFill>
                  <a:schemeClr val="tx1"/>
                </a:solidFill>
                <a:latin typeface="Arial" charset="0"/>
                <a:cs typeface="Arial" charset="0"/>
                <a:sym typeface="Wingdings" pitchFamily="2" charset="2"/>
              </a:rPr>
              <a:t>bk:book</a:t>
            </a:r>
            <a:r>
              <a:rPr lang="en-US" sz="2000" dirty="0" smtClean="0">
                <a:solidFill>
                  <a:schemeClr val="tx1"/>
                </a:solidFill>
                <a:latin typeface="Arial" charset="0"/>
                <a:cs typeface="Arial" charset="0"/>
                <a:sym typeface="Wingdings" pitchFamily="2" charset="2"/>
              </a:rPr>
              <a:t> </a:t>
            </a:r>
            <a:r>
              <a:rPr lang="en-US" sz="2000" dirty="0" err="1" smtClean="0">
                <a:solidFill>
                  <a:schemeClr val="tx1"/>
                </a:solidFill>
                <a:latin typeface="Arial" charset="0"/>
                <a:cs typeface="Arial" charset="0"/>
                <a:sym typeface="Wingdings" pitchFamily="2" charset="2"/>
              </a:rPr>
              <a:t>xmlns:bk</a:t>
            </a:r>
            <a:r>
              <a:rPr lang="en-US" sz="2000" dirty="0" smtClean="0">
                <a:solidFill>
                  <a:schemeClr val="tx1"/>
                </a:solidFill>
                <a:latin typeface="Arial" charset="0"/>
                <a:cs typeface="Arial" charset="0"/>
                <a:sym typeface="Wingdings" pitchFamily="2" charset="2"/>
              </a:rPr>
              <a:t>=‘</a:t>
            </a:r>
            <a:r>
              <a:rPr lang="en-US" sz="2000" dirty="0" err="1" smtClean="0">
                <a:solidFill>
                  <a:schemeClr val="tx1"/>
                </a:solidFill>
                <a:latin typeface="Arial" charset="0"/>
                <a:cs typeface="Arial" charset="0"/>
                <a:sym typeface="Wingdings" pitchFamily="2" charset="2"/>
              </a:rPr>
              <a:t>urn:loc.gov.books</a:t>
            </a:r>
            <a:r>
              <a:rPr lang="en-US" sz="2000" dirty="0" smtClean="0">
                <a:solidFill>
                  <a:schemeClr val="tx1"/>
                </a:solidFill>
                <a:latin typeface="Arial" charset="0"/>
                <a:cs typeface="Arial" charset="0"/>
                <a:sym typeface="Wingdings" pitchFamily="2" charset="2"/>
              </a:rPr>
              <a:t>’</a:t>
            </a:r>
          </a:p>
          <a:p>
            <a:pPr lvl="1" eaLnBrk="1" hangingPunct="1">
              <a:buClrTx/>
              <a:buFont typeface="Arial" charset="0"/>
              <a:buNone/>
            </a:pPr>
            <a:r>
              <a:rPr lang="en-US" sz="2000" dirty="0" smtClean="0">
                <a:solidFill>
                  <a:schemeClr val="tx1"/>
                </a:solidFill>
                <a:latin typeface="Arial" charset="0"/>
                <a:cs typeface="Arial" charset="0"/>
                <a:sym typeface="Wingdings" pitchFamily="2" charset="2"/>
              </a:rPr>
              <a:t>                </a:t>
            </a:r>
            <a:r>
              <a:rPr lang="en-US" sz="2000" dirty="0" err="1" smtClean="0">
                <a:solidFill>
                  <a:schemeClr val="tx1"/>
                </a:solidFill>
                <a:latin typeface="Arial" charset="0"/>
                <a:cs typeface="Arial" charset="0"/>
                <a:sym typeface="Wingdings" pitchFamily="2" charset="2"/>
              </a:rPr>
              <a:t>xmlns:isbn</a:t>
            </a:r>
            <a:r>
              <a:rPr lang="en-US" sz="2000" dirty="0" smtClean="0">
                <a:solidFill>
                  <a:schemeClr val="tx1"/>
                </a:solidFill>
                <a:latin typeface="Arial" charset="0"/>
                <a:cs typeface="Arial" charset="0"/>
                <a:sym typeface="Wingdings" pitchFamily="2" charset="2"/>
              </a:rPr>
              <a:t>=‘urn:ISBN:0-395-36341-6’&gt;</a:t>
            </a:r>
          </a:p>
          <a:p>
            <a:pPr lvl="1" eaLnBrk="1" hangingPunct="1">
              <a:buClrTx/>
              <a:buFont typeface="Arial" charset="0"/>
              <a:buNone/>
            </a:pPr>
            <a:r>
              <a:rPr lang="en-US" sz="2000" dirty="0" smtClean="0">
                <a:solidFill>
                  <a:schemeClr val="tx1"/>
                </a:solidFill>
                <a:latin typeface="Arial" charset="0"/>
                <a:cs typeface="Arial" charset="0"/>
                <a:sym typeface="Wingdings" pitchFamily="2" charset="2"/>
              </a:rPr>
              <a:t>    &lt;</a:t>
            </a:r>
            <a:r>
              <a:rPr lang="en-US" sz="2000" dirty="0" err="1" smtClean="0">
                <a:solidFill>
                  <a:schemeClr val="tx1"/>
                </a:solidFill>
                <a:latin typeface="Arial" charset="0"/>
                <a:cs typeface="Arial" charset="0"/>
                <a:sym typeface="Wingdings" pitchFamily="2" charset="2"/>
              </a:rPr>
              <a:t>bk:title</a:t>
            </a:r>
            <a:r>
              <a:rPr lang="en-US" sz="2000" dirty="0" smtClean="0">
                <a:solidFill>
                  <a:schemeClr val="tx1"/>
                </a:solidFill>
                <a:latin typeface="Arial" charset="0"/>
                <a:cs typeface="Arial" charset="0"/>
                <a:sym typeface="Wingdings" pitchFamily="2" charset="2"/>
              </a:rPr>
              <a:t>&gt;Oliver Twist&lt;/</a:t>
            </a:r>
            <a:r>
              <a:rPr lang="en-US" sz="2000" dirty="0" err="1" smtClean="0">
                <a:solidFill>
                  <a:schemeClr val="tx1"/>
                </a:solidFill>
                <a:latin typeface="Arial" charset="0"/>
                <a:cs typeface="Arial" charset="0"/>
                <a:sym typeface="Wingdings" pitchFamily="2" charset="2"/>
              </a:rPr>
              <a:t>bk:title</a:t>
            </a:r>
            <a:r>
              <a:rPr lang="en-US" sz="2000" dirty="0" smtClean="0">
                <a:solidFill>
                  <a:schemeClr val="tx1"/>
                </a:solidFill>
                <a:latin typeface="Arial" charset="0"/>
                <a:cs typeface="Arial" charset="0"/>
                <a:sym typeface="Wingdings" pitchFamily="2" charset="2"/>
              </a:rPr>
              <a:t>&gt;</a:t>
            </a:r>
          </a:p>
          <a:p>
            <a:pPr lvl="1" eaLnBrk="1" hangingPunct="1">
              <a:buClrTx/>
              <a:buFont typeface="Arial" charset="0"/>
              <a:buNone/>
            </a:pPr>
            <a:r>
              <a:rPr lang="en-US" sz="2000" dirty="0" smtClean="0">
                <a:solidFill>
                  <a:schemeClr val="tx1"/>
                </a:solidFill>
                <a:latin typeface="Arial" charset="0"/>
                <a:cs typeface="Arial" charset="0"/>
                <a:sym typeface="Wingdings" pitchFamily="2" charset="2"/>
              </a:rPr>
              <a:t>    &lt;</a:t>
            </a:r>
            <a:r>
              <a:rPr lang="en-US" sz="2000" dirty="0" err="1" smtClean="0">
                <a:solidFill>
                  <a:schemeClr val="tx1"/>
                </a:solidFill>
                <a:latin typeface="Arial" charset="0"/>
                <a:cs typeface="Arial" charset="0"/>
                <a:sym typeface="Wingdings" pitchFamily="2" charset="2"/>
              </a:rPr>
              <a:t>isbn:number</a:t>
            </a:r>
            <a:r>
              <a:rPr lang="en-US" sz="2000" dirty="0" smtClean="0">
                <a:solidFill>
                  <a:schemeClr val="tx1"/>
                </a:solidFill>
                <a:latin typeface="Arial" charset="0"/>
                <a:cs typeface="Arial" charset="0"/>
                <a:sym typeface="Wingdings" pitchFamily="2" charset="2"/>
              </a:rPr>
              <a:t>&gt;1658739128&lt;/</a:t>
            </a:r>
            <a:r>
              <a:rPr lang="en-US" sz="2000" dirty="0" err="1" smtClean="0">
                <a:solidFill>
                  <a:schemeClr val="tx1"/>
                </a:solidFill>
                <a:latin typeface="Arial" charset="0"/>
                <a:cs typeface="Arial" charset="0"/>
                <a:sym typeface="Wingdings" pitchFamily="2" charset="2"/>
              </a:rPr>
              <a:t>isbn:number</a:t>
            </a:r>
            <a:r>
              <a:rPr lang="en-US" sz="2000" dirty="0" smtClean="0">
                <a:solidFill>
                  <a:schemeClr val="tx1"/>
                </a:solidFill>
                <a:latin typeface="Arial" charset="0"/>
                <a:cs typeface="Arial" charset="0"/>
                <a:sym typeface="Wingdings" pitchFamily="2" charset="2"/>
              </a:rPr>
              <a:t>&gt;</a:t>
            </a:r>
          </a:p>
          <a:p>
            <a:pPr lvl="1" eaLnBrk="1" hangingPunct="1">
              <a:buClrTx/>
              <a:buFont typeface="Arial" charset="0"/>
              <a:buNone/>
            </a:pPr>
            <a:r>
              <a:rPr lang="en-US" sz="2000" dirty="0" smtClean="0">
                <a:solidFill>
                  <a:schemeClr val="tx1"/>
                </a:solidFill>
                <a:latin typeface="Arial" charset="0"/>
                <a:cs typeface="Arial" charset="0"/>
                <a:sym typeface="Wingdings" pitchFamily="2" charset="2"/>
              </a:rPr>
              <a:t>&lt;/</a:t>
            </a:r>
            <a:r>
              <a:rPr lang="en-US" sz="2000" dirty="0" err="1" smtClean="0">
                <a:solidFill>
                  <a:schemeClr val="tx1"/>
                </a:solidFill>
                <a:latin typeface="Arial" charset="0"/>
                <a:cs typeface="Arial" charset="0"/>
                <a:sym typeface="Wingdings" pitchFamily="2" charset="2"/>
              </a:rPr>
              <a:t>bk:book</a:t>
            </a:r>
            <a:r>
              <a:rPr lang="en-US" sz="2000" dirty="0" smtClean="0">
                <a:solidFill>
                  <a:schemeClr val="tx1"/>
                </a:solidFill>
                <a:latin typeface="Arial" charset="0"/>
                <a:cs typeface="Arial" charset="0"/>
                <a:sym typeface="Wingdings" pitchFamily="2" charset="2"/>
              </a:rPr>
              <a:t>&gt;</a:t>
            </a:r>
          </a:p>
          <a:p>
            <a:pPr>
              <a:buClrTx/>
            </a:pPr>
            <a:endParaRPr lang="en-US" sz="2000" dirty="0" smtClean="0">
              <a:solidFill>
                <a:schemeClr val="tx1"/>
              </a:solidFill>
              <a:latin typeface="Arial" charset="0"/>
              <a:cs typeface="Arial" charset="0"/>
            </a:endParaRPr>
          </a:p>
        </p:txBody>
      </p:sp>
      <p:sp>
        <p:nvSpPr>
          <p:cNvPr id="163844" name="Rectangle 4"/>
          <p:cNvSpPr>
            <a:spLocks noChangeArrowheads="1"/>
          </p:cNvSpPr>
          <p:nvPr/>
        </p:nvSpPr>
        <p:spPr bwMode="auto">
          <a:xfrm>
            <a:off x="838200" y="2286000"/>
            <a:ext cx="7315200" cy="3124200"/>
          </a:xfrm>
          <a:prstGeom prst="rect">
            <a:avLst/>
          </a:prstGeom>
          <a:no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054242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Summary</a:t>
            </a:r>
            <a:endParaRPr dirty="0"/>
          </a:p>
        </p:txBody>
      </p:sp>
      <p:sp>
        <p:nvSpPr>
          <p:cNvPr id="60419" name="Text Placeholder 3"/>
          <p:cNvSpPr>
            <a:spLocks noGrp="1"/>
          </p:cNvSpPr>
          <p:nvPr>
            <p:ph type="body" sz="quarter" idx="16"/>
          </p:nvPr>
        </p:nvSpPr>
        <p:spPr>
          <a:xfrm>
            <a:off x="457200" y="838200"/>
            <a:ext cx="8240713" cy="5257800"/>
          </a:xfrm>
        </p:spPr>
        <p:txBody>
          <a:bodyPr/>
          <a:lstStyle/>
          <a:p>
            <a:pPr eaLnBrk="1" hangingPunct="1">
              <a:buFont typeface="Arial" charset="0"/>
              <a:buNone/>
            </a:pPr>
            <a:r>
              <a:rPr sz="2800" dirty="0" smtClean="0">
                <a:solidFill>
                  <a:schemeClr val="tx1"/>
                </a:solidFill>
                <a:cs typeface="Arial" charset="0"/>
              </a:rPr>
              <a:t>In</a:t>
            </a:r>
            <a:r>
              <a:rPr lang="en-US" sz="2800" dirty="0" smtClean="0">
                <a:solidFill>
                  <a:schemeClr val="tx1"/>
                </a:solidFill>
                <a:cs typeface="Arial" charset="0"/>
              </a:rPr>
              <a:t> </a:t>
            </a:r>
            <a:r>
              <a:rPr sz="2800" dirty="0" smtClean="0">
                <a:solidFill>
                  <a:schemeClr val="tx1"/>
                </a:solidFill>
                <a:cs typeface="Arial" charset="0"/>
              </a:rPr>
              <a:t>this</a:t>
            </a:r>
            <a:r>
              <a:rPr lang="en-US" sz="2800" dirty="0" smtClean="0">
                <a:solidFill>
                  <a:schemeClr val="tx1"/>
                </a:solidFill>
                <a:cs typeface="Arial" charset="0"/>
              </a:rPr>
              <a:t> </a:t>
            </a:r>
            <a:r>
              <a:rPr sz="2800" dirty="0" smtClean="0">
                <a:solidFill>
                  <a:schemeClr val="tx1"/>
                </a:solidFill>
                <a:cs typeface="Arial" charset="0"/>
              </a:rPr>
              <a:t>module,</a:t>
            </a:r>
            <a:r>
              <a:rPr lang="en-US" sz="2800" dirty="0" smtClean="0">
                <a:solidFill>
                  <a:schemeClr val="tx1"/>
                </a:solidFill>
                <a:cs typeface="Arial" charset="0"/>
              </a:rPr>
              <a:t> </a:t>
            </a:r>
            <a:r>
              <a:rPr sz="2800" dirty="0" smtClean="0">
                <a:solidFill>
                  <a:schemeClr val="tx1"/>
                </a:solidFill>
                <a:cs typeface="Arial" charset="0"/>
              </a:rPr>
              <a:t>you</a:t>
            </a:r>
            <a:r>
              <a:rPr lang="en-US" sz="2800" dirty="0" smtClean="0">
                <a:solidFill>
                  <a:schemeClr val="tx1"/>
                </a:solidFill>
                <a:cs typeface="Arial" charset="0"/>
              </a:rPr>
              <a:t> </a:t>
            </a:r>
            <a:r>
              <a:rPr sz="2800" dirty="0" smtClean="0">
                <a:solidFill>
                  <a:schemeClr val="tx1"/>
                </a:solidFill>
                <a:cs typeface="Arial" charset="0"/>
              </a:rPr>
              <a:t>were</a:t>
            </a:r>
            <a:r>
              <a:rPr lang="en-US" sz="2800" dirty="0" smtClean="0">
                <a:solidFill>
                  <a:schemeClr val="tx1"/>
                </a:solidFill>
                <a:cs typeface="Arial" charset="0"/>
              </a:rPr>
              <a:t> </a:t>
            </a:r>
            <a:r>
              <a:rPr sz="2800" dirty="0" smtClean="0">
                <a:solidFill>
                  <a:schemeClr val="tx1"/>
                </a:solidFill>
                <a:cs typeface="Arial" charset="0"/>
              </a:rPr>
              <a:t>able</a:t>
            </a:r>
            <a:r>
              <a:rPr lang="en-US" sz="2800" dirty="0" smtClean="0">
                <a:solidFill>
                  <a:schemeClr val="tx1"/>
                </a:solidFill>
                <a:cs typeface="Arial" charset="0"/>
              </a:rPr>
              <a:t> </a:t>
            </a:r>
            <a:r>
              <a:rPr sz="2800" dirty="0" smtClean="0">
                <a:solidFill>
                  <a:schemeClr val="tx1"/>
                </a:solidFill>
                <a:cs typeface="Arial" charset="0"/>
              </a:rPr>
              <a:t>to</a:t>
            </a:r>
          </a:p>
          <a:p>
            <a:pPr eaLnBrk="1" hangingPunct="1">
              <a:buFont typeface="Arial" charset="0"/>
              <a:buNone/>
            </a:pPr>
            <a:endParaRPr sz="2800" dirty="0" smtClean="0">
              <a:solidFill>
                <a:schemeClr val="tx1"/>
              </a:solidFill>
              <a:cs typeface="Arial" charset="0"/>
            </a:endParaRPr>
          </a:p>
          <a:p>
            <a:pPr marL="968375" lvl="1" indent="-457200"/>
            <a:r>
              <a:rPr lang="en-US" sz="2800" dirty="0" smtClean="0"/>
              <a:t>Understand the need of having XML Namespace</a:t>
            </a:r>
            <a:endParaRPr lang="en-US" sz="2800" dirty="0"/>
          </a:p>
          <a:p>
            <a:pPr marL="968375" lvl="1" indent="-457200"/>
            <a:r>
              <a:rPr lang="en-US" sz="2800" dirty="0" smtClean="0"/>
              <a:t>Declare Namespace</a:t>
            </a:r>
            <a:endParaRPr lang="en-US" sz="2800" dirty="0"/>
          </a:p>
          <a:p>
            <a:pPr marL="968375" lvl="1" indent="-457200"/>
            <a:r>
              <a:rPr lang="en-US" sz="2800" dirty="0" smtClean="0"/>
              <a:t>Avoid namespace collision using XML Namespace</a:t>
            </a:r>
            <a:endParaRPr lang="en-US" sz="2800" dirty="0"/>
          </a:p>
          <a:p>
            <a:pPr marL="968375" lvl="1" indent="-457200"/>
            <a:r>
              <a:rPr lang="en-US" sz="2800" dirty="0" smtClean="0"/>
              <a:t>Understand default namespace</a:t>
            </a:r>
            <a:endParaRPr lang="en-US" sz="2800" dirty="0"/>
          </a:p>
          <a:p>
            <a:pPr eaLnBrk="1" hangingPunct="1"/>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pPr eaLnBrk="1" fontAlgn="auto" hangingPunct="1">
              <a:spcAft>
                <a:spcPts val="0"/>
              </a:spcAft>
              <a:buFont typeface="Arial"/>
              <a:buNone/>
              <a:defRPr/>
            </a:pPr>
            <a:r>
              <a:rPr lang="en-GB" dirty="0" smtClean="0">
                <a:solidFill>
                  <a:schemeClr val="tx1"/>
                </a:solidFill>
              </a:rPr>
              <a:t>XML Schema - I</a:t>
            </a:r>
            <a:endParaRPr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type="body" sz="quarter" idx="11"/>
          </p:nvPr>
        </p:nvSpPr>
        <p:spPr>
          <a:xfrm>
            <a:off x="460375" y="144463"/>
            <a:ext cx="8229600" cy="554037"/>
          </a:xfrm>
        </p:spPr>
        <p:txBody>
          <a:bodyPr/>
          <a:lstStyle/>
          <a:p>
            <a:pPr fontAlgn="auto">
              <a:spcAft>
                <a:spcPts val="0"/>
              </a:spcAft>
              <a:buFont typeface="Arial"/>
              <a:buNone/>
              <a:defRPr/>
            </a:pPr>
            <a:r>
              <a:rPr/>
              <a:t>Objectives</a:t>
            </a:r>
          </a:p>
        </p:txBody>
      </p:sp>
      <p:sp>
        <p:nvSpPr>
          <p:cNvPr id="60419" name="Text Placeholder 3"/>
          <p:cNvSpPr>
            <a:spLocks noGrp="1"/>
          </p:cNvSpPr>
          <p:nvPr>
            <p:ph type="body" sz="quarter" idx="16"/>
          </p:nvPr>
        </p:nvSpPr>
        <p:spPr>
          <a:xfrm>
            <a:off x="381000" y="1066800"/>
            <a:ext cx="8240713" cy="5257800"/>
          </a:xfrm>
        </p:spPr>
        <p:txBody>
          <a:bodyPr/>
          <a:lstStyle/>
          <a:p>
            <a:pPr eaLnBrk="1" hangingPunct="1">
              <a:buFont typeface="Arial" charset="0"/>
              <a:buNone/>
            </a:pPr>
            <a:r>
              <a:rPr sz="2800" dirty="0" smtClean="0">
                <a:solidFill>
                  <a:schemeClr val="tx1"/>
                </a:solidFill>
                <a:cs typeface="Arial" charset="0"/>
              </a:rPr>
              <a:t>At</a:t>
            </a:r>
            <a:r>
              <a:rPr lang="en-US" sz="2800" dirty="0" smtClean="0">
                <a:solidFill>
                  <a:schemeClr val="tx1"/>
                </a:solidFill>
                <a:cs typeface="Arial" charset="0"/>
              </a:rPr>
              <a:t> </a:t>
            </a:r>
            <a:r>
              <a:rPr sz="2800" dirty="0" smtClean="0">
                <a:solidFill>
                  <a:schemeClr val="tx1"/>
                </a:solidFill>
                <a:cs typeface="Arial" charset="0"/>
              </a:rPr>
              <a:t>the</a:t>
            </a:r>
            <a:r>
              <a:rPr lang="en-US" sz="2800" dirty="0" smtClean="0">
                <a:solidFill>
                  <a:schemeClr val="tx1"/>
                </a:solidFill>
                <a:cs typeface="Arial" charset="0"/>
              </a:rPr>
              <a:t> </a:t>
            </a:r>
            <a:r>
              <a:rPr sz="2800" dirty="0" smtClean="0">
                <a:solidFill>
                  <a:schemeClr val="tx1"/>
                </a:solidFill>
                <a:cs typeface="Arial" charset="0"/>
              </a:rPr>
              <a:t>end</a:t>
            </a:r>
            <a:r>
              <a:rPr lang="en-US" sz="2800" dirty="0" smtClean="0">
                <a:solidFill>
                  <a:schemeClr val="tx1"/>
                </a:solidFill>
                <a:cs typeface="Arial" charset="0"/>
              </a:rPr>
              <a:t> </a:t>
            </a:r>
            <a:r>
              <a:rPr sz="2800" dirty="0" smtClean="0">
                <a:solidFill>
                  <a:schemeClr val="tx1"/>
                </a:solidFill>
                <a:cs typeface="Arial" charset="0"/>
              </a:rPr>
              <a:t>of</a:t>
            </a:r>
            <a:r>
              <a:rPr lang="en-US" sz="2800" dirty="0" smtClean="0">
                <a:solidFill>
                  <a:schemeClr val="tx1"/>
                </a:solidFill>
                <a:cs typeface="Arial" charset="0"/>
              </a:rPr>
              <a:t> </a:t>
            </a:r>
            <a:r>
              <a:rPr sz="2800" dirty="0" smtClean="0">
                <a:solidFill>
                  <a:schemeClr val="tx1"/>
                </a:solidFill>
                <a:cs typeface="Arial" charset="0"/>
              </a:rPr>
              <a:t>this</a:t>
            </a:r>
            <a:r>
              <a:rPr lang="en-US" sz="2800" dirty="0" smtClean="0">
                <a:solidFill>
                  <a:schemeClr val="tx1"/>
                </a:solidFill>
                <a:cs typeface="Arial" charset="0"/>
              </a:rPr>
              <a:t> </a:t>
            </a:r>
            <a:r>
              <a:rPr sz="2800" dirty="0" smtClean="0">
                <a:solidFill>
                  <a:schemeClr val="tx1"/>
                </a:solidFill>
                <a:cs typeface="Arial" charset="0"/>
              </a:rPr>
              <a:t>module,</a:t>
            </a:r>
            <a:r>
              <a:rPr lang="en-US" sz="2800" dirty="0" smtClean="0">
                <a:solidFill>
                  <a:schemeClr val="tx1"/>
                </a:solidFill>
                <a:cs typeface="Arial" charset="0"/>
              </a:rPr>
              <a:t> </a:t>
            </a:r>
            <a:r>
              <a:rPr sz="2800" dirty="0" smtClean="0">
                <a:solidFill>
                  <a:schemeClr val="tx1"/>
                </a:solidFill>
                <a:cs typeface="Arial" charset="0"/>
              </a:rPr>
              <a:t>you</a:t>
            </a:r>
            <a:r>
              <a:rPr lang="en-US" sz="2800" dirty="0" smtClean="0">
                <a:solidFill>
                  <a:schemeClr val="tx1"/>
                </a:solidFill>
                <a:cs typeface="Arial" charset="0"/>
              </a:rPr>
              <a:t> </a:t>
            </a:r>
            <a:r>
              <a:rPr sz="2800" dirty="0" smtClean="0">
                <a:solidFill>
                  <a:schemeClr val="tx1"/>
                </a:solidFill>
                <a:cs typeface="Arial" charset="0"/>
              </a:rPr>
              <a:t>will</a:t>
            </a:r>
            <a:r>
              <a:rPr lang="en-US" sz="2800" dirty="0" smtClean="0">
                <a:solidFill>
                  <a:schemeClr val="tx1"/>
                </a:solidFill>
                <a:cs typeface="Arial" charset="0"/>
              </a:rPr>
              <a:t> </a:t>
            </a:r>
            <a:r>
              <a:rPr sz="2800" dirty="0" smtClean="0">
                <a:solidFill>
                  <a:schemeClr val="tx1"/>
                </a:solidFill>
                <a:cs typeface="Arial" charset="0"/>
              </a:rPr>
              <a:t>be</a:t>
            </a:r>
            <a:r>
              <a:rPr lang="en-US" sz="2800" dirty="0" smtClean="0">
                <a:solidFill>
                  <a:schemeClr val="tx1"/>
                </a:solidFill>
                <a:cs typeface="Arial" charset="0"/>
              </a:rPr>
              <a:t> </a:t>
            </a:r>
            <a:r>
              <a:rPr sz="2800" dirty="0" smtClean="0">
                <a:solidFill>
                  <a:schemeClr val="tx1"/>
                </a:solidFill>
                <a:cs typeface="Arial" charset="0"/>
              </a:rPr>
              <a:t>able</a:t>
            </a:r>
            <a:r>
              <a:rPr lang="en-US" sz="2800" dirty="0" smtClean="0">
                <a:solidFill>
                  <a:schemeClr val="tx1"/>
                </a:solidFill>
                <a:cs typeface="Arial" charset="0"/>
              </a:rPr>
              <a:t> </a:t>
            </a:r>
            <a:r>
              <a:rPr sz="2800" dirty="0" smtClean="0">
                <a:solidFill>
                  <a:schemeClr val="tx1"/>
                </a:solidFill>
                <a:cs typeface="Arial" charset="0"/>
              </a:rPr>
              <a:t>to:</a:t>
            </a:r>
          </a:p>
          <a:p>
            <a:pPr eaLnBrk="1" hangingPunct="1">
              <a:buFont typeface="Arial" charset="0"/>
              <a:buNone/>
            </a:pPr>
            <a:endParaRPr sz="2800" dirty="0" smtClean="0">
              <a:solidFill>
                <a:schemeClr val="tx1"/>
              </a:solidFill>
              <a:cs typeface="Arial" charset="0"/>
            </a:endParaRPr>
          </a:p>
          <a:p>
            <a:pPr marL="968375" lvl="1" indent="-457200"/>
            <a:r>
              <a:rPr lang="en-US" sz="2800" dirty="0" smtClean="0"/>
              <a:t>Describe the use of XML Schema and limitations of DTDs</a:t>
            </a:r>
          </a:p>
          <a:p>
            <a:pPr marL="968375" lvl="1" indent="-457200"/>
            <a:r>
              <a:rPr lang="en-US" sz="2800" dirty="0" smtClean="0"/>
              <a:t>Describe structure of XML Schema</a:t>
            </a:r>
          </a:p>
          <a:p>
            <a:pPr marL="968375" lvl="1" indent="-457200"/>
            <a:r>
              <a:rPr lang="en-US" sz="2800" dirty="0" smtClean="0"/>
              <a:t>Create Schema Definition Files</a:t>
            </a:r>
          </a:p>
          <a:p>
            <a:pPr marL="0" indent="0" eaLnBrk="1" hangingPunct="1">
              <a:buNone/>
            </a:pPr>
            <a:endParaRPr dirty="0" smtClean="0">
              <a:solidFill>
                <a:schemeClr val="tx1"/>
              </a:solidFill>
              <a:cs typeface="Arial" charset="0"/>
            </a:endParaRPr>
          </a:p>
        </p:txBody>
      </p:sp>
    </p:spTree>
    <p:extLst>
      <p:ext uri="{BB962C8B-B14F-4D97-AF65-F5344CB8AC3E}">
        <p14:creationId xmlns:p14="http://schemas.microsoft.com/office/powerpoint/2010/main" val="2484979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XML</a:t>
            </a:r>
            <a:r>
              <a:rPr lang="en-US" dirty="0" smtClean="0"/>
              <a:t> </a:t>
            </a:r>
            <a:r>
              <a:rPr dirty="0" smtClean="0"/>
              <a:t>Schema</a:t>
            </a:r>
            <a:endParaRPr dirty="0"/>
          </a:p>
        </p:txBody>
      </p:sp>
      <p:sp>
        <p:nvSpPr>
          <p:cNvPr id="61443" name="Text Placeholder 3"/>
          <p:cNvSpPr>
            <a:spLocks noGrp="1"/>
          </p:cNvSpPr>
          <p:nvPr>
            <p:ph type="body" sz="quarter" idx="16"/>
          </p:nvPr>
        </p:nvSpPr>
        <p:spPr/>
        <p:txBody>
          <a:bodyPr/>
          <a:lstStyle/>
          <a:p>
            <a:pPr eaLnBrk="1" hangingPunct="1"/>
            <a:r>
              <a:rPr sz="2400" dirty="0" smtClean="0">
                <a:solidFill>
                  <a:schemeClr val="tx1"/>
                </a:solidFill>
                <a:cs typeface="Arial" charset="0"/>
              </a:rPr>
              <a:t>An</a:t>
            </a:r>
            <a:r>
              <a:rPr lang="en-US" sz="2400" dirty="0" smtClean="0">
                <a:solidFill>
                  <a:schemeClr val="tx1"/>
                </a:solidFill>
                <a:cs typeface="Arial" charset="0"/>
              </a:rPr>
              <a:t> </a:t>
            </a:r>
            <a:r>
              <a:rPr sz="2400" dirty="0" smtClean="0">
                <a:solidFill>
                  <a:schemeClr val="tx1"/>
                </a:solidFill>
                <a:cs typeface="Arial" charset="0"/>
              </a:rPr>
              <a:t>XML-based</a:t>
            </a:r>
            <a:r>
              <a:rPr lang="en-US" sz="2400" dirty="0" smtClean="0">
                <a:solidFill>
                  <a:schemeClr val="tx1"/>
                </a:solidFill>
                <a:cs typeface="Arial" charset="0"/>
              </a:rPr>
              <a:t> </a:t>
            </a:r>
            <a:r>
              <a:rPr sz="2400" dirty="0" smtClean="0">
                <a:solidFill>
                  <a:schemeClr val="tx1"/>
                </a:solidFill>
                <a:cs typeface="Arial" charset="0"/>
              </a:rPr>
              <a:t>language</a:t>
            </a:r>
            <a:r>
              <a:rPr lang="en-US" sz="2400" dirty="0" smtClean="0">
                <a:solidFill>
                  <a:schemeClr val="tx1"/>
                </a:solidFill>
                <a:cs typeface="Arial" charset="0"/>
              </a:rPr>
              <a:t> </a:t>
            </a:r>
            <a:r>
              <a:rPr sz="2400" dirty="0" smtClean="0">
                <a:solidFill>
                  <a:schemeClr val="tx1"/>
                </a:solidFill>
                <a:cs typeface="Arial" charset="0"/>
              </a:rPr>
              <a:t>alternative</a:t>
            </a:r>
            <a:r>
              <a:rPr lang="en-US" sz="2400" dirty="0" smtClean="0">
                <a:solidFill>
                  <a:schemeClr val="tx1"/>
                </a:solidFill>
                <a:cs typeface="Arial" charset="0"/>
              </a:rPr>
              <a:t> </a:t>
            </a:r>
            <a:r>
              <a:rPr sz="2400" dirty="0" smtClean="0">
                <a:solidFill>
                  <a:schemeClr val="tx1"/>
                </a:solidFill>
                <a:cs typeface="Arial" charset="0"/>
              </a:rPr>
              <a:t>to</a:t>
            </a:r>
            <a:r>
              <a:rPr lang="en-US" sz="2400" dirty="0" smtClean="0">
                <a:solidFill>
                  <a:schemeClr val="tx1"/>
                </a:solidFill>
                <a:cs typeface="Arial" charset="0"/>
              </a:rPr>
              <a:t> </a:t>
            </a:r>
            <a:r>
              <a:rPr sz="2400" dirty="0" smtClean="0">
                <a:solidFill>
                  <a:schemeClr val="tx1"/>
                </a:solidFill>
                <a:cs typeface="Arial" charset="0"/>
              </a:rPr>
              <a:t>DTDs</a:t>
            </a:r>
          </a:p>
          <a:p>
            <a:pPr eaLnBrk="1" hangingPunct="1">
              <a:buFont typeface="Arial" charset="0"/>
              <a:buNone/>
            </a:pPr>
            <a:endParaRPr sz="2400" dirty="0" smtClean="0">
              <a:solidFill>
                <a:schemeClr val="tx1"/>
              </a:solidFill>
              <a:cs typeface="Arial" charset="0"/>
            </a:endParaRPr>
          </a:p>
          <a:p>
            <a:pPr eaLnBrk="1" hangingPunct="1"/>
            <a:r>
              <a:rPr sz="2400" dirty="0" smtClean="0">
                <a:solidFill>
                  <a:schemeClr val="tx1"/>
                </a:solidFill>
                <a:cs typeface="Arial" charset="0"/>
              </a:rPr>
              <a:t>Describes</a:t>
            </a:r>
            <a:r>
              <a:rPr lang="en-US" sz="2400" dirty="0" smtClean="0">
                <a:solidFill>
                  <a:schemeClr val="tx1"/>
                </a:solidFill>
                <a:cs typeface="Arial" charset="0"/>
              </a:rPr>
              <a:t> </a:t>
            </a:r>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structure</a:t>
            </a:r>
            <a:r>
              <a:rPr lang="en-US" sz="2400" dirty="0" smtClean="0">
                <a:solidFill>
                  <a:schemeClr val="tx1"/>
                </a:solidFill>
                <a:cs typeface="Arial" charset="0"/>
              </a:rPr>
              <a:t> </a:t>
            </a:r>
            <a:r>
              <a:rPr sz="2400" dirty="0" smtClean="0">
                <a:solidFill>
                  <a:schemeClr val="tx1"/>
                </a:solidFill>
                <a:cs typeface="Arial" charset="0"/>
              </a:rPr>
              <a:t>of</a:t>
            </a:r>
            <a:r>
              <a:rPr lang="en-US" sz="2400" dirty="0" smtClean="0">
                <a:solidFill>
                  <a:schemeClr val="tx1"/>
                </a:solidFill>
                <a:cs typeface="Arial" charset="0"/>
              </a:rPr>
              <a:t> </a:t>
            </a:r>
            <a:r>
              <a:rPr sz="2400" dirty="0" smtClean="0">
                <a:solidFill>
                  <a:schemeClr val="tx1"/>
                </a:solidFill>
                <a:cs typeface="Arial" charset="0"/>
              </a:rPr>
              <a:t>an</a:t>
            </a:r>
            <a:r>
              <a:rPr lang="en-US" sz="2400" dirty="0" smtClean="0">
                <a:solidFill>
                  <a:schemeClr val="tx1"/>
                </a:solidFill>
                <a:cs typeface="Arial" charset="0"/>
              </a:rPr>
              <a:t> </a:t>
            </a:r>
            <a:r>
              <a:rPr sz="2400" dirty="0" smtClean="0">
                <a:solidFill>
                  <a:schemeClr val="tx1"/>
                </a:solidFill>
                <a:cs typeface="Arial" charset="0"/>
              </a:rPr>
              <a:t>XML</a:t>
            </a:r>
            <a:r>
              <a:rPr lang="en-US" sz="2400" dirty="0" smtClean="0">
                <a:solidFill>
                  <a:schemeClr val="tx1"/>
                </a:solidFill>
                <a:cs typeface="Arial" charset="0"/>
              </a:rPr>
              <a:t> </a:t>
            </a:r>
            <a:r>
              <a:rPr sz="2400" dirty="0" smtClean="0">
                <a:solidFill>
                  <a:schemeClr val="tx1"/>
                </a:solidFill>
                <a:cs typeface="Arial" charset="0"/>
              </a:rPr>
              <a:t>document</a:t>
            </a:r>
          </a:p>
          <a:p>
            <a:pPr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W3C</a:t>
            </a:r>
            <a:r>
              <a:rPr lang="en-US" sz="2400" dirty="0" smtClean="0">
                <a:solidFill>
                  <a:schemeClr val="tx1"/>
                </a:solidFill>
                <a:cs typeface="Arial" charset="0"/>
              </a:rPr>
              <a:t> </a:t>
            </a:r>
            <a:r>
              <a:rPr sz="2400" dirty="0" smtClean="0">
                <a:solidFill>
                  <a:schemeClr val="tx1"/>
                </a:solidFill>
                <a:cs typeface="Arial" charset="0"/>
              </a:rPr>
              <a:t>XML</a:t>
            </a:r>
            <a:r>
              <a:rPr lang="en-US" sz="2400" dirty="0" smtClean="0">
                <a:solidFill>
                  <a:schemeClr val="tx1"/>
                </a:solidFill>
                <a:cs typeface="Arial" charset="0"/>
              </a:rPr>
              <a:t> </a:t>
            </a:r>
            <a:r>
              <a:rPr sz="2400" dirty="0" smtClean="0">
                <a:solidFill>
                  <a:schemeClr val="tx1"/>
                </a:solidFill>
                <a:cs typeface="Arial" charset="0"/>
              </a:rPr>
              <a:t>Schema</a:t>
            </a:r>
            <a:r>
              <a:rPr lang="en-US" sz="2400" dirty="0" smtClean="0">
                <a:solidFill>
                  <a:schemeClr val="tx1"/>
                </a:solidFill>
                <a:cs typeface="Arial" charset="0"/>
              </a:rPr>
              <a:t> </a:t>
            </a:r>
            <a:r>
              <a:rPr sz="2400" dirty="0" smtClean="0">
                <a:solidFill>
                  <a:schemeClr val="tx1"/>
                </a:solidFill>
                <a:cs typeface="Arial" charset="0"/>
              </a:rPr>
              <a:t>language</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also</a:t>
            </a:r>
            <a:r>
              <a:rPr lang="en-US" sz="2400" dirty="0" smtClean="0">
                <a:solidFill>
                  <a:schemeClr val="tx1"/>
                </a:solidFill>
                <a:cs typeface="Arial" charset="0"/>
              </a:rPr>
              <a:t> </a:t>
            </a:r>
            <a:r>
              <a:rPr sz="2400" dirty="0" smtClean="0">
                <a:solidFill>
                  <a:schemeClr val="tx1"/>
                </a:solidFill>
                <a:cs typeface="Arial" charset="0"/>
              </a:rPr>
              <a:t>referred</a:t>
            </a:r>
            <a:r>
              <a:rPr lang="en-US" sz="2400" dirty="0" smtClean="0">
                <a:solidFill>
                  <a:schemeClr val="tx1"/>
                </a:solidFill>
                <a:cs typeface="Arial" charset="0"/>
              </a:rPr>
              <a:t> </a:t>
            </a:r>
            <a:r>
              <a:rPr sz="2400" dirty="0" smtClean="0">
                <a:solidFill>
                  <a:schemeClr val="tx1"/>
                </a:solidFill>
                <a:cs typeface="Arial" charset="0"/>
              </a:rPr>
              <a:t>to</a:t>
            </a:r>
            <a:r>
              <a:rPr lang="en-US" sz="2400" dirty="0" smtClean="0">
                <a:solidFill>
                  <a:schemeClr val="tx1"/>
                </a:solidFill>
                <a:cs typeface="Arial" charset="0"/>
              </a:rPr>
              <a:t> </a:t>
            </a:r>
            <a:r>
              <a:rPr sz="2400" dirty="0" smtClean="0">
                <a:solidFill>
                  <a:schemeClr val="tx1"/>
                </a:solidFill>
                <a:cs typeface="Arial" charset="0"/>
              </a:rPr>
              <a:t>as</a:t>
            </a:r>
            <a:r>
              <a:rPr lang="en-US" sz="2400" dirty="0">
                <a:cs typeface="Arial" charset="0"/>
              </a:rPr>
              <a:t> </a:t>
            </a:r>
            <a:r>
              <a:rPr sz="2400" dirty="0" smtClean="0">
                <a:solidFill>
                  <a:schemeClr val="tx1"/>
                </a:solidFill>
                <a:cs typeface="Arial" charset="0"/>
              </a:rPr>
              <a:t>XML</a:t>
            </a:r>
            <a:r>
              <a:rPr lang="en-US" sz="2400" dirty="0" smtClean="0">
                <a:solidFill>
                  <a:schemeClr val="tx1"/>
                </a:solidFill>
                <a:cs typeface="Arial" charset="0"/>
              </a:rPr>
              <a:t> </a:t>
            </a:r>
            <a:r>
              <a:rPr sz="2400" dirty="0" smtClean="0">
                <a:solidFill>
                  <a:schemeClr val="tx1"/>
                </a:solidFill>
                <a:cs typeface="Arial" charset="0"/>
              </a:rPr>
              <a:t>Schema</a:t>
            </a:r>
            <a:r>
              <a:rPr lang="en-US" sz="2400" dirty="0" smtClean="0">
                <a:solidFill>
                  <a:schemeClr val="tx1"/>
                </a:solidFill>
                <a:cs typeface="Arial" charset="0"/>
              </a:rPr>
              <a:t> </a:t>
            </a:r>
            <a:r>
              <a:rPr sz="2400" dirty="0" smtClean="0">
                <a:solidFill>
                  <a:schemeClr val="tx1"/>
                </a:solidFill>
                <a:cs typeface="Arial" charset="0"/>
              </a:rPr>
              <a:t>Definition</a:t>
            </a:r>
            <a:r>
              <a:rPr lang="en-US" sz="2400" dirty="0" smtClean="0">
                <a:solidFill>
                  <a:schemeClr val="tx1"/>
                </a:solidFill>
                <a:cs typeface="Arial" charset="0"/>
              </a:rPr>
              <a:t> </a:t>
            </a:r>
            <a:r>
              <a:rPr sz="2400" dirty="0" smtClean="0">
                <a:solidFill>
                  <a:schemeClr val="tx1"/>
                </a:solidFill>
                <a:cs typeface="Arial" charset="0"/>
              </a:rPr>
              <a:t>or</a:t>
            </a:r>
            <a:r>
              <a:rPr lang="en-US" sz="2400" dirty="0" smtClean="0">
                <a:solidFill>
                  <a:schemeClr val="tx1"/>
                </a:solidFill>
                <a:cs typeface="Arial" charset="0"/>
              </a:rPr>
              <a:t> </a:t>
            </a:r>
            <a:r>
              <a:rPr sz="2400" dirty="0" smtClean="0">
                <a:solidFill>
                  <a:schemeClr val="tx1"/>
                </a:solidFill>
                <a:cs typeface="Arial" charset="0"/>
              </a:rPr>
              <a:t>XSD</a:t>
            </a:r>
          </a:p>
          <a:p>
            <a:pPr eaLnBrk="1" hangingPunct="1"/>
            <a:endParaRPr sz="2400" dirty="0" smtClean="0">
              <a:solidFill>
                <a:schemeClr val="tx1"/>
              </a:solidFill>
              <a:cs typeface="Arial" charset="0"/>
            </a:endParaRPr>
          </a:p>
          <a:p>
            <a:pPr marL="0" indent="0" eaLnBrk="1" hangingPunct="1">
              <a:buNone/>
            </a:pPr>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6"/>
          <p:cNvSpPr>
            <a:spLocks noGrp="1"/>
          </p:cNvSpPr>
          <p:nvPr>
            <p:ph type="ctrTitle"/>
          </p:nvPr>
        </p:nvSpPr>
        <p:spPr>
          <a:xfrm>
            <a:off x="460375" y="146050"/>
            <a:ext cx="8189913" cy="554038"/>
          </a:xfrm>
        </p:spPr>
        <p:txBody>
          <a:bodyPr/>
          <a:lstStyle/>
          <a:p>
            <a:r>
              <a:rPr dirty="0" smtClean="0">
                <a:solidFill>
                  <a:schemeClr val="tx1"/>
                </a:solidFill>
                <a:cs typeface="Arial" charset="0"/>
              </a:rPr>
              <a:t>Agenda</a:t>
            </a:r>
          </a:p>
        </p:txBody>
      </p:sp>
      <p:sp>
        <p:nvSpPr>
          <p:cNvPr id="187395" name="Text Placeholder 42"/>
          <p:cNvSpPr>
            <a:spLocks noGrp="1"/>
          </p:cNvSpPr>
          <p:nvPr>
            <p:ph type="body" sz="quarter" idx="10"/>
          </p:nvPr>
        </p:nvSpPr>
        <p:spPr>
          <a:xfrm>
            <a:off x="1004888" y="1350963"/>
            <a:ext cx="7558087" cy="652462"/>
          </a:xfrm>
        </p:spPr>
        <p:txBody>
          <a:bodyPr/>
          <a:lstStyle/>
          <a:p>
            <a:r>
              <a:rPr lang="en-US" dirty="0" smtClean="0">
                <a:solidFill>
                  <a:schemeClr val="tx1"/>
                </a:solidFill>
                <a:cs typeface="Arial" charset="0"/>
              </a:rPr>
              <a:t>XML Namespaces</a:t>
            </a:r>
            <a:endParaRPr dirty="0" smtClean="0">
              <a:solidFill>
                <a:schemeClr val="tx1"/>
              </a:solidFill>
              <a:cs typeface="Arial" charset="0"/>
            </a:endParaRPr>
          </a:p>
          <a:p>
            <a:endParaRPr dirty="0" smtClean="0">
              <a:cs typeface="Arial" charset="0"/>
            </a:endParaRPr>
          </a:p>
        </p:txBody>
      </p:sp>
      <p:sp>
        <p:nvSpPr>
          <p:cNvPr id="187396" name="Text Placeholder 43"/>
          <p:cNvSpPr>
            <a:spLocks noGrp="1"/>
          </p:cNvSpPr>
          <p:nvPr>
            <p:ph type="body" sz="quarter" idx="11"/>
          </p:nvPr>
        </p:nvSpPr>
        <p:spPr>
          <a:xfrm>
            <a:off x="1004888" y="2381250"/>
            <a:ext cx="7558087" cy="652463"/>
          </a:xfrm>
        </p:spPr>
        <p:txBody>
          <a:bodyPr/>
          <a:lstStyle/>
          <a:p>
            <a:r>
              <a:rPr lang="en-US" dirty="0" smtClean="0">
                <a:solidFill>
                  <a:schemeClr val="tx1"/>
                </a:solidFill>
                <a:cs typeface="Arial" charset="0"/>
              </a:rPr>
              <a:t>XML Schema - I</a:t>
            </a:r>
            <a:endParaRPr dirty="0" smtClean="0">
              <a:cs typeface="Arial" charset="0"/>
            </a:endParaRPr>
          </a:p>
        </p:txBody>
      </p:sp>
      <p:sp>
        <p:nvSpPr>
          <p:cNvPr id="187397" name="Text Placeholder 44"/>
          <p:cNvSpPr>
            <a:spLocks noGrp="1"/>
          </p:cNvSpPr>
          <p:nvPr>
            <p:ph type="body" sz="quarter" idx="12"/>
          </p:nvPr>
        </p:nvSpPr>
        <p:spPr>
          <a:xfrm>
            <a:off x="990600" y="3505200"/>
            <a:ext cx="7558087" cy="652463"/>
          </a:xfrm>
        </p:spPr>
        <p:txBody>
          <a:bodyPr/>
          <a:lstStyle/>
          <a:p>
            <a:r>
              <a:rPr lang="en-US" dirty="0" smtClean="0">
                <a:solidFill>
                  <a:schemeClr val="tx1"/>
                </a:solidFill>
                <a:cs typeface="Arial" charset="0"/>
              </a:rPr>
              <a:t>XML Schema - II</a:t>
            </a:r>
            <a:endParaRPr lang="en-US" dirty="0">
              <a:solidFill>
                <a:schemeClr val="tx1"/>
              </a:solidFill>
              <a:cs typeface="Arial" charset="0"/>
            </a:endParaRPr>
          </a:p>
          <a:p>
            <a:endParaRPr dirty="0" smtClean="0">
              <a:cs typeface="Arial" charset="0"/>
            </a:endParaRPr>
          </a:p>
        </p:txBody>
      </p:sp>
      <p:sp>
        <p:nvSpPr>
          <p:cNvPr id="49" name="Text Placeholder 48"/>
          <p:cNvSpPr>
            <a:spLocks noGrp="1"/>
          </p:cNvSpPr>
          <p:nvPr>
            <p:ph type="body" sz="quarter" idx="15"/>
          </p:nvPr>
        </p:nvSpPr>
        <p:spPr>
          <a:xfrm>
            <a:off x="457200" y="1371600"/>
            <a:ext cx="352425" cy="668338"/>
          </a:xfrm>
        </p:spPr>
        <p:txBody>
          <a:bodyPr/>
          <a:lstStyle/>
          <a:p>
            <a:pPr>
              <a:defRPr/>
            </a:pPr>
            <a:r>
              <a:rPr dirty="0" smtClean="0"/>
              <a:t>1</a:t>
            </a:r>
            <a:endParaRPr dirty="0"/>
          </a:p>
        </p:txBody>
      </p:sp>
      <p:sp>
        <p:nvSpPr>
          <p:cNvPr id="50" name="Text Placeholder 49"/>
          <p:cNvSpPr>
            <a:spLocks noGrp="1"/>
          </p:cNvSpPr>
          <p:nvPr>
            <p:ph type="body" sz="quarter" idx="16"/>
          </p:nvPr>
        </p:nvSpPr>
        <p:spPr>
          <a:xfrm>
            <a:off x="460375" y="2438400"/>
            <a:ext cx="377825" cy="685800"/>
          </a:xfrm>
        </p:spPr>
        <p:txBody>
          <a:bodyPr/>
          <a:lstStyle/>
          <a:p>
            <a:pPr>
              <a:defRPr/>
            </a:pPr>
            <a:r>
              <a:rPr lang="en-US" dirty="0" smtClean="0"/>
              <a:t>2</a:t>
            </a:r>
            <a:endParaRPr dirty="0"/>
          </a:p>
        </p:txBody>
      </p:sp>
      <p:grpSp>
        <p:nvGrpSpPr>
          <p:cNvPr id="2" name="Group 140"/>
          <p:cNvGrpSpPr>
            <a:grpSpLocks/>
          </p:cNvGrpSpPr>
          <p:nvPr/>
        </p:nvGrpSpPr>
        <p:grpSpPr bwMode="auto">
          <a:xfrm>
            <a:off x="7888288" y="1844675"/>
            <a:ext cx="266700" cy="157163"/>
            <a:chOff x="4176" y="3312"/>
            <a:chExt cx="192" cy="288"/>
          </a:xfrm>
        </p:grpSpPr>
        <p:sp>
          <p:nvSpPr>
            <p:cNvPr id="187408"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9"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10"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3" name="Group 151"/>
          <p:cNvGrpSpPr>
            <a:grpSpLocks/>
          </p:cNvGrpSpPr>
          <p:nvPr/>
        </p:nvGrpSpPr>
        <p:grpSpPr bwMode="auto">
          <a:xfrm>
            <a:off x="7888288" y="2681288"/>
            <a:ext cx="266700" cy="157162"/>
            <a:chOff x="4176" y="3312"/>
            <a:chExt cx="192" cy="288"/>
          </a:xfrm>
        </p:grpSpPr>
        <p:sp>
          <p:nvSpPr>
            <p:cNvPr id="187405"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6"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7"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sp>
        <p:nvSpPr>
          <p:cNvPr id="24" name="Text Placeholder 49"/>
          <p:cNvSpPr>
            <a:spLocks noGrp="1"/>
          </p:cNvSpPr>
          <p:nvPr>
            <p:ph type="body" sz="quarter" idx="16"/>
          </p:nvPr>
        </p:nvSpPr>
        <p:spPr>
          <a:xfrm>
            <a:off x="457200" y="3429000"/>
            <a:ext cx="381000" cy="762000"/>
          </a:xfrm>
        </p:spPr>
        <p:txBody>
          <a:bodyPr/>
          <a:lstStyle/>
          <a:p>
            <a:pPr>
              <a:defRPr/>
            </a:pPr>
            <a:r>
              <a:rPr lang="en-US" dirty="0" smtClean="0"/>
              <a:t>3</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Limitations</a:t>
            </a:r>
            <a:r>
              <a:rPr lang="en-US" dirty="0" smtClean="0"/>
              <a:t> </a:t>
            </a:r>
            <a:r>
              <a:rPr dirty="0" smtClean="0"/>
              <a:t>of</a:t>
            </a:r>
            <a:r>
              <a:rPr lang="en-US" dirty="0" smtClean="0"/>
              <a:t> </a:t>
            </a:r>
            <a:r>
              <a:rPr dirty="0" smtClean="0"/>
              <a:t>DTDs</a:t>
            </a:r>
            <a:endParaRPr dirty="0"/>
          </a:p>
        </p:txBody>
      </p:sp>
      <p:sp>
        <p:nvSpPr>
          <p:cNvPr id="62467" name="Text Placeholder 3"/>
          <p:cNvSpPr>
            <a:spLocks noGrp="1"/>
          </p:cNvSpPr>
          <p:nvPr>
            <p:ph type="body" sz="quarter" idx="16"/>
          </p:nvPr>
        </p:nvSpPr>
        <p:spPr/>
        <p:txBody>
          <a:bodyPr/>
          <a:lstStyle/>
          <a:p>
            <a:pPr eaLnBrk="1" hangingPunct="1"/>
            <a:r>
              <a:rPr sz="2400" dirty="0" smtClean="0">
                <a:solidFill>
                  <a:schemeClr val="tx1"/>
                </a:solidFill>
                <a:cs typeface="Arial" charset="0"/>
              </a:rPr>
              <a:t>DTDs</a:t>
            </a:r>
            <a:r>
              <a:rPr lang="en-US" sz="2400" dirty="0" smtClean="0">
                <a:solidFill>
                  <a:schemeClr val="tx1"/>
                </a:solidFill>
                <a:cs typeface="Arial" charset="0"/>
              </a:rPr>
              <a:t> </a:t>
            </a:r>
            <a:r>
              <a:rPr sz="2400" dirty="0" smtClean="0">
                <a:solidFill>
                  <a:schemeClr val="tx1"/>
                </a:solidFill>
                <a:cs typeface="Arial" charset="0"/>
              </a:rPr>
              <a:t>are</a:t>
            </a:r>
            <a:r>
              <a:rPr lang="en-US" sz="2400" dirty="0" smtClean="0">
                <a:solidFill>
                  <a:schemeClr val="tx1"/>
                </a:solidFill>
                <a:cs typeface="Arial" charset="0"/>
              </a:rPr>
              <a:t> </a:t>
            </a: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weak</a:t>
            </a:r>
            <a:r>
              <a:rPr lang="en-US" sz="2400" dirty="0" smtClean="0">
                <a:solidFill>
                  <a:schemeClr val="tx1"/>
                </a:solidFill>
                <a:cs typeface="Arial" charset="0"/>
              </a:rPr>
              <a:t> </a:t>
            </a:r>
            <a:r>
              <a:rPr sz="2400" dirty="0" smtClean="0">
                <a:solidFill>
                  <a:schemeClr val="tx1"/>
                </a:solidFill>
                <a:cs typeface="Arial" charset="0"/>
              </a:rPr>
              <a:t>specification</a:t>
            </a:r>
            <a:r>
              <a:rPr lang="en-US" sz="2400" dirty="0" smtClean="0">
                <a:solidFill>
                  <a:schemeClr val="tx1"/>
                </a:solidFill>
                <a:cs typeface="Arial" charset="0"/>
              </a:rPr>
              <a:t> </a:t>
            </a:r>
            <a:r>
              <a:rPr sz="2400" dirty="0" smtClean="0">
                <a:solidFill>
                  <a:schemeClr val="tx1"/>
                </a:solidFill>
                <a:cs typeface="Arial" charset="0"/>
              </a:rPr>
              <a:t>language</a:t>
            </a:r>
          </a:p>
          <a:p>
            <a:pPr lvl="1" eaLnBrk="1" hangingPunct="1">
              <a:buFont typeface="Arial" charset="0"/>
              <a:buChar char="•"/>
            </a:pPr>
            <a:r>
              <a:rPr sz="2400" dirty="0" smtClean="0">
                <a:solidFill>
                  <a:schemeClr val="tx1"/>
                </a:solidFill>
              </a:rPr>
              <a:t>You</a:t>
            </a:r>
            <a:r>
              <a:rPr lang="en-US" sz="2400" dirty="0" smtClean="0">
                <a:solidFill>
                  <a:schemeClr val="tx1"/>
                </a:solidFill>
              </a:rPr>
              <a:t> </a:t>
            </a:r>
            <a:r>
              <a:rPr sz="2400" dirty="0" smtClean="0">
                <a:solidFill>
                  <a:schemeClr val="tx1"/>
                </a:solidFill>
              </a:rPr>
              <a:t>cannot</a:t>
            </a:r>
            <a:r>
              <a:rPr lang="en-US" sz="2400" dirty="0" smtClean="0">
                <a:solidFill>
                  <a:schemeClr val="tx1"/>
                </a:solidFill>
              </a:rPr>
              <a:t> </a:t>
            </a:r>
            <a:r>
              <a:rPr sz="2400" dirty="0" smtClean="0">
                <a:solidFill>
                  <a:schemeClr val="tx1"/>
                </a:solidFill>
              </a:rPr>
              <a:t>put</a:t>
            </a:r>
            <a:r>
              <a:rPr lang="en-US" sz="2400" dirty="0" smtClean="0">
                <a:solidFill>
                  <a:schemeClr val="tx1"/>
                </a:solidFill>
              </a:rPr>
              <a:t> </a:t>
            </a:r>
            <a:r>
              <a:rPr sz="2400" i="1" dirty="0" smtClean="0">
                <a:solidFill>
                  <a:schemeClr val="tx1"/>
                </a:solidFill>
              </a:rPr>
              <a:t>any</a:t>
            </a:r>
            <a:r>
              <a:rPr lang="en-US" sz="2400" dirty="0" smtClean="0">
                <a:solidFill>
                  <a:schemeClr val="tx1"/>
                </a:solidFill>
              </a:rPr>
              <a:t> </a:t>
            </a:r>
            <a:r>
              <a:rPr sz="2400" dirty="0" smtClean="0">
                <a:solidFill>
                  <a:schemeClr val="tx1"/>
                </a:solidFill>
              </a:rPr>
              <a:t>restrictions</a:t>
            </a:r>
            <a:r>
              <a:rPr lang="en-US" sz="2400" dirty="0" smtClean="0">
                <a:solidFill>
                  <a:schemeClr val="tx1"/>
                </a:solidFill>
              </a:rPr>
              <a:t> </a:t>
            </a:r>
            <a:r>
              <a:rPr sz="2400" dirty="0" smtClean="0">
                <a:solidFill>
                  <a:schemeClr val="tx1"/>
                </a:solidFill>
              </a:rPr>
              <a:t>on</a:t>
            </a:r>
            <a:r>
              <a:rPr lang="en-US" sz="2400" dirty="0" smtClean="0">
                <a:solidFill>
                  <a:schemeClr val="tx1"/>
                </a:solidFill>
              </a:rPr>
              <a:t> </a:t>
            </a:r>
            <a:r>
              <a:rPr sz="2400" dirty="0" smtClean="0">
                <a:solidFill>
                  <a:schemeClr val="tx1"/>
                </a:solidFill>
              </a:rPr>
              <a:t>element</a:t>
            </a:r>
            <a:r>
              <a:rPr lang="en-US" sz="2400" dirty="0" smtClean="0">
                <a:solidFill>
                  <a:schemeClr val="tx1"/>
                </a:solidFill>
              </a:rPr>
              <a:t> </a:t>
            </a:r>
            <a:r>
              <a:rPr sz="2400" dirty="0" smtClean="0">
                <a:solidFill>
                  <a:schemeClr val="tx1"/>
                </a:solidFill>
              </a:rPr>
              <a:t>contents</a:t>
            </a:r>
          </a:p>
          <a:p>
            <a:pPr lvl="1" eaLnBrk="1" hangingPunct="1">
              <a:buFont typeface="Arial" charset="0"/>
              <a:buChar char="•"/>
            </a:pPr>
            <a:r>
              <a:rPr sz="2400" dirty="0" smtClean="0">
                <a:solidFill>
                  <a:schemeClr val="tx1"/>
                </a:solidFill>
              </a:rPr>
              <a:t>You</a:t>
            </a:r>
            <a:r>
              <a:rPr lang="en-US" sz="2400" dirty="0" smtClean="0">
                <a:solidFill>
                  <a:schemeClr val="tx1"/>
                </a:solidFill>
              </a:rPr>
              <a:t> </a:t>
            </a:r>
            <a:r>
              <a:rPr sz="2400" dirty="0" smtClean="0">
                <a:solidFill>
                  <a:schemeClr val="tx1"/>
                </a:solidFill>
              </a:rPr>
              <a:t>have</a:t>
            </a:r>
            <a:r>
              <a:rPr lang="en-US" sz="2400" dirty="0" smtClean="0">
                <a:solidFill>
                  <a:schemeClr val="tx1"/>
                </a:solidFill>
              </a:rPr>
              <a:t> </a:t>
            </a:r>
            <a:r>
              <a:rPr sz="2400" dirty="0" smtClean="0">
                <a:solidFill>
                  <a:schemeClr val="tx1"/>
                </a:solidFill>
              </a:rPr>
              <a:t>little</a:t>
            </a:r>
            <a:r>
              <a:rPr lang="en-US" sz="2400" dirty="0" smtClean="0">
                <a:solidFill>
                  <a:schemeClr val="tx1"/>
                </a:solidFill>
              </a:rPr>
              <a:t> </a:t>
            </a:r>
            <a:r>
              <a:rPr sz="2400" dirty="0" smtClean="0">
                <a:solidFill>
                  <a:schemeClr val="tx1"/>
                </a:solidFill>
              </a:rPr>
              <a:t>control</a:t>
            </a:r>
            <a:r>
              <a:rPr lang="en-US" sz="2400" dirty="0" smtClean="0">
                <a:solidFill>
                  <a:schemeClr val="tx1"/>
                </a:solidFill>
              </a:rPr>
              <a:t> </a:t>
            </a:r>
            <a:r>
              <a:rPr sz="2400" dirty="0" smtClean="0">
                <a:solidFill>
                  <a:schemeClr val="tx1"/>
                </a:solidFill>
              </a:rPr>
              <a:t>over</a:t>
            </a:r>
            <a:r>
              <a:rPr lang="en-US" sz="2400" dirty="0" smtClean="0">
                <a:solidFill>
                  <a:schemeClr val="tx1"/>
                </a:solidFill>
              </a:rPr>
              <a:t> </a:t>
            </a:r>
            <a:r>
              <a:rPr sz="2400" dirty="0" smtClean="0">
                <a:solidFill>
                  <a:schemeClr val="tx1"/>
                </a:solidFill>
              </a:rPr>
              <a:t>ordering</a:t>
            </a:r>
            <a:r>
              <a:rPr lang="en-US" sz="2400" dirty="0" smtClean="0">
                <a:solidFill>
                  <a:schemeClr val="tx1"/>
                </a:solidFill>
              </a:rPr>
              <a:t> </a:t>
            </a:r>
            <a:r>
              <a:rPr sz="2400" dirty="0" smtClean="0">
                <a:solidFill>
                  <a:schemeClr val="tx1"/>
                </a:solidFill>
              </a:rPr>
              <a:t>of</a:t>
            </a:r>
            <a:r>
              <a:rPr lang="en-US" sz="2400" dirty="0" smtClean="0">
                <a:solidFill>
                  <a:schemeClr val="tx1"/>
                </a:solidFill>
              </a:rPr>
              <a:t> </a:t>
            </a:r>
            <a:r>
              <a:rPr sz="2400" dirty="0" smtClean="0">
                <a:solidFill>
                  <a:schemeClr val="tx1"/>
                </a:solidFill>
              </a:rPr>
              <a:t>elements</a:t>
            </a:r>
          </a:p>
          <a:p>
            <a:pPr lvl="2" eaLnBrk="1" hangingPunct="1">
              <a:buFont typeface="Arial" charset="0"/>
              <a:buChar char="•"/>
            </a:pPr>
            <a:r>
              <a:rPr sz="2400" dirty="0" smtClean="0">
                <a:solidFill>
                  <a:schemeClr val="tx1"/>
                </a:solidFill>
              </a:rPr>
              <a:t>For</a:t>
            </a:r>
            <a:r>
              <a:rPr lang="en-US" sz="2400" dirty="0" smtClean="0">
                <a:solidFill>
                  <a:schemeClr val="tx1"/>
                </a:solidFill>
              </a:rPr>
              <a:t> </a:t>
            </a:r>
            <a:r>
              <a:rPr sz="2400" dirty="0" smtClean="0">
                <a:solidFill>
                  <a:schemeClr val="tx1"/>
                </a:solidFill>
              </a:rPr>
              <a:t>example:</a:t>
            </a:r>
            <a:r>
              <a:rPr lang="en-US" sz="2400" dirty="0" smtClean="0">
                <a:solidFill>
                  <a:schemeClr val="tx1"/>
                </a:solidFill>
              </a:rPr>
              <a:t> </a:t>
            </a:r>
            <a:r>
              <a:rPr sz="2400" dirty="0" smtClean="0">
                <a:solidFill>
                  <a:schemeClr val="tx1"/>
                </a:solidFill>
              </a:rPr>
              <a:t>Difficult</a:t>
            </a:r>
            <a:r>
              <a:rPr lang="en-US" sz="2400" dirty="0" smtClean="0">
                <a:solidFill>
                  <a:schemeClr val="tx1"/>
                </a:solidFill>
              </a:rPr>
              <a:t> </a:t>
            </a:r>
            <a:r>
              <a:rPr sz="2400" dirty="0" smtClean="0">
                <a:solidFill>
                  <a:schemeClr val="tx1"/>
                </a:solidFill>
              </a:rPr>
              <a:t>to</a:t>
            </a:r>
            <a:r>
              <a:rPr lang="en-US" sz="2400" dirty="0" smtClean="0">
                <a:solidFill>
                  <a:schemeClr val="tx1"/>
                </a:solidFill>
              </a:rPr>
              <a:t> </a:t>
            </a:r>
            <a:r>
              <a:rPr sz="2400" dirty="0" smtClean="0">
                <a:solidFill>
                  <a:schemeClr val="tx1"/>
                </a:solidFill>
              </a:rPr>
              <a:t>specify</a:t>
            </a:r>
            <a:r>
              <a:rPr lang="en-US" sz="2400" dirty="0" smtClean="0">
                <a:solidFill>
                  <a:schemeClr val="tx1"/>
                </a:solidFill>
              </a:rPr>
              <a:t> </a:t>
            </a:r>
            <a:r>
              <a:rPr sz="2400" dirty="0" smtClean="0">
                <a:solidFill>
                  <a:schemeClr val="tx1"/>
                </a:solidFill>
              </a:rPr>
              <a:t>that</a:t>
            </a:r>
            <a:r>
              <a:rPr lang="en-US" sz="2400" dirty="0" smtClean="0">
                <a:solidFill>
                  <a:schemeClr val="tx1"/>
                </a:solidFill>
              </a:rPr>
              <a:t> </a:t>
            </a:r>
            <a:r>
              <a:rPr sz="2400" dirty="0" smtClean="0">
                <a:solidFill>
                  <a:schemeClr val="tx1"/>
                </a:solidFill>
              </a:rPr>
              <a:t>all</a:t>
            </a:r>
            <a:r>
              <a:rPr lang="en-US" sz="2400" dirty="0" smtClean="0">
                <a:solidFill>
                  <a:schemeClr val="tx1"/>
                </a:solidFill>
              </a:rPr>
              <a:t> </a:t>
            </a:r>
            <a:r>
              <a:rPr sz="2400" dirty="0" smtClean="0">
                <a:solidFill>
                  <a:schemeClr val="tx1"/>
                </a:solidFill>
              </a:rPr>
              <a:t>child</a:t>
            </a:r>
            <a:r>
              <a:rPr lang="en-US" sz="2400" dirty="0"/>
              <a:t> </a:t>
            </a:r>
            <a:r>
              <a:rPr sz="2400" dirty="0" smtClean="0">
                <a:solidFill>
                  <a:schemeClr val="tx1"/>
                </a:solidFill>
              </a:rPr>
              <a:t>elements</a:t>
            </a:r>
            <a:r>
              <a:rPr lang="en-US" sz="2400" dirty="0" smtClean="0">
                <a:solidFill>
                  <a:schemeClr val="tx1"/>
                </a:solidFill>
              </a:rPr>
              <a:t> </a:t>
            </a:r>
            <a:r>
              <a:rPr sz="2400" dirty="0" smtClean="0">
                <a:solidFill>
                  <a:schemeClr val="tx1"/>
                </a:solidFill>
              </a:rPr>
              <a:t>must</a:t>
            </a:r>
            <a:r>
              <a:rPr lang="en-US" sz="2400" dirty="0" smtClean="0">
                <a:solidFill>
                  <a:schemeClr val="tx1"/>
                </a:solidFill>
              </a:rPr>
              <a:t> </a:t>
            </a:r>
            <a:r>
              <a:rPr sz="2400" dirty="0" smtClean="0">
                <a:solidFill>
                  <a:schemeClr val="tx1"/>
                </a:solidFill>
              </a:rPr>
              <a:t>occur,</a:t>
            </a:r>
            <a:r>
              <a:rPr lang="en-US" sz="2400" dirty="0" smtClean="0">
                <a:solidFill>
                  <a:schemeClr val="tx1"/>
                </a:solidFill>
              </a:rPr>
              <a:t> </a:t>
            </a:r>
            <a:r>
              <a:rPr sz="2400" dirty="0" smtClean="0">
                <a:solidFill>
                  <a:schemeClr val="tx1"/>
                </a:solidFill>
              </a:rPr>
              <a:t>but</a:t>
            </a:r>
            <a:r>
              <a:rPr lang="en-US" sz="2400" dirty="0" smtClean="0">
                <a:solidFill>
                  <a:schemeClr val="tx1"/>
                </a:solidFill>
              </a:rPr>
              <a:t> </a:t>
            </a:r>
            <a:r>
              <a:rPr sz="2400" dirty="0" smtClean="0">
                <a:solidFill>
                  <a:schemeClr val="tx1"/>
                </a:solidFill>
              </a:rPr>
              <a:t>may</a:t>
            </a:r>
            <a:r>
              <a:rPr lang="en-US" sz="2400" dirty="0" smtClean="0">
                <a:solidFill>
                  <a:schemeClr val="tx1"/>
                </a:solidFill>
              </a:rPr>
              <a:t> </a:t>
            </a:r>
            <a:r>
              <a:rPr sz="2400" dirty="0" smtClean="0">
                <a:solidFill>
                  <a:schemeClr val="tx1"/>
                </a:solidFill>
              </a:rPr>
              <a:t>be</a:t>
            </a:r>
            <a:r>
              <a:rPr lang="en-US" sz="2400" dirty="0" smtClean="0">
                <a:solidFill>
                  <a:schemeClr val="tx1"/>
                </a:solidFill>
              </a:rPr>
              <a:t> </a:t>
            </a:r>
            <a:r>
              <a:rPr sz="2400" dirty="0" smtClean="0">
                <a:solidFill>
                  <a:schemeClr val="tx1"/>
                </a:solidFill>
              </a:rPr>
              <a:t>in</a:t>
            </a:r>
            <a:r>
              <a:rPr lang="en-US" sz="2400" dirty="0" smtClean="0">
                <a:solidFill>
                  <a:schemeClr val="tx1"/>
                </a:solidFill>
              </a:rPr>
              <a:t> </a:t>
            </a:r>
            <a:r>
              <a:rPr sz="2400" dirty="0" smtClean="0">
                <a:solidFill>
                  <a:schemeClr val="tx1"/>
                </a:solidFill>
              </a:rPr>
              <a:t>any</a:t>
            </a:r>
            <a:r>
              <a:rPr lang="en-US" sz="2400" dirty="0" smtClean="0">
                <a:solidFill>
                  <a:schemeClr val="tx1"/>
                </a:solidFill>
              </a:rPr>
              <a:t> </a:t>
            </a:r>
            <a:r>
              <a:rPr sz="2400" dirty="0" smtClean="0">
                <a:solidFill>
                  <a:schemeClr val="tx1"/>
                </a:solidFill>
              </a:rPr>
              <a:t>order</a:t>
            </a:r>
          </a:p>
          <a:p>
            <a:pPr lvl="1" eaLnBrk="1" hangingPunct="1">
              <a:buFont typeface="Arial" charset="0"/>
              <a:buChar char="•"/>
            </a:pPr>
            <a:r>
              <a:rPr sz="2400" dirty="0" smtClean="0">
                <a:solidFill>
                  <a:schemeClr val="tx1"/>
                </a:solidFill>
              </a:rPr>
              <a:t>There</a:t>
            </a:r>
            <a:r>
              <a:rPr lang="en-US" sz="2400" dirty="0" smtClean="0">
                <a:solidFill>
                  <a:schemeClr val="tx1"/>
                </a:solidFill>
              </a:rPr>
              <a:t> </a:t>
            </a:r>
            <a:r>
              <a:rPr sz="2400" dirty="0" smtClean="0">
                <a:solidFill>
                  <a:schemeClr val="tx1"/>
                </a:solidFill>
              </a:rPr>
              <a:t>are</a:t>
            </a:r>
            <a:r>
              <a:rPr lang="en-US" sz="2400" dirty="0" smtClean="0">
                <a:solidFill>
                  <a:schemeClr val="tx1"/>
                </a:solidFill>
              </a:rPr>
              <a:t> </a:t>
            </a:r>
            <a:r>
              <a:rPr sz="2400" dirty="0" smtClean="0">
                <a:solidFill>
                  <a:schemeClr val="tx1"/>
                </a:solidFill>
              </a:rPr>
              <a:t>only</a:t>
            </a:r>
            <a:r>
              <a:rPr lang="en-US" sz="2400" dirty="0" smtClean="0">
                <a:solidFill>
                  <a:schemeClr val="tx1"/>
                </a:solidFill>
              </a:rPr>
              <a:t> </a:t>
            </a:r>
            <a:r>
              <a:rPr sz="2400" dirty="0" smtClean="0">
                <a:solidFill>
                  <a:schemeClr val="tx1"/>
                </a:solidFill>
              </a:rPr>
              <a:t>ten</a:t>
            </a:r>
            <a:r>
              <a:rPr lang="en-US" sz="2400" dirty="0" smtClean="0">
                <a:solidFill>
                  <a:schemeClr val="tx1"/>
                </a:solidFill>
              </a:rPr>
              <a:t> </a:t>
            </a:r>
            <a:r>
              <a:rPr sz="2400" dirty="0" smtClean="0">
                <a:solidFill>
                  <a:schemeClr val="tx1"/>
                </a:solidFill>
              </a:rPr>
              <a:t>data</a:t>
            </a:r>
            <a:r>
              <a:rPr lang="en-US" sz="2400" dirty="0" smtClean="0">
                <a:solidFill>
                  <a:schemeClr val="tx1"/>
                </a:solidFill>
              </a:rPr>
              <a:t> </a:t>
            </a:r>
            <a:r>
              <a:rPr sz="2400" dirty="0" smtClean="0">
                <a:solidFill>
                  <a:schemeClr val="tx1"/>
                </a:solidFill>
              </a:rPr>
              <a:t>types</a:t>
            </a:r>
            <a:r>
              <a:rPr lang="en-US" sz="2400" dirty="0" smtClean="0">
                <a:solidFill>
                  <a:schemeClr val="tx1"/>
                </a:solidFill>
              </a:rPr>
              <a:t> </a:t>
            </a:r>
            <a:r>
              <a:rPr sz="2400" dirty="0" smtClean="0">
                <a:solidFill>
                  <a:schemeClr val="tx1"/>
                </a:solidFill>
              </a:rPr>
              <a:t>for</a:t>
            </a:r>
            <a:r>
              <a:rPr lang="en-US" sz="2400" dirty="0" smtClean="0">
                <a:solidFill>
                  <a:schemeClr val="tx1"/>
                </a:solidFill>
              </a:rPr>
              <a:t> </a:t>
            </a:r>
            <a:r>
              <a:rPr sz="2400" dirty="0" smtClean="0">
                <a:solidFill>
                  <a:schemeClr val="tx1"/>
                </a:solidFill>
              </a:rPr>
              <a:t>attribute</a:t>
            </a:r>
            <a:r>
              <a:rPr lang="en-US" sz="2400" dirty="0" smtClean="0">
                <a:solidFill>
                  <a:schemeClr val="tx1"/>
                </a:solidFill>
              </a:rPr>
              <a:t> </a:t>
            </a:r>
            <a:r>
              <a:rPr sz="2400" dirty="0" smtClean="0">
                <a:solidFill>
                  <a:schemeClr val="tx1"/>
                </a:solidFill>
              </a:rPr>
              <a:t>type</a:t>
            </a:r>
            <a:r>
              <a:rPr lang="en-US" sz="2400" dirty="0" smtClean="0">
                <a:solidFill>
                  <a:schemeClr val="tx1"/>
                </a:solidFill>
              </a:rPr>
              <a:t> </a:t>
            </a:r>
            <a:r>
              <a:rPr sz="2400" dirty="0" smtClean="0">
                <a:solidFill>
                  <a:schemeClr val="tx1"/>
                </a:solidFill>
              </a:rPr>
              <a:t>values</a:t>
            </a:r>
          </a:p>
          <a:p>
            <a:pPr marL="457200" lvl="1" indent="0" eaLnBrk="1" hangingPunct="1">
              <a:buNone/>
            </a:pPr>
            <a:endParaRPr sz="2400" dirty="0" smtClean="0">
              <a:solidFill>
                <a:schemeClr val="tx1"/>
              </a:solidFill>
            </a:endParaRPr>
          </a:p>
          <a:p>
            <a:pPr eaLnBrk="1" hangingPunct="1"/>
            <a:r>
              <a:rPr sz="2400" dirty="0" smtClean="0">
                <a:solidFill>
                  <a:schemeClr val="tx1"/>
                </a:solidFill>
                <a:cs typeface="Arial" charset="0"/>
              </a:rPr>
              <a:t>DTDs</a:t>
            </a:r>
            <a:r>
              <a:rPr lang="en-US" sz="2400" dirty="0" smtClean="0">
                <a:solidFill>
                  <a:schemeClr val="tx1"/>
                </a:solidFill>
                <a:cs typeface="Arial" charset="0"/>
              </a:rPr>
              <a:t> </a:t>
            </a:r>
            <a:r>
              <a:rPr sz="2400" dirty="0" smtClean="0">
                <a:solidFill>
                  <a:schemeClr val="tx1"/>
                </a:solidFill>
                <a:cs typeface="Arial" charset="0"/>
              </a:rPr>
              <a:t>are</a:t>
            </a:r>
            <a:r>
              <a:rPr lang="en-US" sz="2400" dirty="0" smtClean="0">
                <a:solidFill>
                  <a:schemeClr val="tx1"/>
                </a:solidFill>
                <a:cs typeface="Arial" charset="0"/>
              </a:rPr>
              <a:t> </a:t>
            </a:r>
            <a:r>
              <a:rPr sz="2400" dirty="0" smtClean="0">
                <a:solidFill>
                  <a:schemeClr val="tx1"/>
                </a:solidFill>
                <a:cs typeface="Arial" charset="0"/>
              </a:rPr>
              <a:t>not</a:t>
            </a:r>
            <a:r>
              <a:rPr lang="en-US" sz="2400" dirty="0" smtClean="0">
                <a:solidFill>
                  <a:schemeClr val="tx1"/>
                </a:solidFill>
                <a:cs typeface="Arial" charset="0"/>
              </a:rPr>
              <a:t> </a:t>
            </a:r>
            <a:r>
              <a:rPr sz="2400" dirty="0" smtClean="0">
                <a:solidFill>
                  <a:schemeClr val="tx1"/>
                </a:solidFill>
                <a:cs typeface="Arial" charset="0"/>
              </a:rPr>
              <a:t>written</a:t>
            </a:r>
            <a:r>
              <a:rPr lang="en-US" sz="2400" dirty="0" smtClean="0">
                <a:solidFill>
                  <a:schemeClr val="tx1"/>
                </a:solidFill>
                <a:cs typeface="Arial" charset="0"/>
              </a:rPr>
              <a:t> </a:t>
            </a:r>
            <a:r>
              <a:rPr sz="2400" dirty="0" smtClean="0">
                <a:solidFill>
                  <a:schemeClr val="tx1"/>
                </a:solidFill>
                <a:cs typeface="Arial" charset="0"/>
              </a:rPr>
              <a:t>in</a:t>
            </a:r>
            <a:r>
              <a:rPr lang="en-US" sz="2400" dirty="0" smtClean="0">
                <a:solidFill>
                  <a:schemeClr val="tx1"/>
                </a:solidFill>
                <a:cs typeface="Arial" charset="0"/>
              </a:rPr>
              <a:t> </a:t>
            </a:r>
            <a:r>
              <a:rPr sz="2400" dirty="0" smtClean="0">
                <a:solidFill>
                  <a:schemeClr val="tx1"/>
                </a:solidFill>
                <a:cs typeface="Arial" charset="0"/>
              </a:rPr>
              <a:t>XML</a:t>
            </a:r>
          </a:p>
          <a:p>
            <a:pPr lvl="1" eaLnBrk="1" hangingPunct="1">
              <a:buFont typeface="Arial" charset="0"/>
              <a:buChar char="•"/>
            </a:pPr>
            <a:r>
              <a:rPr sz="2400" dirty="0" smtClean="0">
                <a:solidFill>
                  <a:schemeClr val="tx1"/>
                </a:solidFill>
              </a:rPr>
              <a:t>For</a:t>
            </a:r>
            <a:r>
              <a:rPr lang="en-US" sz="2400" dirty="0" smtClean="0">
                <a:solidFill>
                  <a:schemeClr val="tx1"/>
                </a:solidFill>
              </a:rPr>
              <a:t> </a:t>
            </a:r>
            <a:r>
              <a:rPr sz="2400" dirty="0" smtClean="0">
                <a:solidFill>
                  <a:schemeClr val="tx1"/>
                </a:solidFill>
              </a:rPr>
              <a:t>validation,</a:t>
            </a:r>
            <a:r>
              <a:rPr lang="en-US" sz="2400" dirty="0" smtClean="0">
                <a:solidFill>
                  <a:schemeClr val="tx1"/>
                </a:solidFill>
              </a:rPr>
              <a:t> </a:t>
            </a:r>
            <a:r>
              <a:rPr sz="2400" dirty="0" smtClean="0">
                <a:solidFill>
                  <a:schemeClr val="tx1"/>
                </a:solidFill>
              </a:rPr>
              <a:t>you</a:t>
            </a:r>
            <a:r>
              <a:rPr lang="en-US" sz="2400" dirty="0" smtClean="0">
                <a:solidFill>
                  <a:schemeClr val="tx1"/>
                </a:solidFill>
              </a:rPr>
              <a:t> </a:t>
            </a:r>
            <a:r>
              <a:rPr sz="2400" dirty="0" smtClean="0">
                <a:solidFill>
                  <a:schemeClr val="tx1"/>
                </a:solidFill>
              </a:rPr>
              <a:t>need</a:t>
            </a:r>
            <a:r>
              <a:rPr lang="en-US" sz="2400" dirty="0" smtClean="0">
                <a:solidFill>
                  <a:schemeClr val="tx1"/>
                </a:solidFill>
              </a:rPr>
              <a:t> </a:t>
            </a:r>
            <a:r>
              <a:rPr sz="2400" dirty="0" smtClean="0">
                <a:solidFill>
                  <a:schemeClr val="tx1"/>
                </a:solidFill>
              </a:rPr>
              <a:t>separate</a:t>
            </a:r>
            <a:r>
              <a:rPr lang="en-US" sz="2400" dirty="0" smtClean="0">
                <a:solidFill>
                  <a:schemeClr val="tx1"/>
                </a:solidFill>
              </a:rPr>
              <a:t> </a:t>
            </a:r>
            <a:r>
              <a:rPr sz="2400" dirty="0" smtClean="0">
                <a:solidFill>
                  <a:schemeClr val="tx1"/>
                </a:solidFill>
              </a:rPr>
              <a:t>parsers</a:t>
            </a:r>
            <a:r>
              <a:rPr lang="en-US" sz="2400" dirty="0" smtClean="0">
                <a:solidFill>
                  <a:schemeClr val="tx1"/>
                </a:solidFill>
              </a:rPr>
              <a:t> </a:t>
            </a:r>
            <a:r>
              <a:rPr sz="2400" dirty="0" smtClean="0">
                <a:solidFill>
                  <a:schemeClr val="tx1"/>
                </a:solidFill>
              </a:rPr>
              <a:t>for</a:t>
            </a:r>
            <a:r>
              <a:rPr lang="en-US" sz="2400" dirty="0" smtClean="0">
                <a:solidFill>
                  <a:schemeClr val="tx1"/>
                </a:solidFill>
              </a:rPr>
              <a:t> </a:t>
            </a:r>
            <a:r>
              <a:rPr sz="2400" dirty="0" smtClean="0">
                <a:solidFill>
                  <a:schemeClr val="tx1"/>
                </a:solidFill>
              </a:rPr>
              <a:t>XML</a:t>
            </a:r>
            <a:r>
              <a:rPr lang="en-US" sz="2400" dirty="0"/>
              <a:t> </a:t>
            </a:r>
            <a:r>
              <a:rPr sz="2400" dirty="0" smtClean="0">
                <a:solidFill>
                  <a:schemeClr val="tx1"/>
                </a:solidFill>
              </a:rPr>
              <a:t>and</a:t>
            </a:r>
            <a:r>
              <a:rPr lang="en-US" sz="2400" dirty="0" smtClean="0">
                <a:solidFill>
                  <a:schemeClr val="tx1"/>
                </a:solidFill>
              </a:rPr>
              <a:t> </a:t>
            </a:r>
            <a:r>
              <a:rPr sz="2400" dirty="0" smtClean="0">
                <a:solidFill>
                  <a:schemeClr val="tx1"/>
                </a:solidFill>
              </a:rPr>
              <a:t>DTD</a:t>
            </a:r>
          </a:p>
          <a:p>
            <a:pPr eaLnBrk="1" hangingPunct="1"/>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type="body" sz="quarter" idx="11"/>
          </p:nvPr>
        </p:nvSpPr>
        <p:spPr>
          <a:xfrm>
            <a:off x="0" y="144463"/>
            <a:ext cx="8689975" cy="615553"/>
          </a:xfrm>
        </p:spPr>
        <p:txBody>
          <a:bodyPr/>
          <a:lstStyle/>
          <a:p>
            <a:pPr lvl="1" eaLnBrk="1" hangingPunct="1">
              <a:buFont typeface="Arial" charset="0"/>
              <a:buNone/>
            </a:pPr>
            <a:r>
              <a:rPr sz="3400" b="1" dirty="0" smtClean="0">
                <a:solidFill>
                  <a:schemeClr val="tx1"/>
                </a:solidFill>
              </a:rPr>
              <a:t>Features</a:t>
            </a:r>
            <a:r>
              <a:rPr lang="en-US" sz="3400" b="1" dirty="0" smtClean="0">
                <a:solidFill>
                  <a:schemeClr val="tx1"/>
                </a:solidFill>
              </a:rPr>
              <a:t> </a:t>
            </a:r>
            <a:r>
              <a:rPr sz="3400" b="1" dirty="0" smtClean="0">
                <a:solidFill>
                  <a:schemeClr val="tx1"/>
                </a:solidFill>
              </a:rPr>
              <a:t>of</a:t>
            </a:r>
            <a:r>
              <a:rPr lang="en-US" sz="3400" b="1" dirty="0" smtClean="0">
                <a:solidFill>
                  <a:schemeClr val="tx1"/>
                </a:solidFill>
              </a:rPr>
              <a:t> </a:t>
            </a:r>
            <a:r>
              <a:rPr sz="3400" b="1" dirty="0" smtClean="0">
                <a:solidFill>
                  <a:schemeClr val="tx1"/>
                </a:solidFill>
              </a:rPr>
              <a:t>XML</a:t>
            </a:r>
            <a:r>
              <a:rPr lang="en-US" sz="3400" b="1" dirty="0" smtClean="0">
                <a:solidFill>
                  <a:schemeClr val="tx1"/>
                </a:solidFill>
              </a:rPr>
              <a:t> </a:t>
            </a:r>
            <a:r>
              <a:rPr sz="3400" b="1" dirty="0" smtClean="0">
                <a:solidFill>
                  <a:schemeClr val="tx1"/>
                </a:solidFill>
              </a:rPr>
              <a:t>Schema</a:t>
            </a:r>
          </a:p>
        </p:txBody>
      </p:sp>
      <p:sp>
        <p:nvSpPr>
          <p:cNvPr id="63491" name="Text Placeholder 3"/>
          <p:cNvSpPr>
            <a:spLocks noGrp="1"/>
          </p:cNvSpPr>
          <p:nvPr>
            <p:ph type="body" sz="quarter" idx="16"/>
          </p:nvPr>
        </p:nvSpPr>
        <p:spPr/>
        <p:txBody>
          <a:bodyPr/>
          <a:lstStyle/>
          <a:p>
            <a:pPr eaLnBrk="1" hangingPunct="1"/>
            <a:r>
              <a:rPr sz="2400" dirty="0" smtClean="0">
                <a:solidFill>
                  <a:schemeClr val="tx1"/>
                </a:solidFill>
                <a:cs typeface="Arial" charset="0"/>
              </a:rPr>
              <a:t>XML</a:t>
            </a:r>
            <a:r>
              <a:rPr lang="en-US" sz="2400" dirty="0" smtClean="0">
                <a:solidFill>
                  <a:schemeClr val="tx1"/>
                </a:solidFill>
                <a:cs typeface="Arial" charset="0"/>
              </a:rPr>
              <a:t> </a:t>
            </a:r>
            <a:r>
              <a:rPr sz="2400" dirty="0" smtClean="0">
                <a:solidFill>
                  <a:schemeClr val="tx1"/>
                </a:solidFill>
                <a:cs typeface="Arial" charset="0"/>
              </a:rPr>
              <a:t>Schema</a:t>
            </a:r>
            <a:r>
              <a:rPr lang="en-US" sz="2400" dirty="0" smtClean="0">
                <a:solidFill>
                  <a:schemeClr val="tx1"/>
                </a:solidFill>
                <a:cs typeface="Arial" charset="0"/>
              </a:rPr>
              <a:t> </a:t>
            </a:r>
            <a:r>
              <a:rPr sz="2400" dirty="0" smtClean="0">
                <a:solidFill>
                  <a:schemeClr val="tx1"/>
                </a:solidFill>
                <a:cs typeface="Arial" charset="0"/>
              </a:rPr>
              <a:t>presents</a:t>
            </a:r>
            <a:r>
              <a:rPr lang="en-US" sz="2400" dirty="0" smtClean="0">
                <a:solidFill>
                  <a:schemeClr val="tx1"/>
                </a:solidFill>
                <a:cs typeface="Arial" charset="0"/>
              </a:rPr>
              <a:t> </a:t>
            </a:r>
            <a:r>
              <a:rPr sz="2400" dirty="0" smtClean="0">
                <a:solidFill>
                  <a:schemeClr val="tx1"/>
                </a:solidFill>
                <a:cs typeface="Arial" charset="0"/>
              </a:rPr>
              <a:t>enhancements</a:t>
            </a:r>
            <a:r>
              <a:rPr lang="en-US" sz="2400" dirty="0" smtClean="0">
                <a:solidFill>
                  <a:schemeClr val="tx1"/>
                </a:solidFill>
                <a:cs typeface="Arial" charset="0"/>
              </a:rPr>
              <a:t> </a:t>
            </a:r>
            <a:r>
              <a:rPr sz="2400" dirty="0" smtClean="0">
                <a:solidFill>
                  <a:schemeClr val="tx1"/>
                </a:solidFill>
                <a:cs typeface="Arial" charset="0"/>
              </a:rPr>
              <a:t>over</a:t>
            </a:r>
            <a:r>
              <a:rPr lang="en-US" sz="2400" dirty="0" smtClean="0">
                <a:solidFill>
                  <a:schemeClr val="tx1"/>
                </a:solidFill>
                <a:cs typeface="Arial" charset="0"/>
              </a:rPr>
              <a:t> </a:t>
            </a:r>
            <a:r>
              <a:rPr sz="2400" dirty="0" smtClean="0">
                <a:solidFill>
                  <a:schemeClr val="tx1"/>
                </a:solidFill>
                <a:cs typeface="Arial" charset="0"/>
              </a:rPr>
              <a:t>DTDs:</a:t>
            </a:r>
          </a:p>
          <a:p>
            <a:pPr lvl="1" eaLnBrk="1" hangingPunct="1">
              <a:buFont typeface="Arial" charset="0"/>
              <a:buChar char="•"/>
            </a:pPr>
            <a:r>
              <a:rPr sz="2400" dirty="0" smtClean="0">
                <a:solidFill>
                  <a:schemeClr val="tx1"/>
                </a:solidFill>
              </a:rPr>
              <a:t>Support</a:t>
            </a:r>
            <a:r>
              <a:rPr lang="en-US" sz="2400" dirty="0" smtClean="0">
                <a:solidFill>
                  <a:schemeClr val="tx1"/>
                </a:solidFill>
              </a:rPr>
              <a:t> </a:t>
            </a:r>
            <a:r>
              <a:rPr sz="2400" dirty="0" smtClean="0">
                <a:solidFill>
                  <a:schemeClr val="tx1"/>
                </a:solidFill>
              </a:rPr>
              <a:t>for</a:t>
            </a:r>
            <a:r>
              <a:rPr lang="en-US" sz="2400" dirty="0" smtClean="0">
                <a:solidFill>
                  <a:schemeClr val="tx1"/>
                </a:solidFill>
              </a:rPr>
              <a:t> </a:t>
            </a:r>
            <a:r>
              <a:rPr sz="2400" dirty="0" smtClean="0">
                <a:solidFill>
                  <a:schemeClr val="tx1"/>
                </a:solidFill>
              </a:rPr>
              <a:t>data</a:t>
            </a:r>
            <a:r>
              <a:rPr lang="en-US" sz="2400" dirty="0" smtClean="0">
                <a:solidFill>
                  <a:schemeClr val="tx1"/>
                </a:solidFill>
              </a:rPr>
              <a:t> </a:t>
            </a:r>
            <a:r>
              <a:rPr sz="2400" dirty="0" smtClean="0">
                <a:solidFill>
                  <a:schemeClr val="tx1"/>
                </a:solidFill>
              </a:rPr>
              <a:t>types</a:t>
            </a:r>
            <a:r>
              <a:rPr lang="en-US" sz="2400" dirty="0" smtClean="0">
                <a:solidFill>
                  <a:schemeClr val="tx1"/>
                </a:solidFill>
              </a:rPr>
              <a:t> </a:t>
            </a:r>
            <a:endParaRPr sz="2400" dirty="0" smtClean="0">
              <a:solidFill>
                <a:schemeClr val="tx1"/>
              </a:solidFill>
            </a:endParaRPr>
          </a:p>
          <a:p>
            <a:pPr lvl="2" eaLnBrk="1" hangingPunct="1">
              <a:buFont typeface="Arial" charset="0"/>
              <a:buChar char="•"/>
            </a:pPr>
            <a:r>
              <a:rPr sz="2400" dirty="0" smtClean="0">
                <a:solidFill>
                  <a:schemeClr val="tx1"/>
                </a:solidFill>
              </a:rPr>
              <a:t>37+</a:t>
            </a:r>
            <a:r>
              <a:rPr lang="en-US" sz="2400" dirty="0" smtClean="0">
                <a:solidFill>
                  <a:schemeClr val="tx1"/>
                </a:solidFill>
              </a:rPr>
              <a:t> </a:t>
            </a:r>
            <a:r>
              <a:rPr sz="2400" dirty="0" smtClean="0">
                <a:solidFill>
                  <a:schemeClr val="tx1"/>
                </a:solidFill>
              </a:rPr>
              <a:t>built-in</a:t>
            </a:r>
            <a:r>
              <a:rPr lang="en-US" sz="2400" dirty="0" smtClean="0">
                <a:solidFill>
                  <a:schemeClr val="tx1"/>
                </a:solidFill>
              </a:rPr>
              <a:t> </a:t>
            </a:r>
            <a:r>
              <a:rPr sz="2400" dirty="0" smtClean="0">
                <a:solidFill>
                  <a:schemeClr val="tx1"/>
                </a:solidFill>
              </a:rPr>
              <a:t>data</a:t>
            </a:r>
            <a:r>
              <a:rPr lang="en-US" sz="2400" dirty="0" smtClean="0">
                <a:solidFill>
                  <a:schemeClr val="tx1"/>
                </a:solidFill>
              </a:rPr>
              <a:t> </a:t>
            </a:r>
            <a:r>
              <a:rPr sz="2400" dirty="0" smtClean="0">
                <a:solidFill>
                  <a:schemeClr val="tx1"/>
                </a:solidFill>
              </a:rPr>
              <a:t>types</a:t>
            </a:r>
          </a:p>
          <a:p>
            <a:pPr lvl="2" eaLnBrk="1" hangingPunct="1">
              <a:buFont typeface="Arial" charset="0"/>
              <a:buChar char="•"/>
            </a:pPr>
            <a:r>
              <a:rPr sz="2400" dirty="0" smtClean="0">
                <a:solidFill>
                  <a:schemeClr val="tx1"/>
                </a:solidFill>
              </a:rPr>
              <a:t>Allows</a:t>
            </a:r>
            <a:r>
              <a:rPr lang="en-US" sz="2400" dirty="0" smtClean="0">
                <a:solidFill>
                  <a:schemeClr val="tx1"/>
                </a:solidFill>
              </a:rPr>
              <a:t> </a:t>
            </a:r>
            <a:r>
              <a:rPr sz="2400" dirty="0" smtClean="0">
                <a:solidFill>
                  <a:schemeClr val="tx1"/>
                </a:solidFill>
              </a:rPr>
              <a:t>to</a:t>
            </a:r>
            <a:r>
              <a:rPr lang="en-US" sz="2400" dirty="0" smtClean="0">
                <a:solidFill>
                  <a:schemeClr val="tx1"/>
                </a:solidFill>
              </a:rPr>
              <a:t> </a:t>
            </a:r>
            <a:r>
              <a:rPr sz="2400" dirty="0" smtClean="0">
                <a:solidFill>
                  <a:schemeClr val="tx1"/>
                </a:solidFill>
              </a:rPr>
              <a:t>create</a:t>
            </a:r>
            <a:r>
              <a:rPr lang="en-US" sz="2400" dirty="0" smtClean="0">
                <a:solidFill>
                  <a:schemeClr val="tx1"/>
                </a:solidFill>
              </a:rPr>
              <a:t> </a:t>
            </a:r>
            <a:r>
              <a:rPr sz="2400" dirty="0" smtClean="0">
                <a:solidFill>
                  <a:schemeClr val="tx1"/>
                </a:solidFill>
              </a:rPr>
              <a:t>your</a:t>
            </a:r>
            <a:r>
              <a:rPr lang="en-US" sz="2400" dirty="0" smtClean="0">
                <a:solidFill>
                  <a:schemeClr val="tx1"/>
                </a:solidFill>
              </a:rPr>
              <a:t> </a:t>
            </a:r>
            <a:r>
              <a:rPr sz="2400" dirty="0" smtClean="0">
                <a:solidFill>
                  <a:schemeClr val="tx1"/>
                </a:solidFill>
              </a:rPr>
              <a:t>own</a:t>
            </a:r>
            <a:r>
              <a:rPr lang="en-US" sz="2400" dirty="0" smtClean="0">
                <a:solidFill>
                  <a:schemeClr val="tx1"/>
                </a:solidFill>
              </a:rPr>
              <a:t> </a:t>
            </a:r>
            <a:r>
              <a:rPr sz="2400" dirty="0" smtClean="0">
                <a:solidFill>
                  <a:schemeClr val="tx1"/>
                </a:solidFill>
              </a:rPr>
              <a:t>data</a:t>
            </a:r>
            <a:r>
              <a:rPr lang="en-US" sz="2400" dirty="0" smtClean="0">
                <a:solidFill>
                  <a:schemeClr val="tx1"/>
                </a:solidFill>
              </a:rPr>
              <a:t> </a:t>
            </a:r>
            <a:r>
              <a:rPr sz="2400" dirty="0" smtClean="0">
                <a:solidFill>
                  <a:schemeClr val="tx1"/>
                </a:solidFill>
              </a:rPr>
              <a:t>types</a:t>
            </a:r>
          </a:p>
          <a:p>
            <a:pPr lvl="1" eaLnBrk="1" hangingPunct="1">
              <a:buFont typeface="Arial" charset="0"/>
              <a:buChar char="•"/>
            </a:pPr>
            <a:r>
              <a:rPr sz="2400" dirty="0" smtClean="0">
                <a:solidFill>
                  <a:schemeClr val="tx1"/>
                </a:solidFill>
              </a:rPr>
              <a:t>It</a:t>
            </a:r>
            <a:r>
              <a:rPr lang="en-US" sz="2400" dirty="0" smtClean="0">
                <a:solidFill>
                  <a:schemeClr val="tx1"/>
                </a:solidFill>
              </a:rPr>
              <a:t> </a:t>
            </a:r>
            <a:r>
              <a:rPr sz="2400" dirty="0" smtClean="0">
                <a:solidFill>
                  <a:schemeClr val="tx1"/>
                </a:solidFill>
              </a:rPr>
              <a:t>is</a:t>
            </a:r>
            <a:r>
              <a:rPr lang="en-US" sz="2400" dirty="0" smtClean="0">
                <a:solidFill>
                  <a:schemeClr val="tx1"/>
                </a:solidFill>
              </a:rPr>
              <a:t> </a:t>
            </a:r>
            <a:r>
              <a:rPr sz="2400" dirty="0" smtClean="0">
                <a:solidFill>
                  <a:schemeClr val="tx1"/>
                </a:solidFill>
              </a:rPr>
              <a:t>written</a:t>
            </a:r>
            <a:r>
              <a:rPr lang="en-US" sz="2400" dirty="0" smtClean="0">
                <a:solidFill>
                  <a:schemeClr val="tx1"/>
                </a:solidFill>
              </a:rPr>
              <a:t> </a:t>
            </a:r>
            <a:r>
              <a:rPr sz="2400" dirty="0" smtClean="0">
                <a:solidFill>
                  <a:schemeClr val="tx1"/>
                </a:solidFill>
              </a:rPr>
              <a:t>in</a:t>
            </a:r>
            <a:r>
              <a:rPr lang="en-US" sz="2400" dirty="0" smtClean="0">
                <a:solidFill>
                  <a:schemeClr val="tx1"/>
                </a:solidFill>
              </a:rPr>
              <a:t> </a:t>
            </a:r>
            <a:r>
              <a:rPr sz="2400" dirty="0" smtClean="0">
                <a:solidFill>
                  <a:schemeClr val="tx1"/>
                </a:solidFill>
              </a:rPr>
              <a:t>XML</a:t>
            </a:r>
          </a:p>
          <a:p>
            <a:pPr lvl="1" eaLnBrk="1" hangingPunct="1">
              <a:buFont typeface="Arial" charset="0"/>
              <a:buChar char="•"/>
            </a:pPr>
            <a:r>
              <a:rPr sz="2400" dirty="0" smtClean="0">
                <a:solidFill>
                  <a:schemeClr val="tx1"/>
                </a:solidFill>
              </a:rPr>
              <a:t>Can</a:t>
            </a:r>
            <a:r>
              <a:rPr lang="en-US" sz="2400" dirty="0" smtClean="0">
                <a:solidFill>
                  <a:schemeClr val="tx1"/>
                </a:solidFill>
              </a:rPr>
              <a:t> </a:t>
            </a:r>
            <a:r>
              <a:rPr sz="2400" dirty="0" smtClean="0">
                <a:solidFill>
                  <a:schemeClr val="tx1"/>
                </a:solidFill>
              </a:rPr>
              <a:t>define</a:t>
            </a:r>
            <a:r>
              <a:rPr lang="en-US" sz="2400" dirty="0" smtClean="0">
                <a:solidFill>
                  <a:schemeClr val="tx1"/>
                </a:solidFill>
              </a:rPr>
              <a:t> </a:t>
            </a:r>
            <a:r>
              <a:rPr sz="2400" dirty="0" smtClean="0">
                <a:solidFill>
                  <a:schemeClr val="tx1"/>
                </a:solidFill>
              </a:rPr>
              <a:t>the</a:t>
            </a:r>
            <a:r>
              <a:rPr lang="en-US" sz="2400" dirty="0" smtClean="0">
                <a:solidFill>
                  <a:schemeClr val="tx1"/>
                </a:solidFill>
              </a:rPr>
              <a:t> </a:t>
            </a:r>
            <a:r>
              <a:rPr sz="2400" dirty="0" smtClean="0">
                <a:solidFill>
                  <a:schemeClr val="tx1"/>
                </a:solidFill>
              </a:rPr>
              <a:t>child</a:t>
            </a:r>
            <a:r>
              <a:rPr lang="en-US" sz="2400" dirty="0" smtClean="0">
                <a:solidFill>
                  <a:schemeClr val="tx1"/>
                </a:solidFill>
              </a:rPr>
              <a:t> </a:t>
            </a:r>
            <a:r>
              <a:rPr sz="2400" dirty="0" smtClean="0">
                <a:solidFill>
                  <a:schemeClr val="tx1"/>
                </a:solidFill>
              </a:rPr>
              <a:t>elements</a:t>
            </a:r>
            <a:r>
              <a:rPr lang="en-US" sz="2400" dirty="0" smtClean="0">
                <a:solidFill>
                  <a:schemeClr val="tx1"/>
                </a:solidFill>
              </a:rPr>
              <a:t> </a:t>
            </a:r>
            <a:r>
              <a:rPr sz="2400" dirty="0" smtClean="0">
                <a:solidFill>
                  <a:schemeClr val="tx1"/>
                </a:solidFill>
              </a:rPr>
              <a:t>to</a:t>
            </a:r>
            <a:r>
              <a:rPr lang="en-US" sz="2400" dirty="0" smtClean="0">
                <a:solidFill>
                  <a:schemeClr val="tx1"/>
                </a:solidFill>
              </a:rPr>
              <a:t> </a:t>
            </a:r>
            <a:r>
              <a:rPr sz="2400" dirty="0" smtClean="0">
                <a:solidFill>
                  <a:schemeClr val="tx1"/>
                </a:solidFill>
              </a:rPr>
              <a:t>occur</a:t>
            </a:r>
            <a:r>
              <a:rPr lang="en-US" sz="2400" dirty="0" smtClean="0">
                <a:solidFill>
                  <a:schemeClr val="tx1"/>
                </a:solidFill>
              </a:rPr>
              <a:t> </a:t>
            </a:r>
            <a:r>
              <a:rPr sz="2400" dirty="0" smtClean="0">
                <a:solidFill>
                  <a:schemeClr val="tx1"/>
                </a:solidFill>
              </a:rPr>
              <a:t>in</a:t>
            </a:r>
            <a:r>
              <a:rPr lang="en-US" sz="2400" dirty="0" smtClean="0">
                <a:solidFill>
                  <a:schemeClr val="tx1"/>
                </a:solidFill>
              </a:rPr>
              <a:t> </a:t>
            </a:r>
            <a:r>
              <a:rPr sz="2400" dirty="0" smtClean="0">
                <a:solidFill>
                  <a:schemeClr val="tx1"/>
                </a:solidFill>
              </a:rPr>
              <a:t>any</a:t>
            </a:r>
            <a:r>
              <a:rPr lang="en-US" sz="2400" dirty="0" smtClean="0">
                <a:solidFill>
                  <a:schemeClr val="tx1"/>
                </a:solidFill>
              </a:rPr>
              <a:t> </a:t>
            </a:r>
            <a:r>
              <a:rPr sz="2400" dirty="0" smtClean="0">
                <a:solidFill>
                  <a:schemeClr val="tx1"/>
                </a:solidFill>
              </a:rPr>
              <a:t>order</a:t>
            </a:r>
          </a:p>
          <a:p>
            <a:pPr lvl="1" eaLnBrk="1" hangingPunct="1">
              <a:buFont typeface="Arial" charset="0"/>
              <a:buChar char="•"/>
            </a:pPr>
            <a:r>
              <a:rPr sz="2400" dirty="0" smtClean="0">
                <a:solidFill>
                  <a:schemeClr val="tx1"/>
                </a:solidFill>
              </a:rPr>
              <a:t>Gives</a:t>
            </a:r>
            <a:r>
              <a:rPr lang="en-US" sz="2400" dirty="0" smtClean="0">
                <a:solidFill>
                  <a:schemeClr val="tx1"/>
                </a:solidFill>
              </a:rPr>
              <a:t> </a:t>
            </a:r>
            <a:r>
              <a:rPr sz="2400" dirty="0" smtClean="0">
                <a:solidFill>
                  <a:schemeClr val="tx1"/>
                </a:solidFill>
              </a:rPr>
              <a:t>you</a:t>
            </a:r>
            <a:r>
              <a:rPr lang="en-US" sz="2400" dirty="0" smtClean="0">
                <a:solidFill>
                  <a:schemeClr val="tx1"/>
                </a:solidFill>
              </a:rPr>
              <a:t> </a:t>
            </a:r>
            <a:r>
              <a:rPr sz="2400" dirty="0" smtClean="0">
                <a:solidFill>
                  <a:schemeClr val="tx1"/>
                </a:solidFill>
              </a:rPr>
              <a:t>much</a:t>
            </a:r>
            <a:r>
              <a:rPr lang="en-US" sz="2400" dirty="0" smtClean="0">
                <a:solidFill>
                  <a:schemeClr val="tx1"/>
                </a:solidFill>
              </a:rPr>
              <a:t> </a:t>
            </a:r>
            <a:r>
              <a:rPr sz="2400" dirty="0" smtClean="0">
                <a:solidFill>
                  <a:schemeClr val="tx1"/>
                </a:solidFill>
              </a:rPr>
              <a:t>more</a:t>
            </a:r>
            <a:r>
              <a:rPr lang="en-US" sz="2400" dirty="0" smtClean="0">
                <a:solidFill>
                  <a:schemeClr val="tx1"/>
                </a:solidFill>
              </a:rPr>
              <a:t> </a:t>
            </a:r>
            <a:r>
              <a:rPr sz="2400" dirty="0" smtClean="0">
                <a:solidFill>
                  <a:schemeClr val="tx1"/>
                </a:solidFill>
              </a:rPr>
              <a:t>control</a:t>
            </a:r>
            <a:r>
              <a:rPr lang="en-US" sz="2400" dirty="0" smtClean="0">
                <a:solidFill>
                  <a:schemeClr val="tx1"/>
                </a:solidFill>
              </a:rPr>
              <a:t> </a:t>
            </a:r>
            <a:r>
              <a:rPr sz="2400" dirty="0" smtClean="0">
                <a:solidFill>
                  <a:schemeClr val="tx1"/>
                </a:solidFill>
              </a:rPr>
              <a:t>over</a:t>
            </a:r>
            <a:r>
              <a:rPr lang="en-US" sz="2400" dirty="0" smtClean="0">
                <a:solidFill>
                  <a:schemeClr val="tx1"/>
                </a:solidFill>
              </a:rPr>
              <a:t> </a:t>
            </a:r>
            <a:r>
              <a:rPr sz="2400" dirty="0" smtClean="0">
                <a:solidFill>
                  <a:schemeClr val="tx1"/>
                </a:solidFill>
              </a:rPr>
              <a:t>structure</a:t>
            </a:r>
            <a:r>
              <a:rPr lang="en-US" sz="2400" dirty="0" smtClean="0">
                <a:solidFill>
                  <a:schemeClr val="tx1"/>
                </a:solidFill>
              </a:rPr>
              <a:t> </a:t>
            </a:r>
            <a:r>
              <a:rPr sz="2400" dirty="0" smtClean="0">
                <a:solidFill>
                  <a:schemeClr val="tx1"/>
                </a:solidFill>
              </a:rPr>
              <a:t>and</a:t>
            </a:r>
            <a:r>
              <a:rPr lang="en-US" sz="2400" dirty="0"/>
              <a:t> </a:t>
            </a:r>
            <a:r>
              <a:rPr sz="2400" dirty="0" smtClean="0">
                <a:solidFill>
                  <a:schemeClr val="tx1"/>
                </a:solidFill>
              </a:rPr>
              <a:t>content</a:t>
            </a:r>
          </a:p>
          <a:p>
            <a:pPr lvl="1" eaLnBrk="1" hangingPunct="1">
              <a:buFont typeface="Arial" charset="0"/>
              <a:buChar char="•"/>
            </a:pPr>
            <a:endParaRPr sz="2400" dirty="0" smtClean="0">
              <a:solidFill>
                <a:schemeClr val="tx1"/>
              </a:solidFill>
            </a:endParaRPr>
          </a:p>
          <a:p>
            <a:pPr eaLnBrk="1" hangingPunct="1"/>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Defining</a:t>
            </a:r>
            <a:r>
              <a:rPr lang="en-US" dirty="0" smtClean="0"/>
              <a:t> </a:t>
            </a:r>
            <a:r>
              <a:rPr dirty="0" smtClean="0"/>
              <a:t>XML</a:t>
            </a:r>
            <a:r>
              <a:rPr lang="en-US" dirty="0" smtClean="0"/>
              <a:t> </a:t>
            </a:r>
            <a:r>
              <a:rPr dirty="0" smtClean="0"/>
              <a:t>Schema</a:t>
            </a:r>
            <a:endParaRPr dirty="0"/>
          </a:p>
        </p:txBody>
      </p:sp>
      <p:sp>
        <p:nvSpPr>
          <p:cNvPr id="4" name="Text Placeholder 3"/>
          <p:cNvSpPr>
            <a:spLocks noGrp="1"/>
          </p:cNvSpPr>
          <p:nvPr>
            <p:ph type="body" sz="quarter" idx="16"/>
          </p:nvPr>
        </p:nvSpPr>
        <p:spPr/>
        <p:txBody>
          <a:bodyPr>
            <a:normAutofit lnSpcReduction="10000"/>
          </a:bodyPr>
          <a:lstStyle/>
          <a:p>
            <a:pPr eaLnBrk="1" fontAlgn="auto" hangingPunct="1">
              <a:spcAft>
                <a:spcPts val="0"/>
              </a:spcAft>
              <a:buFont typeface="Arial"/>
              <a:buNone/>
              <a:defRPr/>
            </a:pPr>
            <a:r>
              <a:rPr altLang="he-IL" sz="2400" dirty="0" smtClean="0">
                <a:solidFill>
                  <a:schemeClr val="tx1"/>
                </a:solidFill>
                <a:latin typeface="+mj-lt"/>
              </a:rPr>
              <a:t>The</a:t>
            </a:r>
            <a:r>
              <a:rPr lang="en-US" altLang="he-IL" sz="2400" dirty="0" smtClean="0">
                <a:solidFill>
                  <a:schemeClr val="tx1"/>
                </a:solidFill>
                <a:latin typeface="+mj-lt"/>
              </a:rPr>
              <a:t> </a:t>
            </a:r>
            <a:r>
              <a:rPr altLang="he-IL" sz="2400" dirty="0" smtClean="0">
                <a:solidFill>
                  <a:schemeClr val="tx1"/>
                </a:solidFill>
                <a:latin typeface="+mj-lt"/>
              </a:rPr>
              <a:t>purpose</a:t>
            </a:r>
            <a:r>
              <a:rPr lang="en-US" altLang="he-IL" sz="2400" dirty="0" smtClean="0">
                <a:solidFill>
                  <a:schemeClr val="tx1"/>
                </a:solidFill>
                <a:latin typeface="+mj-lt"/>
              </a:rPr>
              <a:t> </a:t>
            </a:r>
            <a:r>
              <a:rPr altLang="he-IL" sz="2400" dirty="0" smtClean="0">
                <a:solidFill>
                  <a:schemeClr val="tx1"/>
                </a:solidFill>
                <a:latin typeface="+mj-lt"/>
              </a:rPr>
              <a:t>of</a:t>
            </a:r>
            <a:r>
              <a:rPr lang="en-US" altLang="he-IL" sz="2400" dirty="0" smtClean="0">
                <a:solidFill>
                  <a:schemeClr val="tx1"/>
                </a:solidFill>
                <a:latin typeface="+mj-lt"/>
              </a:rPr>
              <a:t> </a:t>
            </a:r>
            <a:r>
              <a:rPr altLang="he-IL" sz="2400" dirty="0" smtClean="0">
                <a:solidFill>
                  <a:schemeClr val="tx1"/>
                </a:solidFill>
                <a:latin typeface="+mj-lt"/>
              </a:rPr>
              <a:t>XML</a:t>
            </a:r>
            <a:r>
              <a:rPr lang="en-US" altLang="he-IL" sz="2400" dirty="0" smtClean="0">
                <a:solidFill>
                  <a:schemeClr val="tx1"/>
                </a:solidFill>
                <a:latin typeface="+mj-lt"/>
              </a:rPr>
              <a:t> </a:t>
            </a:r>
            <a:r>
              <a:rPr altLang="he-IL" sz="2400" dirty="0" smtClean="0">
                <a:solidFill>
                  <a:schemeClr val="tx1"/>
                </a:solidFill>
                <a:latin typeface="+mj-lt"/>
              </a:rPr>
              <a:t>Schema</a:t>
            </a:r>
            <a:r>
              <a:rPr lang="en-US" altLang="he-IL" sz="2400" dirty="0" smtClean="0">
                <a:solidFill>
                  <a:schemeClr val="tx1"/>
                </a:solidFill>
                <a:latin typeface="+mj-lt"/>
              </a:rPr>
              <a:t> </a:t>
            </a:r>
            <a:r>
              <a:rPr altLang="he-IL" sz="2400" dirty="0" smtClean="0">
                <a:solidFill>
                  <a:schemeClr val="tx1"/>
                </a:solidFill>
                <a:latin typeface="+mj-lt"/>
              </a:rPr>
              <a:t>is</a:t>
            </a:r>
            <a:r>
              <a:rPr lang="en-US" altLang="he-IL" sz="2400" dirty="0" smtClean="0">
                <a:solidFill>
                  <a:schemeClr val="tx1"/>
                </a:solidFill>
                <a:latin typeface="+mj-lt"/>
              </a:rPr>
              <a:t> </a:t>
            </a:r>
            <a:r>
              <a:rPr altLang="he-IL" sz="2400" dirty="0" smtClean="0">
                <a:solidFill>
                  <a:schemeClr val="tx1"/>
                </a:solidFill>
                <a:latin typeface="+mj-lt"/>
              </a:rPr>
              <a:t>to</a:t>
            </a:r>
            <a:r>
              <a:rPr lang="en-US" altLang="he-IL" sz="2400" dirty="0" smtClean="0">
                <a:solidFill>
                  <a:schemeClr val="tx1"/>
                </a:solidFill>
                <a:latin typeface="+mj-lt"/>
              </a:rPr>
              <a:t> </a:t>
            </a:r>
            <a:r>
              <a:rPr altLang="he-IL" sz="2400" dirty="0" smtClean="0">
                <a:solidFill>
                  <a:schemeClr val="tx1"/>
                </a:solidFill>
                <a:latin typeface="+mj-lt"/>
              </a:rPr>
              <a:t>define</a:t>
            </a:r>
            <a:r>
              <a:rPr lang="en-US" altLang="he-IL" sz="2400" dirty="0" smtClean="0">
                <a:solidFill>
                  <a:schemeClr val="tx1"/>
                </a:solidFill>
                <a:latin typeface="+mj-lt"/>
              </a:rPr>
              <a:t> </a:t>
            </a:r>
            <a:r>
              <a:rPr altLang="he-IL" sz="2400" dirty="0" smtClean="0">
                <a:solidFill>
                  <a:schemeClr val="tx1"/>
                </a:solidFill>
                <a:latin typeface="+mj-lt"/>
              </a:rPr>
              <a:t>the</a:t>
            </a:r>
            <a:r>
              <a:rPr lang="en-US" altLang="he-IL" sz="2400" dirty="0" smtClean="0">
                <a:solidFill>
                  <a:schemeClr val="tx1"/>
                </a:solidFill>
                <a:latin typeface="+mj-lt"/>
              </a:rPr>
              <a:t> </a:t>
            </a:r>
            <a:r>
              <a:rPr altLang="he-IL" sz="2400" dirty="0" smtClean="0">
                <a:solidFill>
                  <a:schemeClr val="tx1"/>
                </a:solidFill>
                <a:latin typeface="+mj-lt"/>
              </a:rPr>
              <a:t>structure</a:t>
            </a:r>
            <a:r>
              <a:rPr lang="en-US" altLang="he-IL" sz="2400" dirty="0" smtClean="0">
                <a:solidFill>
                  <a:schemeClr val="tx1"/>
                </a:solidFill>
                <a:latin typeface="+mj-lt"/>
              </a:rPr>
              <a:t> </a:t>
            </a:r>
            <a:r>
              <a:rPr altLang="he-IL" sz="2400" dirty="0" smtClean="0">
                <a:solidFill>
                  <a:schemeClr val="tx1"/>
                </a:solidFill>
                <a:latin typeface="+mj-lt"/>
              </a:rPr>
              <a:t>of</a:t>
            </a:r>
            <a:r>
              <a:rPr lang="en-US" altLang="he-IL" sz="2400" dirty="0" smtClean="0">
                <a:solidFill>
                  <a:schemeClr val="tx1"/>
                </a:solidFill>
                <a:latin typeface="+mj-lt"/>
              </a:rPr>
              <a:t> </a:t>
            </a:r>
            <a:r>
              <a:rPr altLang="he-IL" sz="2400" dirty="0" smtClean="0">
                <a:solidFill>
                  <a:schemeClr val="tx1"/>
                </a:solidFill>
                <a:latin typeface="+mj-lt"/>
              </a:rPr>
              <a:t>an</a:t>
            </a:r>
          </a:p>
          <a:p>
            <a:pPr eaLnBrk="1" fontAlgn="auto" hangingPunct="1">
              <a:spcAft>
                <a:spcPts val="0"/>
              </a:spcAft>
              <a:buFont typeface="Arial"/>
              <a:buNone/>
              <a:defRPr/>
            </a:pPr>
            <a:r>
              <a:rPr altLang="he-IL" sz="2400" dirty="0" smtClean="0">
                <a:solidFill>
                  <a:schemeClr val="tx1"/>
                </a:solidFill>
                <a:latin typeface="+mj-lt"/>
              </a:rPr>
              <a:t>XML</a:t>
            </a:r>
            <a:r>
              <a:rPr lang="en-US" altLang="he-IL" sz="2400" dirty="0" smtClean="0">
                <a:solidFill>
                  <a:schemeClr val="tx1"/>
                </a:solidFill>
                <a:latin typeface="+mj-lt"/>
              </a:rPr>
              <a:t> </a:t>
            </a:r>
            <a:r>
              <a:rPr altLang="he-IL" sz="2400" dirty="0" smtClean="0">
                <a:solidFill>
                  <a:schemeClr val="tx1"/>
                </a:solidFill>
                <a:latin typeface="+mj-lt"/>
              </a:rPr>
              <a:t>document</a:t>
            </a:r>
            <a:r>
              <a:rPr lang="en-US" altLang="he-IL" sz="2400" dirty="0" smtClean="0">
                <a:solidFill>
                  <a:schemeClr val="tx1"/>
                </a:solidFill>
                <a:latin typeface="+mj-lt"/>
              </a:rPr>
              <a:t> </a:t>
            </a:r>
            <a:r>
              <a:rPr altLang="he-IL" sz="2400" dirty="0" smtClean="0">
                <a:solidFill>
                  <a:schemeClr val="tx1"/>
                </a:solidFill>
                <a:latin typeface="+mj-lt"/>
              </a:rPr>
              <a:t>just</a:t>
            </a:r>
            <a:r>
              <a:rPr lang="en-US" altLang="he-IL" sz="2400" dirty="0" smtClean="0">
                <a:solidFill>
                  <a:schemeClr val="tx1"/>
                </a:solidFill>
                <a:latin typeface="+mj-lt"/>
              </a:rPr>
              <a:t> </a:t>
            </a:r>
            <a:r>
              <a:rPr altLang="he-IL" sz="2400" dirty="0" smtClean="0">
                <a:solidFill>
                  <a:schemeClr val="tx1"/>
                </a:solidFill>
                <a:latin typeface="+mj-lt"/>
              </a:rPr>
              <a:t>like</a:t>
            </a:r>
            <a:r>
              <a:rPr lang="en-US" altLang="he-IL" sz="2400" dirty="0" smtClean="0">
                <a:solidFill>
                  <a:schemeClr val="tx1"/>
                </a:solidFill>
                <a:latin typeface="+mj-lt"/>
              </a:rPr>
              <a:t> </a:t>
            </a:r>
            <a:r>
              <a:rPr altLang="he-IL" sz="2400" dirty="0" smtClean="0">
                <a:solidFill>
                  <a:schemeClr val="tx1"/>
                </a:solidFill>
                <a:latin typeface="+mj-lt"/>
              </a:rPr>
              <a:t>a</a:t>
            </a:r>
            <a:r>
              <a:rPr lang="en-US" altLang="he-IL" sz="2400" dirty="0" smtClean="0">
                <a:solidFill>
                  <a:schemeClr val="tx1"/>
                </a:solidFill>
                <a:latin typeface="+mj-lt"/>
              </a:rPr>
              <a:t> </a:t>
            </a:r>
            <a:r>
              <a:rPr altLang="he-IL" sz="2400" dirty="0" smtClean="0">
                <a:solidFill>
                  <a:schemeClr val="tx1"/>
                </a:solidFill>
                <a:latin typeface="+mj-lt"/>
              </a:rPr>
              <a:t>DTD</a:t>
            </a:r>
          </a:p>
          <a:p>
            <a:pPr eaLnBrk="1" fontAlgn="auto" hangingPunct="1">
              <a:spcAft>
                <a:spcPts val="0"/>
              </a:spcAft>
              <a:buFont typeface="Arial"/>
              <a:buChar char="•"/>
              <a:defRPr/>
            </a:pPr>
            <a:endParaRPr altLang="he-IL" sz="2400" dirty="0" smtClean="0">
              <a:solidFill>
                <a:schemeClr val="tx1"/>
              </a:solidFill>
              <a:latin typeface="+mj-lt"/>
            </a:endParaRPr>
          </a:p>
          <a:p>
            <a:pPr eaLnBrk="1" fontAlgn="auto" hangingPunct="1">
              <a:spcAft>
                <a:spcPts val="0"/>
              </a:spcAft>
              <a:buFont typeface="Arial"/>
              <a:buChar char="•"/>
              <a:defRPr/>
            </a:pPr>
            <a:r>
              <a:rPr altLang="he-IL" sz="2400" dirty="0" smtClean="0">
                <a:solidFill>
                  <a:schemeClr val="tx1"/>
                </a:solidFill>
                <a:latin typeface="+mj-lt"/>
              </a:rPr>
              <a:t>An</a:t>
            </a:r>
            <a:r>
              <a:rPr lang="en-US" altLang="he-IL" sz="2400" dirty="0" smtClean="0">
                <a:solidFill>
                  <a:schemeClr val="tx1"/>
                </a:solidFill>
                <a:latin typeface="+mj-lt"/>
              </a:rPr>
              <a:t> </a:t>
            </a:r>
            <a:r>
              <a:rPr altLang="he-IL" sz="2400" dirty="0" smtClean="0">
                <a:solidFill>
                  <a:schemeClr val="tx1"/>
                </a:solidFill>
                <a:latin typeface="+mj-lt"/>
              </a:rPr>
              <a:t>XML</a:t>
            </a:r>
            <a:r>
              <a:rPr lang="en-US" altLang="he-IL" sz="2400" dirty="0" smtClean="0">
                <a:solidFill>
                  <a:schemeClr val="tx1"/>
                </a:solidFill>
                <a:latin typeface="+mj-lt"/>
              </a:rPr>
              <a:t> </a:t>
            </a:r>
            <a:r>
              <a:rPr altLang="he-IL" sz="2400" dirty="0" smtClean="0">
                <a:solidFill>
                  <a:schemeClr val="tx1"/>
                </a:solidFill>
                <a:latin typeface="+mj-lt"/>
              </a:rPr>
              <a:t>Schema</a:t>
            </a:r>
            <a:r>
              <a:rPr lang="en-US" altLang="he-IL" sz="2400" dirty="0" smtClean="0">
                <a:solidFill>
                  <a:schemeClr val="tx1"/>
                </a:solidFill>
                <a:latin typeface="+mj-lt"/>
              </a:rPr>
              <a:t> </a:t>
            </a:r>
            <a:r>
              <a:rPr altLang="he-IL" sz="2400" dirty="0" smtClean="0">
                <a:solidFill>
                  <a:schemeClr val="tx1"/>
                </a:solidFill>
                <a:latin typeface="+mj-lt"/>
              </a:rPr>
              <a:t>defines:</a:t>
            </a:r>
          </a:p>
          <a:p>
            <a:pPr lvl="1" eaLnBrk="1" fontAlgn="auto" hangingPunct="1">
              <a:spcAft>
                <a:spcPts val="0"/>
              </a:spcAft>
              <a:defRPr/>
            </a:pPr>
            <a:r>
              <a:rPr altLang="he-IL" sz="2400" dirty="0" smtClean="0">
                <a:solidFill>
                  <a:schemeClr val="tx1"/>
                </a:solidFill>
                <a:latin typeface="+mj-lt"/>
                <a:cs typeface="+mn-cs"/>
              </a:rPr>
              <a:t>elements</a:t>
            </a:r>
            <a:r>
              <a:rPr lang="en-US" altLang="he-IL" sz="2400" dirty="0" smtClean="0">
                <a:solidFill>
                  <a:schemeClr val="tx1"/>
                </a:solidFill>
                <a:latin typeface="+mj-lt"/>
                <a:cs typeface="+mn-cs"/>
              </a:rPr>
              <a:t> </a:t>
            </a:r>
            <a:r>
              <a:rPr altLang="he-IL" sz="2400" dirty="0" smtClean="0">
                <a:solidFill>
                  <a:schemeClr val="tx1"/>
                </a:solidFill>
                <a:latin typeface="+mj-lt"/>
                <a:cs typeface="+mn-cs"/>
              </a:rPr>
              <a:t>that</a:t>
            </a:r>
            <a:r>
              <a:rPr lang="en-US" altLang="he-IL" sz="2400" dirty="0" smtClean="0">
                <a:solidFill>
                  <a:schemeClr val="tx1"/>
                </a:solidFill>
                <a:latin typeface="+mj-lt"/>
                <a:cs typeface="+mn-cs"/>
              </a:rPr>
              <a:t> </a:t>
            </a:r>
            <a:r>
              <a:rPr altLang="he-IL" sz="2400" dirty="0" smtClean="0">
                <a:solidFill>
                  <a:schemeClr val="tx1"/>
                </a:solidFill>
                <a:latin typeface="+mj-lt"/>
                <a:cs typeface="+mn-cs"/>
              </a:rPr>
              <a:t>can</a:t>
            </a:r>
            <a:r>
              <a:rPr lang="en-US" altLang="he-IL" sz="2400" dirty="0" smtClean="0">
                <a:solidFill>
                  <a:schemeClr val="tx1"/>
                </a:solidFill>
                <a:latin typeface="+mj-lt"/>
                <a:cs typeface="+mn-cs"/>
              </a:rPr>
              <a:t> </a:t>
            </a:r>
            <a:r>
              <a:rPr altLang="he-IL" sz="2400" dirty="0" smtClean="0">
                <a:solidFill>
                  <a:schemeClr val="tx1"/>
                </a:solidFill>
                <a:latin typeface="+mj-lt"/>
                <a:cs typeface="+mn-cs"/>
              </a:rPr>
              <a:t>appear</a:t>
            </a:r>
            <a:r>
              <a:rPr lang="en-US" altLang="he-IL" sz="2400" dirty="0" smtClean="0">
                <a:solidFill>
                  <a:schemeClr val="tx1"/>
                </a:solidFill>
                <a:latin typeface="+mj-lt"/>
                <a:cs typeface="+mn-cs"/>
              </a:rPr>
              <a:t> </a:t>
            </a:r>
            <a:r>
              <a:rPr altLang="he-IL" sz="2400" dirty="0" smtClean="0">
                <a:solidFill>
                  <a:schemeClr val="tx1"/>
                </a:solidFill>
                <a:latin typeface="+mj-lt"/>
                <a:cs typeface="+mn-cs"/>
              </a:rPr>
              <a:t>in</a:t>
            </a:r>
            <a:r>
              <a:rPr lang="en-US" altLang="he-IL" sz="2400" dirty="0" smtClean="0">
                <a:solidFill>
                  <a:schemeClr val="tx1"/>
                </a:solidFill>
                <a:latin typeface="+mj-lt"/>
                <a:cs typeface="+mn-cs"/>
              </a:rPr>
              <a:t> </a:t>
            </a:r>
            <a:r>
              <a:rPr altLang="he-IL" sz="2400" dirty="0" smtClean="0">
                <a:solidFill>
                  <a:schemeClr val="tx1"/>
                </a:solidFill>
                <a:latin typeface="+mj-lt"/>
                <a:cs typeface="+mn-cs"/>
              </a:rPr>
              <a:t>a</a:t>
            </a:r>
            <a:r>
              <a:rPr lang="en-US" altLang="he-IL" sz="2400" dirty="0" smtClean="0">
                <a:solidFill>
                  <a:schemeClr val="tx1"/>
                </a:solidFill>
                <a:latin typeface="+mj-lt"/>
                <a:cs typeface="+mn-cs"/>
              </a:rPr>
              <a:t> </a:t>
            </a:r>
            <a:r>
              <a:rPr altLang="he-IL" sz="2400" dirty="0" smtClean="0">
                <a:solidFill>
                  <a:schemeClr val="tx1"/>
                </a:solidFill>
                <a:latin typeface="+mj-lt"/>
                <a:cs typeface="+mn-cs"/>
              </a:rPr>
              <a:t>document</a:t>
            </a:r>
            <a:r>
              <a:rPr lang="en-US" altLang="he-IL" sz="2400" dirty="0" smtClean="0">
                <a:solidFill>
                  <a:schemeClr val="tx1"/>
                </a:solidFill>
                <a:latin typeface="+mj-lt"/>
                <a:cs typeface="+mn-cs"/>
              </a:rPr>
              <a:t> </a:t>
            </a:r>
            <a:endParaRPr altLang="he-IL" sz="2400" dirty="0" smtClean="0">
              <a:solidFill>
                <a:schemeClr val="tx1"/>
              </a:solidFill>
              <a:latin typeface="+mj-lt"/>
              <a:cs typeface="+mn-cs"/>
            </a:endParaRPr>
          </a:p>
          <a:p>
            <a:pPr lvl="1" eaLnBrk="1" fontAlgn="auto" hangingPunct="1">
              <a:spcAft>
                <a:spcPts val="0"/>
              </a:spcAft>
              <a:defRPr/>
            </a:pPr>
            <a:r>
              <a:rPr altLang="he-IL" sz="2400" dirty="0" smtClean="0">
                <a:solidFill>
                  <a:schemeClr val="tx1"/>
                </a:solidFill>
                <a:latin typeface="+mj-lt"/>
                <a:cs typeface="+mn-cs"/>
              </a:rPr>
              <a:t>attributes</a:t>
            </a:r>
            <a:r>
              <a:rPr lang="en-US" altLang="he-IL" sz="2400" dirty="0" smtClean="0">
                <a:solidFill>
                  <a:schemeClr val="tx1"/>
                </a:solidFill>
                <a:latin typeface="+mj-lt"/>
                <a:cs typeface="+mn-cs"/>
              </a:rPr>
              <a:t> </a:t>
            </a:r>
            <a:r>
              <a:rPr altLang="he-IL" sz="2400" dirty="0" smtClean="0">
                <a:solidFill>
                  <a:schemeClr val="tx1"/>
                </a:solidFill>
                <a:latin typeface="+mj-lt"/>
                <a:cs typeface="+mn-cs"/>
              </a:rPr>
              <a:t>that</a:t>
            </a:r>
            <a:r>
              <a:rPr lang="en-US" altLang="he-IL" sz="2400" dirty="0" smtClean="0">
                <a:solidFill>
                  <a:schemeClr val="tx1"/>
                </a:solidFill>
                <a:latin typeface="+mj-lt"/>
                <a:cs typeface="+mn-cs"/>
              </a:rPr>
              <a:t> </a:t>
            </a:r>
            <a:r>
              <a:rPr altLang="he-IL" sz="2400" dirty="0" smtClean="0">
                <a:solidFill>
                  <a:schemeClr val="tx1"/>
                </a:solidFill>
                <a:latin typeface="+mj-lt"/>
                <a:cs typeface="+mn-cs"/>
              </a:rPr>
              <a:t>can</a:t>
            </a:r>
            <a:r>
              <a:rPr lang="en-US" altLang="he-IL" sz="2400" dirty="0" smtClean="0">
                <a:solidFill>
                  <a:schemeClr val="tx1"/>
                </a:solidFill>
                <a:latin typeface="+mj-lt"/>
                <a:cs typeface="+mn-cs"/>
              </a:rPr>
              <a:t> </a:t>
            </a:r>
            <a:r>
              <a:rPr altLang="he-IL" sz="2400" dirty="0" smtClean="0">
                <a:solidFill>
                  <a:schemeClr val="tx1"/>
                </a:solidFill>
                <a:latin typeface="+mj-lt"/>
                <a:cs typeface="+mn-cs"/>
              </a:rPr>
              <a:t>appear</a:t>
            </a:r>
            <a:r>
              <a:rPr lang="en-US" altLang="he-IL" sz="2400" dirty="0" smtClean="0">
                <a:solidFill>
                  <a:schemeClr val="tx1"/>
                </a:solidFill>
                <a:latin typeface="+mj-lt"/>
                <a:cs typeface="+mn-cs"/>
              </a:rPr>
              <a:t> </a:t>
            </a:r>
            <a:r>
              <a:rPr altLang="he-IL" sz="2400" dirty="0" smtClean="0">
                <a:solidFill>
                  <a:schemeClr val="tx1"/>
                </a:solidFill>
                <a:latin typeface="+mj-lt"/>
                <a:cs typeface="+mn-cs"/>
              </a:rPr>
              <a:t>within</a:t>
            </a:r>
            <a:r>
              <a:rPr lang="en-US" altLang="he-IL" sz="2400" dirty="0" smtClean="0">
                <a:solidFill>
                  <a:schemeClr val="tx1"/>
                </a:solidFill>
                <a:latin typeface="+mj-lt"/>
                <a:cs typeface="+mn-cs"/>
              </a:rPr>
              <a:t> </a:t>
            </a:r>
            <a:r>
              <a:rPr altLang="he-IL" sz="2400" dirty="0" smtClean="0">
                <a:solidFill>
                  <a:schemeClr val="tx1"/>
                </a:solidFill>
                <a:latin typeface="+mj-lt"/>
                <a:cs typeface="+mn-cs"/>
              </a:rPr>
              <a:t>elements</a:t>
            </a:r>
          </a:p>
          <a:p>
            <a:pPr lvl="1" eaLnBrk="1" fontAlgn="auto" hangingPunct="1">
              <a:spcAft>
                <a:spcPts val="0"/>
              </a:spcAft>
              <a:defRPr/>
            </a:pPr>
            <a:r>
              <a:rPr altLang="he-IL" sz="2400" dirty="0" smtClean="0">
                <a:solidFill>
                  <a:schemeClr val="tx1"/>
                </a:solidFill>
                <a:latin typeface="+mj-lt"/>
                <a:cs typeface="+mn-cs"/>
              </a:rPr>
              <a:t>which</a:t>
            </a:r>
            <a:r>
              <a:rPr lang="en-US" altLang="he-IL" sz="2400" dirty="0" smtClean="0">
                <a:solidFill>
                  <a:schemeClr val="tx1"/>
                </a:solidFill>
                <a:latin typeface="+mj-lt"/>
                <a:cs typeface="+mn-cs"/>
              </a:rPr>
              <a:t> </a:t>
            </a:r>
            <a:r>
              <a:rPr altLang="he-IL" sz="2400" dirty="0" smtClean="0">
                <a:solidFill>
                  <a:schemeClr val="tx1"/>
                </a:solidFill>
                <a:latin typeface="+mj-lt"/>
                <a:cs typeface="+mn-cs"/>
              </a:rPr>
              <a:t>elements</a:t>
            </a:r>
            <a:r>
              <a:rPr lang="en-US" altLang="he-IL" sz="2400" dirty="0" smtClean="0">
                <a:solidFill>
                  <a:schemeClr val="tx1"/>
                </a:solidFill>
                <a:latin typeface="+mj-lt"/>
                <a:cs typeface="+mn-cs"/>
              </a:rPr>
              <a:t> </a:t>
            </a:r>
            <a:r>
              <a:rPr altLang="he-IL" sz="2400" dirty="0" smtClean="0">
                <a:solidFill>
                  <a:schemeClr val="tx1"/>
                </a:solidFill>
                <a:latin typeface="+mj-lt"/>
                <a:cs typeface="+mn-cs"/>
              </a:rPr>
              <a:t>are</a:t>
            </a:r>
            <a:r>
              <a:rPr lang="en-US" altLang="he-IL" sz="2400" dirty="0" smtClean="0">
                <a:solidFill>
                  <a:schemeClr val="tx1"/>
                </a:solidFill>
                <a:latin typeface="+mj-lt"/>
                <a:cs typeface="+mn-cs"/>
              </a:rPr>
              <a:t> </a:t>
            </a:r>
            <a:r>
              <a:rPr altLang="he-IL" sz="2400" dirty="0" smtClean="0">
                <a:solidFill>
                  <a:schemeClr val="tx1"/>
                </a:solidFill>
                <a:latin typeface="+mj-lt"/>
                <a:cs typeface="+mn-cs"/>
              </a:rPr>
              <a:t>child</a:t>
            </a:r>
            <a:r>
              <a:rPr lang="en-US" altLang="he-IL" sz="2400" dirty="0" smtClean="0">
                <a:solidFill>
                  <a:schemeClr val="tx1"/>
                </a:solidFill>
                <a:latin typeface="+mj-lt"/>
                <a:cs typeface="+mn-cs"/>
              </a:rPr>
              <a:t> </a:t>
            </a:r>
            <a:r>
              <a:rPr altLang="he-IL" sz="2400" dirty="0" smtClean="0">
                <a:solidFill>
                  <a:schemeClr val="tx1"/>
                </a:solidFill>
                <a:latin typeface="+mj-lt"/>
                <a:cs typeface="+mn-cs"/>
              </a:rPr>
              <a:t>elements</a:t>
            </a:r>
            <a:r>
              <a:rPr lang="en-US" altLang="he-IL" sz="2400" dirty="0" smtClean="0">
                <a:solidFill>
                  <a:schemeClr val="tx1"/>
                </a:solidFill>
                <a:latin typeface="+mj-lt"/>
                <a:cs typeface="+mn-cs"/>
              </a:rPr>
              <a:t> </a:t>
            </a:r>
            <a:endParaRPr altLang="he-IL" sz="2400" dirty="0" smtClean="0">
              <a:solidFill>
                <a:schemeClr val="tx1"/>
              </a:solidFill>
              <a:latin typeface="+mj-lt"/>
              <a:cs typeface="+mn-cs"/>
            </a:endParaRPr>
          </a:p>
          <a:p>
            <a:pPr lvl="1" eaLnBrk="1" fontAlgn="auto" hangingPunct="1">
              <a:spcAft>
                <a:spcPts val="0"/>
              </a:spcAft>
              <a:defRPr/>
            </a:pPr>
            <a:r>
              <a:rPr altLang="he-IL" sz="2400" dirty="0" smtClean="0">
                <a:solidFill>
                  <a:schemeClr val="tx1"/>
                </a:solidFill>
                <a:latin typeface="+mj-lt"/>
                <a:cs typeface="+mn-cs"/>
              </a:rPr>
              <a:t>the</a:t>
            </a:r>
            <a:r>
              <a:rPr lang="en-US" altLang="he-IL" sz="2400" dirty="0" smtClean="0">
                <a:solidFill>
                  <a:schemeClr val="tx1"/>
                </a:solidFill>
                <a:latin typeface="+mj-lt"/>
                <a:cs typeface="+mn-cs"/>
              </a:rPr>
              <a:t> </a:t>
            </a:r>
            <a:r>
              <a:rPr altLang="he-IL" sz="2400" dirty="0" smtClean="0">
                <a:solidFill>
                  <a:schemeClr val="tx1"/>
                </a:solidFill>
                <a:latin typeface="+mj-lt"/>
                <a:cs typeface="+mn-cs"/>
              </a:rPr>
              <a:t>sequence</a:t>
            </a:r>
            <a:r>
              <a:rPr lang="en-US" altLang="he-IL" sz="2400" dirty="0" smtClean="0">
                <a:solidFill>
                  <a:schemeClr val="tx1"/>
                </a:solidFill>
                <a:latin typeface="+mj-lt"/>
                <a:cs typeface="+mn-cs"/>
              </a:rPr>
              <a:t> </a:t>
            </a:r>
            <a:r>
              <a:rPr altLang="he-IL" sz="2400" dirty="0" smtClean="0">
                <a:solidFill>
                  <a:schemeClr val="tx1"/>
                </a:solidFill>
                <a:latin typeface="+mj-lt"/>
                <a:cs typeface="+mn-cs"/>
              </a:rPr>
              <a:t>in</a:t>
            </a:r>
            <a:r>
              <a:rPr lang="en-US" altLang="he-IL" sz="2400" dirty="0" smtClean="0">
                <a:solidFill>
                  <a:schemeClr val="tx1"/>
                </a:solidFill>
                <a:latin typeface="+mj-lt"/>
                <a:cs typeface="+mn-cs"/>
              </a:rPr>
              <a:t> </a:t>
            </a:r>
            <a:r>
              <a:rPr altLang="he-IL" sz="2400" dirty="0" smtClean="0">
                <a:solidFill>
                  <a:schemeClr val="tx1"/>
                </a:solidFill>
                <a:latin typeface="+mj-lt"/>
                <a:cs typeface="+mn-cs"/>
              </a:rPr>
              <a:t>which</a:t>
            </a:r>
            <a:r>
              <a:rPr lang="en-US" altLang="he-IL" sz="2400" dirty="0" smtClean="0">
                <a:solidFill>
                  <a:schemeClr val="tx1"/>
                </a:solidFill>
                <a:latin typeface="+mj-lt"/>
                <a:cs typeface="+mn-cs"/>
              </a:rPr>
              <a:t> </a:t>
            </a:r>
            <a:r>
              <a:rPr altLang="he-IL" sz="2400" dirty="0" smtClean="0">
                <a:solidFill>
                  <a:schemeClr val="tx1"/>
                </a:solidFill>
                <a:latin typeface="+mj-lt"/>
                <a:cs typeface="+mn-cs"/>
              </a:rPr>
              <a:t>the</a:t>
            </a:r>
            <a:r>
              <a:rPr lang="en-US" altLang="he-IL" sz="2400" dirty="0" smtClean="0">
                <a:solidFill>
                  <a:schemeClr val="tx1"/>
                </a:solidFill>
                <a:latin typeface="+mj-lt"/>
                <a:cs typeface="+mn-cs"/>
              </a:rPr>
              <a:t> </a:t>
            </a:r>
            <a:r>
              <a:rPr altLang="he-IL" sz="2400" dirty="0" smtClean="0">
                <a:solidFill>
                  <a:schemeClr val="tx1"/>
                </a:solidFill>
                <a:latin typeface="+mj-lt"/>
                <a:cs typeface="+mn-cs"/>
              </a:rPr>
              <a:t>child</a:t>
            </a:r>
            <a:r>
              <a:rPr lang="en-US" altLang="he-IL" sz="2400" dirty="0" smtClean="0">
                <a:solidFill>
                  <a:schemeClr val="tx1"/>
                </a:solidFill>
                <a:latin typeface="+mj-lt"/>
                <a:cs typeface="+mn-cs"/>
              </a:rPr>
              <a:t> </a:t>
            </a:r>
            <a:r>
              <a:rPr altLang="he-IL" sz="2400" dirty="0" smtClean="0">
                <a:solidFill>
                  <a:schemeClr val="tx1"/>
                </a:solidFill>
                <a:latin typeface="+mj-lt"/>
                <a:cs typeface="+mn-cs"/>
              </a:rPr>
              <a:t>elements</a:t>
            </a:r>
            <a:r>
              <a:rPr lang="en-US" altLang="he-IL" sz="2400" dirty="0" smtClean="0">
                <a:solidFill>
                  <a:schemeClr val="tx1"/>
                </a:solidFill>
                <a:latin typeface="+mj-lt"/>
                <a:cs typeface="+mn-cs"/>
              </a:rPr>
              <a:t> </a:t>
            </a:r>
            <a:r>
              <a:rPr altLang="he-IL" sz="2400" dirty="0" smtClean="0">
                <a:solidFill>
                  <a:schemeClr val="tx1"/>
                </a:solidFill>
                <a:latin typeface="+mj-lt"/>
                <a:cs typeface="+mn-cs"/>
              </a:rPr>
              <a:t>can</a:t>
            </a:r>
            <a:r>
              <a:rPr lang="en-US" altLang="he-IL" sz="2400" dirty="0" smtClean="0">
                <a:solidFill>
                  <a:schemeClr val="tx1"/>
                </a:solidFill>
                <a:latin typeface="+mj-lt"/>
                <a:cs typeface="+mn-cs"/>
              </a:rPr>
              <a:t> </a:t>
            </a:r>
            <a:r>
              <a:rPr altLang="he-IL" sz="2400" dirty="0" smtClean="0">
                <a:solidFill>
                  <a:schemeClr val="tx1"/>
                </a:solidFill>
                <a:latin typeface="+mj-lt"/>
                <a:cs typeface="+mn-cs"/>
              </a:rPr>
              <a:t>appear</a:t>
            </a:r>
            <a:r>
              <a:rPr lang="en-US" altLang="he-IL" sz="2400" dirty="0" smtClean="0">
                <a:solidFill>
                  <a:schemeClr val="tx1"/>
                </a:solidFill>
                <a:latin typeface="+mj-lt"/>
                <a:cs typeface="+mn-cs"/>
              </a:rPr>
              <a:t> </a:t>
            </a:r>
            <a:endParaRPr altLang="he-IL" sz="2400" dirty="0" smtClean="0">
              <a:solidFill>
                <a:schemeClr val="tx1"/>
              </a:solidFill>
              <a:latin typeface="+mj-lt"/>
              <a:cs typeface="+mn-cs"/>
            </a:endParaRPr>
          </a:p>
          <a:p>
            <a:pPr lvl="1" eaLnBrk="1" fontAlgn="auto" hangingPunct="1">
              <a:spcAft>
                <a:spcPts val="0"/>
              </a:spcAft>
              <a:defRPr/>
            </a:pPr>
            <a:r>
              <a:rPr altLang="he-IL" sz="2400" dirty="0" smtClean="0">
                <a:solidFill>
                  <a:schemeClr val="tx1"/>
                </a:solidFill>
                <a:latin typeface="+mj-lt"/>
                <a:cs typeface="+mn-cs"/>
              </a:rPr>
              <a:t>the</a:t>
            </a:r>
            <a:r>
              <a:rPr lang="en-US" altLang="he-IL" sz="2400" dirty="0" smtClean="0">
                <a:solidFill>
                  <a:schemeClr val="tx1"/>
                </a:solidFill>
                <a:latin typeface="+mj-lt"/>
                <a:cs typeface="+mn-cs"/>
              </a:rPr>
              <a:t> </a:t>
            </a:r>
            <a:r>
              <a:rPr altLang="he-IL" sz="2400" dirty="0" smtClean="0">
                <a:solidFill>
                  <a:schemeClr val="tx1"/>
                </a:solidFill>
                <a:latin typeface="+mj-lt"/>
                <a:cs typeface="+mn-cs"/>
              </a:rPr>
              <a:t>number</a:t>
            </a:r>
            <a:r>
              <a:rPr lang="en-US" altLang="he-IL" sz="2400" dirty="0" smtClean="0">
                <a:solidFill>
                  <a:schemeClr val="tx1"/>
                </a:solidFill>
                <a:latin typeface="+mj-lt"/>
                <a:cs typeface="+mn-cs"/>
              </a:rPr>
              <a:t> </a:t>
            </a:r>
            <a:r>
              <a:rPr altLang="he-IL" sz="2400" dirty="0" smtClean="0">
                <a:solidFill>
                  <a:schemeClr val="tx1"/>
                </a:solidFill>
                <a:latin typeface="+mj-lt"/>
                <a:cs typeface="+mn-cs"/>
              </a:rPr>
              <a:t>of</a:t>
            </a:r>
            <a:r>
              <a:rPr lang="en-US" altLang="he-IL" sz="2400" dirty="0" smtClean="0">
                <a:solidFill>
                  <a:schemeClr val="tx1"/>
                </a:solidFill>
                <a:latin typeface="+mj-lt"/>
                <a:cs typeface="+mn-cs"/>
              </a:rPr>
              <a:t> </a:t>
            </a:r>
            <a:r>
              <a:rPr altLang="he-IL" sz="2400" dirty="0" smtClean="0">
                <a:solidFill>
                  <a:schemeClr val="tx1"/>
                </a:solidFill>
                <a:latin typeface="+mj-lt"/>
                <a:cs typeface="+mn-cs"/>
              </a:rPr>
              <a:t>child</a:t>
            </a:r>
            <a:r>
              <a:rPr lang="en-US" altLang="he-IL" sz="2400" dirty="0" smtClean="0">
                <a:solidFill>
                  <a:schemeClr val="tx1"/>
                </a:solidFill>
                <a:latin typeface="+mj-lt"/>
                <a:cs typeface="+mn-cs"/>
              </a:rPr>
              <a:t> </a:t>
            </a:r>
            <a:r>
              <a:rPr altLang="he-IL" sz="2400" dirty="0" smtClean="0">
                <a:solidFill>
                  <a:schemeClr val="tx1"/>
                </a:solidFill>
                <a:latin typeface="+mj-lt"/>
                <a:cs typeface="+mn-cs"/>
              </a:rPr>
              <a:t>elements</a:t>
            </a:r>
            <a:r>
              <a:rPr lang="en-US" altLang="he-IL" sz="2400" dirty="0" smtClean="0">
                <a:solidFill>
                  <a:schemeClr val="tx1"/>
                </a:solidFill>
                <a:latin typeface="+mj-lt"/>
                <a:cs typeface="+mn-cs"/>
              </a:rPr>
              <a:t> </a:t>
            </a:r>
            <a:endParaRPr altLang="he-IL" sz="2400" dirty="0" smtClean="0">
              <a:solidFill>
                <a:schemeClr val="tx1"/>
              </a:solidFill>
              <a:latin typeface="+mj-lt"/>
              <a:cs typeface="+mn-cs"/>
            </a:endParaRPr>
          </a:p>
          <a:p>
            <a:pPr lvl="1" eaLnBrk="1" fontAlgn="auto" hangingPunct="1">
              <a:spcAft>
                <a:spcPts val="0"/>
              </a:spcAft>
              <a:defRPr/>
            </a:pPr>
            <a:r>
              <a:rPr altLang="he-IL" sz="2400" dirty="0" smtClean="0">
                <a:solidFill>
                  <a:schemeClr val="tx1"/>
                </a:solidFill>
                <a:latin typeface="+mj-lt"/>
                <a:cs typeface="+mn-cs"/>
              </a:rPr>
              <a:t>whether</a:t>
            </a:r>
            <a:r>
              <a:rPr lang="en-US" altLang="he-IL" sz="2400" dirty="0" smtClean="0">
                <a:solidFill>
                  <a:schemeClr val="tx1"/>
                </a:solidFill>
                <a:latin typeface="+mj-lt"/>
                <a:cs typeface="+mn-cs"/>
              </a:rPr>
              <a:t> </a:t>
            </a:r>
            <a:r>
              <a:rPr altLang="he-IL" sz="2400" dirty="0" smtClean="0">
                <a:solidFill>
                  <a:schemeClr val="tx1"/>
                </a:solidFill>
                <a:latin typeface="+mj-lt"/>
                <a:cs typeface="+mn-cs"/>
              </a:rPr>
              <a:t>an</a:t>
            </a:r>
            <a:r>
              <a:rPr lang="en-US" altLang="he-IL" sz="2400" dirty="0" smtClean="0">
                <a:solidFill>
                  <a:schemeClr val="tx1"/>
                </a:solidFill>
                <a:latin typeface="+mj-lt"/>
                <a:cs typeface="+mn-cs"/>
              </a:rPr>
              <a:t> </a:t>
            </a:r>
            <a:r>
              <a:rPr altLang="he-IL" sz="2400" dirty="0" smtClean="0">
                <a:solidFill>
                  <a:schemeClr val="tx1"/>
                </a:solidFill>
                <a:latin typeface="+mj-lt"/>
                <a:cs typeface="+mn-cs"/>
              </a:rPr>
              <a:t>element</a:t>
            </a:r>
            <a:r>
              <a:rPr lang="en-US" altLang="he-IL" sz="2400" dirty="0" smtClean="0">
                <a:solidFill>
                  <a:schemeClr val="tx1"/>
                </a:solidFill>
                <a:latin typeface="+mj-lt"/>
                <a:cs typeface="+mn-cs"/>
              </a:rPr>
              <a:t> </a:t>
            </a:r>
            <a:r>
              <a:rPr altLang="he-IL" sz="2400" dirty="0" smtClean="0">
                <a:solidFill>
                  <a:schemeClr val="tx1"/>
                </a:solidFill>
                <a:latin typeface="+mj-lt"/>
                <a:cs typeface="+mn-cs"/>
              </a:rPr>
              <a:t>is</a:t>
            </a:r>
            <a:r>
              <a:rPr lang="en-US" altLang="he-IL" sz="2400" dirty="0" smtClean="0">
                <a:solidFill>
                  <a:schemeClr val="tx1"/>
                </a:solidFill>
                <a:latin typeface="+mj-lt"/>
                <a:cs typeface="+mn-cs"/>
              </a:rPr>
              <a:t> </a:t>
            </a:r>
            <a:r>
              <a:rPr altLang="he-IL" sz="2400" dirty="0" smtClean="0">
                <a:solidFill>
                  <a:schemeClr val="tx1"/>
                </a:solidFill>
                <a:latin typeface="+mj-lt"/>
                <a:cs typeface="+mn-cs"/>
              </a:rPr>
              <a:t>empty</a:t>
            </a:r>
            <a:r>
              <a:rPr lang="en-US" altLang="he-IL" sz="2400" dirty="0" smtClean="0">
                <a:solidFill>
                  <a:schemeClr val="tx1"/>
                </a:solidFill>
                <a:latin typeface="+mj-lt"/>
                <a:cs typeface="+mn-cs"/>
              </a:rPr>
              <a:t> </a:t>
            </a:r>
            <a:r>
              <a:rPr altLang="he-IL" sz="2400" dirty="0" smtClean="0">
                <a:solidFill>
                  <a:schemeClr val="tx1"/>
                </a:solidFill>
                <a:latin typeface="+mj-lt"/>
                <a:cs typeface="+mn-cs"/>
              </a:rPr>
              <a:t>or</a:t>
            </a:r>
            <a:r>
              <a:rPr lang="en-US" altLang="he-IL" sz="2400" dirty="0" smtClean="0">
                <a:solidFill>
                  <a:schemeClr val="tx1"/>
                </a:solidFill>
                <a:latin typeface="+mj-lt"/>
                <a:cs typeface="+mn-cs"/>
              </a:rPr>
              <a:t> </a:t>
            </a:r>
            <a:r>
              <a:rPr altLang="he-IL" sz="2400" dirty="0" smtClean="0">
                <a:solidFill>
                  <a:schemeClr val="tx1"/>
                </a:solidFill>
                <a:latin typeface="+mj-lt"/>
                <a:cs typeface="+mn-cs"/>
              </a:rPr>
              <a:t>can</a:t>
            </a:r>
            <a:r>
              <a:rPr lang="en-US" altLang="he-IL" sz="2400" dirty="0" smtClean="0">
                <a:solidFill>
                  <a:schemeClr val="tx1"/>
                </a:solidFill>
                <a:latin typeface="+mj-lt"/>
                <a:cs typeface="+mn-cs"/>
              </a:rPr>
              <a:t> </a:t>
            </a:r>
            <a:r>
              <a:rPr altLang="he-IL" sz="2400" dirty="0" smtClean="0">
                <a:solidFill>
                  <a:schemeClr val="tx1"/>
                </a:solidFill>
                <a:latin typeface="+mj-lt"/>
                <a:cs typeface="+mn-cs"/>
              </a:rPr>
              <a:t>include</a:t>
            </a:r>
            <a:r>
              <a:rPr lang="en-US" altLang="he-IL" sz="2400" dirty="0" smtClean="0">
                <a:solidFill>
                  <a:schemeClr val="tx1"/>
                </a:solidFill>
                <a:latin typeface="+mj-lt"/>
                <a:cs typeface="+mn-cs"/>
              </a:rPr>
              <a:t> </a:t>
            </a:r>
            <a:r>
              <a:rPr altLang="he-IL" sz="2400" dirty="0" smtClean="0">
                <a:solidFill>
                  <a:schemeClr val="tx1"/>
                </a:solidFill>
                <a:latin typeface="+mj-lt"/>
                <a:cs typeface="+mn-cs"/>
              </a:rPr>
              <a:t>text</a:t>
            </a:r>
            <a:r>
              <a:rPr lang="en-US" altLang="he-IL" sz="2400" dirty="0" smtClean="0">
                <a:solidFill>
                  <a:schemeClr val="tx1"/>
                </a:solidFill>
                <a:latin typeface="+mj-lt"/>
                <a:cs typeface="+mn-cs"/>
              </a:rPr>
              <a:t> </a:t>
            </a:r>
            <a:endParaRPr altLang="he-IL" sz="2400" dirty="0" smtClean="0">
              <a:solidFill>
                <a:schemeClr val="tx1"/>
              </a:solidFill>
              <a:latin typeface="+mj-lt"/>
              <a:cs typeface="+mn-cs"/>
            </a:endParaRPr>
          </a:p>
          <a:p>
            <a:pPr lvl="1" eaLnBrk="1" fontAlgn="auto" hangingPunct="1">
              <a:spcAft>
                <a:spcPts val="0"/>
              </a:spcAft>
              <a:defRPr/>
            </a:pPr>
            <a:r>
              <a:rPr altLang="he-IL" sz="2400" dirty="0" smtClean="0">
                <a:solidFill>
                  <a:schemeClr val="tx1"/>
                </a:solidFill>
                <a:latin typeface="+mj-lt"/>
                <a:cs typeface="+mn-cs"/>
              </a:rPr>
              <a:t>default</a:t>
            </a:r>
            <a:r>
              <a:rPr lang="en-US" altLang="he-IL" sz="2400" dirty="0" smtClean="0">
                <a:solidFill>
                  <a:schemeClr val="tx1"/>
                </a:solidFill>
                <a:latin typeface="+mj-lt"/>
                <a:cs typeface="+mn-cs"/>
              </a:rPr>
              <a:t> </a:t>
            </a:r>
            <a:r>
              <a:rPr altLang="he-IL" sz="2400" dirty="0" smtClean="0">
                <a:solidFill>
                  <a:schemeClr val="tx1"/>
                </a:solidFill>
                <a:latin typeface="+mj-lt"/>
                <a:cs typeface="+mn-cs"/>
              </a:rPr>
              <a:t>values</a:t>
            </a:r>
            <a:r>
              <a:rPr lang="en-US" altLang="he-IL" sz="2400" dirty="0" smtClean="0">
                <a:solidFill>
                  <a:schemeClr val="tx1"/>
                </a:solidFill>
                <a:latin typeface="+mj-lt"/>
                <a:cs typeface="+mn-cs"/>
              </a:rPr>
              <a:t> </a:t>
            </a:r>
            <a:r>
              <a:rPr altLang="he-IL" sz="2400" dirty="0" smtClean="0">
                <a:solidFill>
                  <a:schemeClr val="tx1"/>
                </a:solidFill>
                <a:latin typeface="+mj-lt"/>
                <a:cs typeface="+mn-cs"/>
              </a:rPr>
              <a:t>for</a:t>
            </a:r>
            <a:r>
              <a:rPr lang="en-US" altLang="he-IL" sz="2400" dirty="0" smtClean="0">
                <a:solidFill>
                  <a:schemeClr val="tx1"/>
                </a:solidFill>
                <a:latin typeface="+mj-lt"/>
                <a:cs typeface="+mn-cs"/>
              </a:rPr>
              <a:t> </a:t>
            </a:r>
            <a:r>
              <a:rPr altLang="he-IL" sz="2400" dirty="0" smtClean="0">
                <a:solidFill>
                  <a:schemeClr val="tx1"/>
                </a:solidFill>
                <a:latin typeface="+mj-lt"/>
                <a:cs typeface="+mn-cs"/>
              </a:rPr>
              <a:t>attributes</a:t>
            </a:r>
            <a:r>
              <a:rPr lang="en-US" altLang="he-IL" sz="2400" dirty="0" smtClean="0">
                <a:solidFill>
                  <a:schemeClr val="tx1"/>
                </a:solidFill>
                <a:latin typeface="+mj-lt"/>
                <a:cs typeface="+mn-cs"/>
              </a:rPr>
              <a:t> </a:t>
            </a:r>
            <a:endParaRPr sz="2400" dirty="0" smtClean="0">
              <a:solidFill>
                <a:schemeClr val="tx1"/>
              </a:solidFill>
              <a:latin typeface="+mj-lt"/>
              <a:cs typeface="+mn-cs"/>
            </a:endParaRPr>
          </a:p>
          <a:p>
            <a:pPr eaLnBrk="1" fontAlgn="auto" hangingPunct="1">
              <a:spcAft>
                <a:spcPts val="0"/>
              </a:spcAft>
              <a:buFont typeface="Arial"/>
              <a:buChar char="•"/>
              <a:defRPr/>
            </a:pPr>
            <a:endParaRPr dirty="0">
              <a:solidFill>
                <a:schemeClr val="tx1"/>
              </a:solidFill>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Example</a:t>
            </a:r>
            <a:r>
              <a:rPr lang="en-US" dirty="0" smtClean="0"/>
              <a:t> </a:t>
            </a:r>
            <a:r>
              <a:rPr dirty="0" smtClean="0"/>
              <a:t>–</a:t>
            </a:r>
            <a:r>
              <a:rPr lang="en-US" dirty="0" smtClean="0"/>
              <a:t> </a:t>
            </a:r>
            <a:r>
              <a:rPr dirty="0" smtClean="0"/>
              <a:t>a</a:t>
            </a:r>
            <a:r>
              <a:rPr lang="en-US" dirty="0" smtClean="0"/>
              <a:t> </a:t>
            </a:r>
            <a:r>
              <a:rPr dirty="0" smtClean="0"/>
              <a:t>DTD</a:t>
            </a:r>
            <a:r>
              <a:rPr lang="en-US" dirty="0" smtClean="0"/>
              <a:t> </a:t>
            </a:r>
            <a:r>
              <a:rPr dirty="0" smtClean="0"/>
              <a:t>to</a:t>
            </a:r>
            <a:r>
              <a:rPr lang="en-US" dirty="0" smtClean="0"/>
              <a:t> </a:t>
            </a:r>
            <a:r>
              <a:rPr dirty="0" smtClean="0"/>
              <a:t>an</a:t>
            </a:r>
            <a:r>
              <a:rPr lang="en-US" dirty="0" smtClean="0"/>
              <a:t> </a:t>
            </a:r>
            <a:r>
              <a:rPr dirty="0" smtClean="0"/>
              <a:t>XSD</a:t>
            </a:r>
            <a:endParaRPr dirty="0"/>
          </a:p>
        </p:txBody>
      </p:sp>
      <p:sp>
        <p:nvSpPr>
          <p:cNvPr id="5" name="Text Placeholder 4"/>
          <p:cNvSpPr>
            <a:spLocks noGrp="1"/>
          </p:cNvSpPr>
          <p:nvPr>
            <p:ph type="body" sz="quarter" idx="16"/>
          </p:nvPr>
        </p:nvSpPr>
        <p:spPr/>
        <p:txBody>
          <a:bodyPr>
            <a:normAutofit/>
          </a:bodyPr>
          <a:lstStyle/>
          <a:p>
            <a:pPr lvl="1" eaLnBrk="1" fontAlgn="auto" hangingPunct="1">
              <a:spcAft>
                <a:spcPts val="0"/>
              </a:spcAft>
              <a:defRPr/>
            </a:pPr>
            <a:r>
              <a:rPr sz="2400" dirty="0" smtClean="0">
                <a:solidFill>
                  <a:schemeClr val="tx1"/>
                </a:solidFill>
                <a:latin typeface="+mj-lt"/>
                <a:cs typeface="+mn-cs"/>
              </a:rPr>
              <a:t>Consider</a:t>
            </a:r>
            <a:r>
              <a:rPr lang="en-US" sz="2400" dirty="0" smtClean="0">
                <a:solidFill>
                  <a:schemeClr val="tx1"/>
                </a:solidFill>
                <a:latin typeface="+mj-lt"/>
                <a:cs typeface="+mn-cs"/>
              </a:rPr>
              <a:t> </a:t>
            </a:r>
            <a:r>
              <a:rPr sz="2400" dirty="0" smtClean="0">
                <a:solidFill>
                  <a:schemeClr val="tx1"/>
                </a:solidFill>
                <a:latin typeface="+mj-lt"/>
                <a:cs typeface="+mn-cs"/>
              </a:rPr>
              <a:t>a</a:t>
            </a:r>
            <a:r>
              <a:rPr lang="en-US" sz="2400" dirty="0" smtClean="0">
                <a:solidFill>
                  <a:schemeClr val="tx1"/>
                </a:solidFill>
                <a:latin typeface="+mj-lt"/>
                <a:cs typeface="+mn-cs"/>
              </a:rPr>
              <a:t> </a:t>
            </a:r>
            <a:r>
              <a:rPr sz="2400" dirty="0" smtClean="0">
                <a:solidFill>
                  <a:schemeClr val="tx1"/>
                </a:solidFill>
                <a:latin typeface="+mj-lt"/>
                <a:cs typeface="+mn-cs"/>
              </a:rPr>
              <a:t>simple</a:t>
            </a:r>
            <a:r>
              <a:rPr lang="en-US" sz="2400" dirty="0" smtClean="0">
                <a:solidFill>
                  <a:schemeClr val="tx1"/>
                </a:solidFill>
                <a:latin typeface="+mj-lt"/>
                <a:cs typeface="+mn-cs"/>
              </a:rPr>
              <a:t> </a:t>
            </a:r>
            <a:r>
              <a:rPr sz="2400" dirty="0" smtClean="0">
                <a:solidFill>
                  <a:schemeClr val="tx1"/>
                </a:solidFill>
                <a:latin typeface="+mj-lt"/>
                <a:cs typeface="+mn-cs"/>
              </a:rPr>
              <a:t>DTD</a:t>
            </a:r>
            <a:r>
              <a:rPr lang="en-US" sz="2400" dirty="0" smtClean="0">
                <a:solidFill>
                  <a:schemeClr val="tx1"/>
                </a:solidFill>
                <a:latin typeface="+mj-lt"/>
                <a:cs typeface="+mn-cs"/>
              </a:rPr>
              <a:t> </a:t>
            </a:r>
            <a:r>
              <a:rPr sz="2400" dirty="0" smtClean="0">
                <a:solidFill>
                  <a:schemeClr val="tx1"/>
                </a:solidFill>
                <a:latin typeface="+mj-lt"/>
                <a:cs typeface="+mn-cs"/>
              </a:rPr>
              <a:t>called</a:t>
            </a:r>
            <a:r>
              <a:rPr lang="en-US" sz="2400" dirty="0" smtClean="0">
                <a:solidFill>
                  <a:schemeClr val="tx1"/>
                </a:solidFill>
                <a:latin typeface="+mj-lt"/>
                <a:cs typeface="+mn-cs"/>
              </a:rPr>
              <a:t> </a:t>
            </a:r>
            <a:r>
              <a:rPr sz="2400" dirty="0" smtClean="0">
                <a:solidFill>
                  <a:schemeClr val="tx1"/>
                </a:solidFill>
                <a:latin typeface="+mj-lt"/>
                <a:cs typeface="+mn-cs"/>
              </a:rPr>
              <a:t>song.dtd</a:t>
            </a:r>
            <a:r>
              <a:rPr lang="en-US" sz="2400" dirty="0" smtClean="0">
                <a:solidFill>
                  <a:schemeClr val="tx1"/>
                </a:solidFill>
                <a:latin typeface="+mj-lt"/>
                <a:cs typeface="+mn-cs"/>
              </a:rPr>
              <a:t> </a:t>
            </a:r>
            <a:r>
              <a:rPr sz="2400" dirty="0" smtClean="0">
                <a:solidFill>
                  <a:schemeClr val="tx1"/>
                </a:solidFill>
                <a:latin typeface="+mj-lt"/>
                <a:cs typeface="+mn-cs"/>
              </a:rPr>
              <a:t>and</a:t>
            </a:r>
            <a:r>
              <a:rPr lang="en-US" sz="2400" dirty="0" smtClean="0">
                <a:solidFill>
                  <a:schemeClr val="tx1"/>
                </a:solidFill>
                <a:latin typeface="+mj-lt"/>
                <a:cs typeface="+mn-cs"/>
              </a:rPr>
              <a:t> </a:t>
            </a:r>
            <a:r>
              <a:rPr sz="2400" dirty="0" smtClean="0">
                <a:solidFill>
                  <a:schemeClr val="tx1"/>
                </a:solidFill>
                <a:latin typeface="+mj-lt"/>
                <a:cs typeface="+mn-cs"/>
              </a:rPr>
              <a:t>let</a:t>
            </a:r>
            <a:r>
              <a:rPr lang="en-US" sz="2400" dirty="0" smtClean="0">
                <a:solidFill>
                  <a:schemeClr val="tx1"/>
                </a:solidFill>
                <a:latin typeface="+mj-lt"/>
                <a:cs typeface="+mn-cs"/>
              </a:rPr>
              <a:t> </a:t>
            </a:r>
            <a:r>
              <a:rPr sz="2400" dirty="0" smtClean="0">
                <a:solidFill>
                  <a:schemeClr val="tx1"/>
                </a:solidFill>
                <a:latin typeface="+mj-lt"/>
                <a:cs typeface="+mn-cs"/>
              </a:rPr>
              <a:t>us</a:t>
            </a:r>
            <a:r>
              <a:rPr lang="en-US" sz="2400" dirty="0">
                <a:latin typeface="+mj-lt"/>
                <a:cs typeface="+mn-cs"/>
              </a:rPr>
              <a:t> </a:t>
            </a:r>
            <a:r>
              <a:rPr sz="2400" dirty="0" smtClean="0">
                <a:solidFill>
                  <a:schemeClr val="tx1"/>
                </a:solidFill>
                <a:latin typeface="+mj-lt"/>
                <a:cs typeface="+mn-cs"/>
              </a:rPr>
              <a:t>write</a:t>
            </a:r>
            <a:r>
              <a:rPr lang="en-US" sz="2400" dirty="0" smtClean="0">
                <a:solidFill>
                  <a:schemeClr val="tx1"/>
                </a:solidFill>
                <a:latin typeface="+mj-lt"/>
                <a:cs typeface="+mn-cs"/>
              </a:rPr>
              <a:t> </a:t>
            </a:r>
            <a:r>
              <a:rPr sz="2400" dirty="0" smtClean="0">
                <a:solidFill>
                  <a:schemeClr val="tx1"/>
                </a:solidFill>
                <a:latin typeface="+mj-lt"/>
                <a:cs typeface="+mn-cs"/>
              </a:rPr>
              <a:t>the</a:t>
            </a:r>
            <a:r>
              <a:rPr lang="en-US" sz="2400" dirty="0" smtClean="0">
                <a:solidFill>
                  <a:schemeClr val="tx1"/>
                </a:solidFill>
                <a:latin typeface="+mj-lt"/>
                <a:cs typeface="+mn-cs"/>
              </a:rPr>
              <a:t> </a:t>
            </a:r>
            <a:r>
              <a:rPr sz="2400" dirty="0" smtClean="0">
                <a:solidFill>
                  <a:schemeClr val="tx1"/>
                </a:solidFill>
                <a:latin typeface="+mj-lt"/>
                <a:cs typeface="+mn-cs"/>
              </a:rPr>
              <a:t>schema</a:t>
            </a:r>
            <a:r>
              <a:rPr lang="en-US" sz="2400" dirty="0" smtClean="0">
                <a:solidFill>
                  <a:schemeClr val="tx1"/>
                </a:solidFill>
                <a:latin typeface="+mj-lt"/>
                <a:cs typeface="+mn-cs"/>
              </a:rPr>
              <a:t> </a:t>
            </a:r>
            <a:r>
              <a:rPr sz="2400" dirty="0" smtClean="0">
                <a:solidFill>
                  <a:schemeClr val="tx1"/>
                </a:solidFill>
                <a:latin typeface="+mj-lt"/>
                <a:cs typeface="+mn-cs"/>
              </a:rPr>
              <a:t>song.xsd</a:t>
            </a:r>
          </a:p>
          <a:p>
            <a:pPr lvl="1" eaLnBrk="1" fontAlgn="auto" hangingPunct="1">
              <a:spcAft>
                <a:spcPts val="0"/>
              </a:spcAft>
              <a:defRPr/>
            </a:pPr>
            <a:endParaRPr sz="2400" dirty="0" smtClean="0">
              <a:solidFill>
                <a:schemeClr val="tx1"/>
              </a:solidFill>
              <a:latin typeface="+mj-lt"/>
              <a:cs typeface="+mn-cs"/>
            </a:endParaRPr>
          </a:p>
          <a:p>
            <a:pPr lvl="1" eaLnBrk="1" fontAlgn="auto" hangingPunct="1">
              <a:spcAft>
                <a:spcPts val="0"/>
              </a:spcAft>
              <a:defRPr/>
            </a:pPr>
            <a:endParaRPr sz="2400" dirty="0" smtClean="0">
              <a:solidFill>
                <a:schemeClr val="tx1"/>
              </a:solidFill>
              <a:latin typeface="+mj-lt"/>
              <a:cs typeface="+mn-cs"/>
            </a:endParaRPr>
          </a:p>
          <a:p>
            <a:pPr lvl="1" eaLnBrk="1" fontAlgn="auto" hangingPunct="1">
              <a:spcAft>
                <a:spcPts val="0"/>
              </a:spcAft>
              <a:defRPr/>
            </a:pPr>
            <a:endParaRPr sz="2400" dirty="0" smtClean="0">
              <a:solidFill>
                <a:schemeClr val="tx1"/>
              </a:solidFill>
              <a:latin typeface="+mj-lt"/>
              <a:cs typeface="+mn-cs"/>
            </a:endParaRPr>
          </a:p>
          <a:p>
            <a:pPr marL="457200" lvl="1" indent="0" eaLnBrk="1" fontAlgn="auto" hangingPunct="1">
              <a:spcAft>
                <a:spcPts val="0"/>
              </a:spcAft>
              <a:buNone/>
              <a:defRPr/>
            </a:pPr>
            <a:endParaRPr sz="2400" dirty="0" smtClean="0">
              <a:solidFill>
                <a:schemeClr val="tx1"/>
              </a:solidFill>
              <a:latin typeface="+mj-lt"/>
              <a:cs typeface="+mn-cs"/>
            </a:endParaRPr>
          </a:p>
          <a:p>
            <a:pPr lvl="1" eaLnBrk="1" fontAlgn="auto" hangingPunct="1">
              <a:spcAft>
                <a:spcPts val="0"/>
              </a:spcAft>
              <a:defRPr/>
            </a:pPr>
            <a:endParaRPr sz="2400" dirty="0" smtClean="0">
              <a:solidFill>
                <a:schemeClr val="tx1"/>
              </a:solidFill>
              <a:latin typeface="+mj-lt"/>
              <a:cs typeface="+mn-cs"/>
            </a:endParaRPr>
          </a:p>
          <a:p>
            <a:pPr lvl="1" eaLnBrk="1" fontAlgn="auto" hangingPunct="1">
              <a:spcAft>
                <a:spcPts val="0"/>
              </a:spcAft>
              <a:defRPr/>
            </a:pPr>
            <a:r>
              <a:rPr sz="2400" dirty="0" smtClean="0">
                <a:solidFill>
                  <a:schemeClr val="tx1"/>
                </a:solidFill>
                <a:latin typeface="+mj-lt"/>
                <a:cs typeface="+mn-cs"/>
              </a:rPr>
              <a:t>The</a:t>
            </a:r>
            <a:r>
              <a:rPr lang="en-US" sz="2400" dirty="0" smtClean="0">
                <a:solidFill>
                  <a:schemeClr val="tx1"/>
                </a:solidFill>
                <a:latin typeface="+mj-lt"/>
                <a:cs typeface="+mn-cs"/>
              </a:rPr>
              <a:t> </a:t>
            </a:r>
            <a:r>
              <a:rPr sz="2400" dirty="0" smtClean="0">
                <a:solidFill>
                  <a:schemeClr val="tx1"/>
                </a:solidFill>
                <a:latin typeface="+mj-lt"/>
                <a:cs typeface="+mn-cs"/>
              </a:rPr>
              <a:t>file</a:t>
            </a:r>
            <a:r>
              <a:rPr lang="en-US" sz="2400" dirty="0" smtClean="0">
                <a:solidFill>
                  <a:schemeClr val="tx1"/>
                </a:solidFill>
                <a:latin typeface="+mj-lt"/>
                <a:cs typeface="+mn-cs"/>
              </a:rPr>
              <a:t> </a:t>
            </a:r>
            <a:r>
              <a:rPr sz="2400" dirty="0" smtClean="0">
                <a:solidFill>
                  <a:schemeClr val="tx1"/>
                </a:solidFill>
                <a:latin typeface="+mj-lt"/>
                <a:cs typeface="+mn-cs"/>
              </a:rPr>
              <a:t>extension</a:t>
            </a:r>
            <a:r>
              <a:rPr lang="en-US" sz="2400" dirty="0" smtClean="0">
                <a:solidFill>
                  <a:schemeClr val="tx1"/>
                </a:solidFill>
                <a:latin typeface="+mj-lt"/>
                <a:cs typeface="+mn-cs"/>
              </a:rPr>
              <a:t> </a:t>
            </a:r>
            <a:r>
              <a:rPr sz="2400" dirty="0" smtClean="0">
                <a:solidFill>
                  <a:schemeClr val="tx1"/>
                </a:solidFill>
                <a:latin typeface="+mj-lt"/>
                <a:cs typeface="+mn-cs"/>
              </a:rPr>
              <a:t>of</a:t>
            </a:r>
            <a:r>
              <a:rPr lang="en-US" sz="2400" dirty="0" smtClean="0">
                <a:solidFill>
                  <a:schemeClr val="tx1"/>
                </a:solidFill>
                <a:latin typeface="+mj-lt"/>
                <a:cs typeface="+mn-cs"/>
              </a:rPr>
              <a:t> </a:t>
            </a:r>
            <a:r>
              <a:rPr sz="2400" dirty="0" smtClean="0">
                <a:solidFill>
                  <a:schemeClr val="tx1"/>
                </a:solidFill>
                <a:latin typeface="+mj-lt"/>
                <a:cs typeface="+mn-cs"/>
              </a:rPr>
              <a:t>XSD</a:t>
            </a:r>
            <a:r>
              <a:rPr lang="en-US" sz="2400" dirty="0" smtClean="0">
                <a:solidFill>
                  <a:schemeClr val="tx1"/>
                </a:solidFill>
                <a:latin typeface="+mj-lt"/>
                <a:cs typeface="+mn-cs"/>
              </a:rPr>
              <a:t> </a:t>
            </a:r>
            <a:r>
              <a:rPr sz="2400" dirty="0" smtClean="0">
                <a:solidFill>
                  <a:schemeClr val="tx1"/>
                </a:solidFill>
                <a:latin typeface="+mj-lt"/>
                <a:cs typeface="+mn-cs"/>
              </a:rPr>
              <a:t>document</a:t>
            </a:r>
            <a:r>
              <a:rPr lang="en-US" sz="2400" dirty="0" smtClean="0">
                <a:solidFill>
                  <a:schemeClr val="tx1"/>
                </a:solidFill>
                <a:latin typeface="+mj-lt"/>
                <a:cs typeface="+mn-cs"/>
              </a:rPr>
              <a:t> </a:t>
            </a:r>
            <a:r>
              <a:rPr sz="2400" dirty="0" smtClean="0">
                <a:solidFill>
                  <a:schemeClr val="tx1"/>
                </a:solidFill>
                <a:latin typeface="+mj-lt"/>
                <a:cs typeface="+mn-cs"/>
              </a:rPr>
              <a:t>is</a:t>
            </a:r>
            <a:r>
              <a:rPr lang="en-US" sz="2400" dirty="0" smtClean="0">
                <a:solidFill>
                  <a:schemeClr val="tx1"/>
                </a:solidFill>
                <a:latin typeface="+mj-lt"/>
                <a:cs typeface="+mn-cs"/>
              </a:rPr>
              <a:t> </a:t>
            </a:r>
            <a:r>
              <a:rPr sz="2400" dirty="0" smtClean="0">
                <a:solidFill>
                  <a:schemeClr val="tx1"/>
                </a:solidFill>
                <a:latin typeface="+mj-lt"/>
                <a:cs typeface="+mn-cs"/>
              </a:rPr>
              <a:t>.</a:t>
            </a:r>
            <a:r>
              <a:rPr sz="2400" dirty="0" err="1" smtClean="0">
                <a:solidFill>
                  <a:schemeClr val="tx1"/>
                </a:solidFill>
                <a:latin typeface="+mj-lt"/>
                <a:cs typeface="+mn-cs"/>
              </a:rPr>
              <a:t>xsd</a:t>
            </a:r>
            <a:endParaRPr sz="2400" dirty="0" smtClean="0">
              <a:solidFill>
                <a:schemeClr val="tx1"/>
              </a:solidFill>
              <a:latin typeface="+mj-lt"/>
              <a:cs typeface="+mn-cs"/>
            </a:endParaRPr>
          </a:p>
          <a:p>
            <a:pPr lvl="1" eaLnBrk="1" fontAlgn="auto" hangingPunct="1">
              <a:spcAft>
                <a:spcPts val="0"/>
              </a:spcAft>
              <a:defRPr/>
            </a:pPr>
            <a:endParaRPr sz="2400" dirty="0">
              <a:solidFill>
                <a:schemeClr val="tx1"/>
              </a:solidFill>
              <a:latin typeface="+mj-lt"/>
              <a:cs typeface="+mn-cs"/>
            </a:endParaRPr>
          </a:p>
        </p:txBody>
      </p:sp>
      <p:sp>
        <p:nvSpPr>
          <p:cNvPr id="65540" name="Rectangle 4"/>
          <p:cNvSpPr>
            <a:spLocks noChangeArrowheads="1"/>
          </p:cNvSpPr>
          <p:nvPr/>
        </p:nvSpPr>
        <p:spPr bwMode="auto">
          <a:xfrm>
            <a:off x="838200" y="2667000"/>
            <a:ext cx="7391400" cy="1323975"/>
          </a:xfrm>
          <a:prstGeom prst="rect">
            <a:avLst/>
          </a:prstGeom>
          <a:noFill/>
          <a:ln w="9525">
            <a:solidFill>
              <a:schemeClr val="tx1"/>
            </a:solidFill>
            <a:miter lim="800000"/>
            <a:headEnd/>
            <a:tailEnd/>
          </a:ln>
        </p:spPr>
        <p:txBody>
          <a:bodyPr anchor="ctr">
            <a:spAutoFit/>
          </a:bodyPr>
          <a:lstStyle/>
          <a:p>
            <a:r>
              <a:rPr lang="en-US" sz="2000" dirty="0">
                <a:latin typeface="Calibri" pitchFamily="34" charset="0"/>
              </a:rPr>
              <a:t>&lt;!</a:t>
            </a:r>
            <a:r>
              <a:rPr lang="en-US" sz="2000" dirty="0" smtClean="0">
                <a:latin typeface="Calibri" pitchFamily="34" charset="0"/>
              </a:rPr>
              <a:t>ELEMENT song (</a:t>
            </a:r>
            <a:r>
              <a:rPr lang="en-US" sz="2000" dirty="0">
                <a:latin typeface="Calibri" pitchFamily="34" charset="0"/>
              </a:rPr>
              <a:t>title</a:t>
            </a:r>
            <a:r>
              <a:rPr lang="en-US" sz="2000" dirty="0" smtClean="0">
                <a:latin typeface="Calibri" pitchFamily="34" charset="0"/>
              </a:rPr>
              <a:t>, category, artist</a:t>
            </a:r>
            <a:r>
              <a:rPr lang="en-US" sz="2000" dirty="0">
                <a:latin typeface="Calibri" pitchFamily="34" charset="0"/>
              </a:rPr>
              <a:t>)&gt;</a:t>
            </a:r>
          </a:p>
          <a:p>
            <a:r>
              <a:rPr lang="en-US" sz="2000" dirty="0">
                <a:latin typeface="Calibri" pitchFamily="34" charset="0"/>
              </a:rPr>
              <a:t>&lt;!</a:t>
            </a:r>
            <a:r>
              <a:rPr lang="en-US" sz="2000" dirty="0" smtClean="0">
                <a:latin typeface="Calibri" pitchFamily="34" charset="0"/>
              </a:rPr>
              <a:t>ELEMENT title (#</a:t>
            </a:r>
            <a:r>
              <a:rPr lang="en-US" sz="2000" dirty="0">
                <a:latin typeface="Calibri" pitchFamily="34" charset="0"/>
              </a:rPr>
              <a:t>PCDATA)&gt;</a:t>
            </a:r>
          </a:p>
          <a:p>
            <a:r>
              <a:rPr lang="en-US" sz="2000" dirty="0">
                <a:latin typeface="Calibri" pitchFamily="34" charset="0"/>
              </a:rPr>
              <a:t>&lt;!</a:t>
            </a:r>
            <a:r>
              <a:rPr lang="en-US" sz="2000" dirty="0" smtClean="0">
                <a:latin typeface="Calibri" pitchFamily="34" charset="0"/>
              </a:rPr>
              <a:t>ELEMENT category (#</a:t>
            </a:r>
            <a:r>
              <a:rPr lang="en-US" sz="2000" dirty="0">
                <a:latin typeface="Calibri" pitchFamily="34" charset="0"/>
              </a:rPr>
              <a:t>PCDATA)&gt;</a:t>
            </a:r>
          </a:p>
          <a:p>
            <a:r>
              <a:rPr lang="en-US" sz="2000" dirty="0">
                <a:latin typeface="Calibri" pitchFamily="34" charset="0"/>
              </a:rPr>
              <a:t>&lt;!</a:t>
            </a:r>
            <a:r>
              <a:rPr lang="en-US" sz="2000" dirty="0" smtClean="0">
                <a:latin typeface="Calibri" pitchFamily="34" charset="0"/>
              </a:rPr>
              <a:t>ELEMENT artist (#</a:t>
            </a:r>
            <a:r>
              <a:rPr lang="en-US" sz="2000" dirty="0">
                <a:latin typeface="Calibri" pitchFamily="34" charset="0"/>
              </a:rPr>
              <a:t>PCDATA)&gt;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p:cNvSpPr>
          <p:nvPr>
            <p:ph type="body" sz="quarter" idx="11"/>
          </p:nvPr>
        </p:nvSpPr>
        <p:spPr>
          <a:xfrm>
            <a:off x="460375" y="144463"/>
            <a:ext cx="8229600" cy="1138773"/>
          </a:xfrm>
        </p:spPr>
        <p:txBody>
          <a:bodyPr/>
          <a:lstStyle/>
          <a:p>
            <a:pPr fontAlgn="auto">
              <a:spcAft>
                <a:spcPts val="0"/>
              </a:spcAft>
              <a:buFont typeface="Arial"/>
              <a:buNone/>
              <a:defRPr/>
            </a:pPr>
            <a:r>
              <a:rPr dirty="0" smtClean="0"/>
              <a:t>XSD</a:t>
            </a:r>
            <a:r>
              <a:rPr lang="en-US" dirty="0" smtClean="0"/>
              <a:t> </a:t>
            </a:r>
            <a:r>
              <a:rPr dirty="0" smtClean="0"/>
              <a:t>-</a:t>
            </a:r>
            <a:r>
              <a:rPr lang="en-US" dirty="0" smtClean="0"/>
              <a:t> </a:t>
            </a:r>
            <a:r>
              <a:rPr dirty="0" smtClean="0"/>
              <a:t>Example</a:t>
            </a:r>
            <a:endParaRPr dirty="0"/>
          </a:p>
          <a:p>
            <a:pPr fontAlgn="auto">
              <a:spcAft>
                <a:spcPts val="0"/>
              </a:spcAft>
              <a:buFont typeface="Arial"/>
              <a:buNone/>
              <a:defRPr/>
            </a:pPr>
            <a:endParaRPr dirty="0"/>
          </a:p>
        </p:txBody>
      </p:sp>
      <p:sp>
        <p:nvSpPr>
          <p:cNvPr id="66563" name="Rectangle 4"/>
          <p:cNvSpPr>
            <a:spLocks noChangeArrowheads="1"/>
          </p:cNvSpPr>
          <p:nvPr/>
        </p:nvSpPr>
        <p:spPr bwMode="auto">
          <a:xfrm>
            <a:off x="762000" y="1796107"/>
            <a:ext cx="7581900" cy="4462760"/>
          </a:xfrm>
          <a:prstGeom prst="rect">
            <a:avLst/>
          </a:prstGeom>
          <a:noFill/>
          <a:ln w="9525">
            <a:solidFill>
              <a:schemeClr val="tx1"/>
            </a:solidFill>
            <a:miter lim="800000"/>
            <a:headEnd/>
            <a:tailEnd/>
          </a:ln>
        </p:spPr>
        <p:txBody>
          <a:bodyPr anchor="ctr">
            <a:spAutoFit/>
          </a:bodyPr>
          <a:lstStyle/>
          <a:p>
            <a:pPr>
              <a:spcBef>
                <a:spcPct val="20000"/>
              </a:spcBef>
              <a:buClr>
                <a:srgbClr val="CC3300"/>
              </a:buClr>
              <a:buFont typeface="Wingdings" pitchFamily="2" charset="2"/>
              <a:buNone/>
            </a:pPr>
            <a:r>
              <a:rPr lang="en-US" sz="2000" dirty="0">
                <a:latin typeface="Calibri" pitchFamily="34" charset="0"/>
                <a:cs typeface="Arial" charset="0"/>
              </a:rPr>
              <a:t>&lt;</a:t>
            </a:r>
            <a:r>
              <a:rPr lang="en-US" sz="2000" dirty="0" err="1" smtClean="0">
                <a:latin typeface="Calibri" pitchFamily="34" charset="0"/>
                <a:cs typeface="Arial" charset="0"/>
              </a:rPr>
              <a:t>xsd:schema</a:t>
            </a:r>
            <a:r>
              <a:rPr lang="en-US" sz="2000" dirty="0" smtClean="0">
                <a:latin typeface="Calibri" pitchFamily="34" charset="0"/>
                <a:cs typeface="Arial" charset="0"/>
              </a:rPr>
              <a:t>       </a:t>
            </a:r>
            <a:endParaRPr lang="en-US" sz="2000" dirty="0">
              <a:latin typeface="Calibri" pitchFamily="34" charset="0"/>
              <a:cs typeface="Arial" charset="0"/>
            </a:endParaRPr>
          </a:p>
          <a:p>
            <a:pPr>
              <a:spcBef>
                <a:spcPct val="20000"/>
              </a:spcBef>
              <a:buClr>
                <a:srgbClr val="CC3300"/>
              </a:buClr>
              <a:buFont typeface="Wingdings" pitchFamily="2" charset="2"/>
              <a:buNone/>
            </a:pPr>
            <a:r>
              <a:rPr lang="en-US" sz="2000" dirty="0" smtClean="0">
                <a:latin typeface="Calibri" pitchFamily="34" charset="0"/>
                <a:cs typeface="Arial" charset="0"/>
              </a:rPr>
              <a:t>    </a:t>
            </a:r>
            <a:r>
              <a:rPr lang="en-US" sz="2000" dirty="0" err="1" smtClean="0">
                <a:latin typeface="Calibri" pitchFamily="34" charset="0"/>
                <a:cs typeface="Arial" charset="0"/>
              </a:rPr>
              <a:t>xmlns:xsd</a:t>
            </a:r>
            <a:r>
              <a:rPr lang="en-US" sz="2000" dirty="0">
                <a:latin typeface="Calibri" pitchFamily="34" charset="0"/>
                <a:cs typeface="Arial" charset="0"/>
              </a:rPr>
              <a:t>="http://www.w3.org/2001/XMLSchema</a:t>
            </a:r>
            <a:r>
              <a:rPr lang="en-US" sz="2000" dirty="0" smtClean="0">
                <a:latin typeface="Calibri" pitchFamily="34" charset="0"/>
                <a:cs typeface="Arial" charset="0"/>
              </a:rPr>
              <a:t>"&gt;</a:t>
            </a:r>
            <a:endParaRPr lang="en-US" sz="2000" dirty="0">
              <a:latin typeface="Calibri" pitchFamily="34" charset="0"/>
              <a:cs typeface="Arial" charset="0"/>
            </a:endParaRPr>
          </a:p>
          <a:p>
            <a:pPr>
              <a:spcBef>
                <a:spcPct val="20000"/>
              </a:spcBef>
              <a:buClr>
                <a:srgbClr val="CC3300"/>
              </a:buClr>
              <a:buFont typeface="Wingdings" pitchFamily="2" charset="2"/>
              <a:buNone/>
            </a:pPr>
            <a:r>
              <a:rPr lang="en-US" sz="2000" dirty="0" smtClean="0">
                <a:latin typeface="Calibri" pitchFamily="34" charset="0"/>
                <a:cs typeface="Arial" charset="0"/>
              </a:rPr>
              <a:t>    &lt;</a:t>
            </a:r>
            <a:r>
              <a:rPr lang="en-US" sz="2000" dirty="0" err="1" smtClean="0">
                <a:latin typeface="Calibri" pitchFamily="34" charset="0"/>
                <a:cs typeface="Arial" charset="0"/>
              </a:rPr>
              <a:t>xsd:element</a:t>
            </a:r>
            <a:r>
              <a:rPr lang="en-US" sz="2000" dirty="0" smtClean="0">
                <a:latin typeface="Calibri" pitchFamily="34" charset="0"/>
                <a:cs typeface="Arial" charset="0"/>
              </a:rPr>
              <a:t> name</a:t>
            </a:r>
            <a:r>
              <a:rPr lang="en-US" sz="2000" dirty="0">
                <a:latin typeface="Calibri" pitchFamily="34" charset="0"/>
                <a:cs typeface="Arial" charset="0"/>
              </a:rPr>
              <a:t>=“song"&gt;</a:t>
            </a:r>
          </a:p>
          <a:p>
            <a:pPr>
              <a:spcBef>
                <a:spcPct val="20000"/>
              </a:spcBef>
              <a:buClr>
                <a:srgbClr val="CC3300"/>
              </a:buClr>
              <a:buFont typeface="Wingdings" pitchFamily="2" charset="2"/>
              <a:buNone/>
            </a:pPr>
            <a:r>
              <a:rPr lang="en-US" sz="2000" dirty="0" smtClean="0">
                <a:latin typeface="Calibri" pitchFamily="34" charset="0"/>
                <a:cs typeface="Arial" charset="0"/>
              </a:rPr>
              <a:t>        &lt;</a:t>
            </a:r>
            <a:r>
              <a:rPr lang="en-US" sz="2000" dirty="0" err="1">
                <a:latin typeface="Calibri" pitchFamily="34" charset="0"/>
                <a:cs typeface="Arial" charset="0"/>
              </a:rPr>
              <a:t>xsd:complexType</a:t>
            </a:r>
            <a:r>
              <a:rPr lang="en-US" sz="2000" dirty="0">
                <a:latin typeface="Calibri" pitchFamily="34" charset="0"/>
                <a:cs typeface="Arial" charset="0"/>
              </a:rPr>
              <a:t>&gt;</a:t>
            </a:r>
          </a:p>
          <a:p>
            <a:pPr>
              <a:spcBef>
                <a:spcPct val="20000"/>
              </a:spcBef>
              <a:buClr>
                <a:srgbClr val="CC3300"/>
              </a:buClr>
              <a:buFont typeface="Wingdings" pitchFamily="2" charset="2"/>
              <a:buNone/>
            </a:pPr>
            <a:r>
              <a:rPr lang="en-US" sz="2000" dirty="0" smtClean="0">
                <a:latin typeface="Calibri" pitchFamily="34" charset="0"/>
                <a:cs typeface="Arial" charset="0"/>
              </a:rPr>
              <a:t>            &lt;</a:t>
            </a:r>
            <a:r>
              <a:rPr lang="en-US" sz="2000" dirty="0" err="1">
                <a:latin typeface="Calibri" pitchFamily="34" charset="0"/>
                <a:cs typeface="Arial" charset="0"/>
              </a:rPr>
              <a:t>xsd:sequence</a:t>
            </a:r>
            <a:r>
              <a:rPr lang="en-US" sz="2000" dirty="0">
                <a:latin typeface="Calibri" pitchFamily="34" charset="0"/>
                <a:cs typeface="Arial" charset="0"/>
              </a:rPr>
              <a:t>&gt;</a:t>
            </a:r>
          </a:p>
          <a:p>
            <a:pPr>
              <a:spcBef>
                <a:spcPct val="20000"/>
              </a:spcBef>
              <a:buClr>
                <a:srgbClr val="CC3300"/>
              </a:buClr>
              <a:buFont typeface="Wingdings" pitchFamily="2" charset="2"/>
              <a:buNone/>
            </a:pPr>
            <a:r>
              <a:rPr lang="en-US" sz="2000" dirty="0" smtClean="0">
                <a:latin typeface="Calibri" pitchFamily="34" charset="0"/>
                <a:cs typeface="Arial" charset="0"/>
              </a:rPr>
              <a:t>                &lt;</a:t>
            </a:r>
            <a:r>
              <a:rPr lang="en-US" sz="2000" dirty="0" err="1" smtClean="0">
                <a:latin typeface="Calibri" pitchFamily="34" charset="0"/>
                <a:cs typeface="Arial" charset="0"/>
              </a:rPr>
              <a:t>xsd:element</a:t>
            </a:r>
            <a:r>
              <a:rPr lang="en-US" sz="2000" dirty="0" smtClean="0">
                <a:latin typeface="Calibri" pitchFamily="34" charset="0"/>
                <a:cs typeface="Arial" charset="0"/>
              </a:rPr>
              <a:t> name</a:t>
            </a:r>
            <a:r>
              <a:rPr lang="en-US" sz="2000" dirty="0">
                <a:latin typeface="Calibri" pitchFamily="34" charset="0"/>
                <a:cs typeface="Arial" charset="0"/>
              </a:rPr>
              <a:t>="title</a:t>
            </a:r>
            <a:r>
              <a:rPr lang="en-US" sz="2000" dirty="0" smtClean="0">
                <a:latin typeface="Calibri" pitchFamily="34" charset="0"/>
                <a:cs typeface="Arial" charset="0"/>
              </a:rPr>
              <a:t>" type</a:t>
            </a:r>
            <a:r>
              <a:rPr lang="en-US" sz="2000" dirty="0">
                <a:latin typeface="Calibri" pitchFamily="34" charset="0"/>
                <a:cs typeface="Arial" charset="0"/>
              </a:rPr>
              <a:t>="</a:t>
            </a:r>
            <a:r>
              <a:rPr lang="en-US" sz="2000" dirty="0" err="1">
                <a:latin typeface="Calibri" pitchFamily="34" charset="0"/>
                <a:cs typeface="Arial" charset="0"/>
              </a:rPr>
              <a:t>xsd:string</a:t>
            </a:r>
            <a:r>
              <a:rPr lang="en-US" sz="2000" dirty="0">
                <a:latin typeface="Calibri" pitchFamily="34" charset="0"/>
                <a:cs typeface="Arial" charset="0"/>
              </a:rPr>
              <a:t>"/&gt;</a:t>
            </a:r>
          </a:p>
          <a:p>
            <a:pPr>
              <a:spcBef>
                <a:spcPct val="20000"/>
              </a:spcBef>
              <a:buClr>
                <a:srgbClr val="CC3300"/>
              </a:buClr>
              <a:buFont typeface="Wingdings" pitchFamily="2" charset="2"/>
              <a:buNone/>
            </a:pPr>
            <a:r>
              <a:rPr lang="en-US" sz="2000" dirty="0" smtClean="0">
                <a:latin typeface="Calibri" pitchFamily="34" charset="0"/>
                <a:cs typeface="Arial" charset="0"/>
              </a:rPr>
              <a:t>                &lt;</a:t>
            </a:r>
            <a:r>
              <a:rPr lang="en-US" sz="2000" dirty="0" err="1" smtClean="0">
                <a:latin typeface="Calibri" pitchFamily="34" charset="0"/>
                <a:cs typeface="Arial" charset="0"/>
              </a:rPr>
              <a:t>xsd:element</a:t>
            </a:r>
            <a:r>
              <a:rPr lang="en-US" sz="2000" dirty="0" smtClean="0">
                <a:latin typeface="Calibri" pitchFamily="34" charset="0"/>
                <a:cs typeface="Arial" charset="0"/>
              </a:rPr>
              <a:t> name</a:t>
            </a:r>
            <a:r>
              <a:rPr lang="en-US" sz="2000" dirty="0">
                <a:latin typeface="Calibri" pitchFamily="34" charset="0"/>
                <a:cs typeface="Arial" charset="0"/>
              </a:rPr>
              <a:t>=“category</a:t>
            </a:r>
            <a:r>
              <a:rPr lang="en-US" sz="2000" dirty="0" smtClean="0">
                <a:latin typeface="Calibri" pitchFamily="34" charset="0"/>
                <a:cs typeface="Arial" charset="0"/>
              </a:rPr>
              <a:t>” type</a:t>
            </a:r>
            <a:r>
              <a:rPr lang="en-US" sz="2000" dirty="0">
                <a:latin typeface="Calibri" pitchFamily="34" charset="0"/>
                <a:cs typeface="Arial" charset="0"/>
              </a:rPr>
              <a:t>="</a:t>
            </a:r>
            <a:r>
              <a:rPr lang="en-US" sz="2000" dirty="0" err="1">
                <a:latin typeface="Calibri" pitchFamily="34" charset="0"/>
                <a:cs typeface="Arial" charset="0"/>
              </a:rPr>
              <a:t>xsd:string</a:t>
            </a:r>
            <a:r>
              <a:rPr lang="en-US" sz="2000" dirty="0">
                <a:latin typeface="Calibri" pitchFamily="34" charset="0"/>
                <a:cs typeface="Arial" charset="0"/>
              </a:rPr>
              <a:t>"/&gt;</a:t>
            </a:r>
          </a:p>
          <a:p>
            <a:pPr>
              <a:spcBef>
                <a:spcPct val="20000"/>
              </a:spcBef>
              <a:buClr>
                <a:srgbClr val="CC3300"/>
              </a:buClr>
              <a:buFont typeface="Wingdings" pitchFamily="2" charset="2"/>
              <a:buNone/>
            </a:pPr>
            <a:r>
              <a:rPr lang="en-US" sz="2000" dirty="0" smtClean="0">
                <a:latin typeface="Calibri" pitchFamily="34" charset="0"/>
                <a:cs typeface="Arial" charset="0"/>
              </a:rPr>
              <a:t>                &lt;</a:t>
            </a:r>
            <a:r>
              <a:rPr lang="en-US" sz="2000" dirty="0" err="1" smtClean="0">
                <a:latin typeface="Calibri" pitchFamily="34" charset="0"/>
                <a:cs typeface="Arial" charset="0"/>
              </a:rPr>
              <a:t>xsd:element</a:t>
            </a:r>
            <a:r>
              <a:rPr lang="en-US" sz="2000" dirty="0" smtClean="0">
                <a:latin typeface="Calibri" pitchFamily="34" charset="0"/>
                <a:cs typeface="Arial" charset="0"/>
              </a:rPr>
              <a:t> name</a:t>
            </a:r>
            <a:r>
              <a:rPr lang="en-US" sz="2000" dirty="0">
                <a:latin typeface="Calibri" pitchFamily="34" charset="0"/>
                <a:cs typeface="Arial" charset="0"/>
              </a:rPr>
              <a:t>=“artist</a:t>
            </a:r>
            <a:r>
              <a:rPr lang="en-US" sz="2000" dirty="0" smtClean="0">
                <a:latin typeface="Calibri" pitchFamily="34" charset="0"/>
                <a:cs typeface="Arial" charset="0"/>
              </a:rPr>
              <a:t>" type</a:t>
            </a:r>
            <a:r>
              <a:rPr lang="en-US" sz="2000" dirty="0">
                <a:latin typeface="Calibri" pitchFamily="34" charset="0"/>
                <a:cs typeface="Arial" charset="0"/>
              </a:rPr>
              <a:t>="</a:t>
            </a:r>
            <a:r>
              <a:rPr lang="en-US" sz="2000" dirty="0" err="1">
                <a:latin typeface="Calibri" pitchFamily="34" charset="0"/>
                <a:cs typeface="Arial" charset="0"/>
              </a:rPr>
              <a:t>xsd:string</a:t>
            </a:r>
            <a:r>
              <a:rPr lang="en-US" sz="2000" dirty="0">
                <a:latin typeface="Calibri" pitchFamily="34" charset="0"/>
                <a:cs typeface="Arial" charset="0"/>
              </a:rPr>
              <a:t>"/&gt;</a:t>
            </a:r>
          </a:p>
          <a:p>
            <a:pPr>
              <a:spcBef>
                <a:spcPct val="20000"/>
              </a:spcBef>
              <a:buClr>
                <a:srgbClr val="CC3300"/>
              </a:buClr>
              <a:buFont typeface="Wingdings" pitchFamily="2" charset="2"/>
              <a:buNone/>
            </a:pPr>
            <a:r>
              <a:rPr lang="en-US" sz="2000" dirty="0" smtClean="0">
                <a:latin typeface="Calibri" pitchFamily="34" charset="0"/>
                <a:cs typeface="Arial" charset="0"/>
              </a:rPr>
              <a:t>            &lt;/</a:t>
            </a:r>
            <a:r>
              <a:rPr lang="en-US" sz="2000" dirty="0" err="1">
                <a:latin typeface="Calibri" pitchFamily="34" charset="0"/>
                <a:cs typeface="Arial" charset="0"/>
              </a:rPr>
              <a:t>xsd:sequence</a:t>
            </a:r>
            <a:r>
              <a:rPr lang="en-US" sz="2000" dirty="0">
                <a:latin typeface="Calibri" pitchFamily="34" charset="0"/>
                <a:cs typeface="Arial" charset="0"/>
              </a:rPr>
              <a:t>&gt;</a:t>
            </a:r>
          </a:p>
          <a:p>
            <a:pPr>
              <a:spcBef>
                <a:spcPct val="20000"/>
              </a:spcBef>
              <a:buClr>
                <a:srgbClr val="CC3300"/>
              </a:buClr>
              <a:buFont typeface="Wingdings" pitchFamily="2" charset="2"/>
              <a:buNone/>
            </a:pPr>
            <a:r>
              <a:rPr lang="en-US" sz="2000" dirty="0" smtClean="0">
                <a:latin typeface="Calibri" pitchFamily="34" charset="0"/>
                <a:cs typeface="Arial" charset="0"/>
              </a:rPr>
              <a:t>        &lt;/</a:t>
            </a:r>
            <a:r>
              <a:rPr lang="en-US" sz="2000" dirty="0" err="1">
                <a:latin typeface="Calibri" pitchFamily="34" charset="0"/>
                <a:cs typeface="Arial" charset="0"/>
              </a:rPr>
              <a:t>xsd:complexType</a:t>
            </a:r>
            <a:r>
              <a:rPr lang="en-US" sz="2000" dirty="0">
                <a:latin typeface="Calibri" pitchFamily="34" charset="0"/>
                <a:cs typeface="Arial" charset="0"/>
              </a:rPr>
              <a:t>&gt;</a:t>
            </a:r>
          </a:p>
          <a:p>
            <a:pPr>
              <a:spcBef>
                <a:spcPct val="20000"/>
              </a:spcBef>
              <a:buClr>
                <a:srgbClr val="CC3300"/>
              </a:buClr>
              <a:buFont typeface="Wingdings" pitchFamily="2" charset="2"/>
              <a:buNone/>
            </a:pPr>
            <a:r>
              <a:rPr lang="en-US" sz="2000" dirty="0" smtClean="0">
                <a:latin typeface="Calibri" pitchFamily="34" charset="0"/>
                <a:cs typeface="Arial" charset="0"/>
              </a:rPr>
              <a:t>    &lt;/</a:t>
            </a:r>
            <a:r>
              <a:rPr lang="en-US" sz="2000" dirty="0" err="1">
                <a:latin typeface="Calibri" pitchFamily="34" charset="0"/>
                <a:cs typeface="Arial" charset="0"/>
              </a:rPr>
              <a:t>xsd:element</a:t>
            </a:r>
            <a:r>
              <a:rPr lang="en-US" sz="2000" dirty="0">
                <a:latin typeface="Calibri" pitchFamily="34" charset="0"/>
                <a:cs typeface="Arial" charset="0"/>
              </a:rPr>
              <a:t>&gt;</a:t>
            </a:r>
          </a:p>
          <a:p>
            <a:pPr>
              <a:spcBef>
                <a:spcPct val="20000"/>
              </a:spcBef>
              <a:buClr>
                <a:srgbClr val="CC3300"/>
              </a:buClr>
              <a:buFont typeface="Wingdings" pitchFamily="2" charset="2"/>
              <a:buNone/>
            </a:pPr>
            <a:r>
              <a:rPr lang="en-US" sz="2000" dirty="0">
                <a:latin typeface="Calibri" pitchFamily="34" charset="0"/>
                <a:cs typeface="Arial" charset="0"/>
              </a:rPr>
              <a:t>&lt;/</a:t>
            </a:r>
            <a:r>
              <a:rPr lang="en-US" sz="2000" dirty="0" err="1">
                <a:latin typeface="Calibri" pitchFamily="34" charset="0"/>
                <a:cs typeface="Arial" charset="0"/>
              </a:rPr>
              <a:t>xsd:schema</a:t>
            </a:r>
            <a:r>
              <a:rPr lang="en-US" sz="2000" dirty="0">
                <a:latin typeface="Calibri" pitchFamily="34" charset="0"/>
                <a:cs typeface="Arial" charset="0"/>
              </a:rPr>
              <a:t>&gt;</a:t>
            </a:r>
          </a:p>
        </p:txBody>
      </p:sp>
      <p:sp>
        <p:nvSpPr>
          <p:cNvPr id="74757" name="Text Box 5"/>
          <p:cNvSpPr txBox="1">
            <a:spLocks noChangeArrowheads="1"/>
          </p:cNvSpPr>
          <p:nvPr/>
        </p:nvSpPr>
        <p:spPr bwMode="auto">
          <a:xfrm>
            <a:off x="6765925" y="1371600"/>
            <a:ext cx="1417638" cy="461963"/>
          </a:xfrm>
          <a:prstGeom prst="rect">
            <a:avLst/>
          </a:prstGeom>
          <a:noFill/>
          <a:ln w="9525">
            <a:noFill/>
            <a:miter lim="800000"/>
            <a:headEnd/>
            <a:tailEnd/>
          </a:ln>
        </p:spPr>
        <p:txBody>
          <a:bodyPr wrap="none">
            <a:spAutoFit/>
          </a:bodyPr>
          <a:lstStyle/>
          <a:p>
            <a:pPr>
              <a:defRPr/>
            </a:pPr>
            <a:r>
              <a:rPr lang="en-US" sz="2400" dirty="0">
                <a:latin typeface="+mj-lt"/>
              </a:rPr>
              <a:t>song.xsd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Understanding</a:t>
            </a:r>
            <a:r>
              <a:rPr lang="en-US" dirty="0" smtClean="0"/>
              <a:t> </a:t>
            </a:r>
            <a:r>
              <a:rPr dirty="0" smtClean="0"/>
              <a:t>XSD</a:t>
            </a:r>
            <a:r>
              <a:rPr lang="en-US" dirty="0" smtClean="0"/>
              <a:t> </a:t>
            </a:r>
            <a:r>
              <a:rPr dirty="0" smtClean="0"/>
              <a:t>Example</a:t>
            </a:r>
            <a:endParaRPr dirty="0"/>
          </a:p>
        </p:txBody>
      </p:sp>
      <p:sp>
        <p:nvSpPr>
          <p:cNvPr id="67587" name="Text Placeholder 13"/>
          <p:cNvSpPr>
            <a:spLocks noGrp="1"/>
          </p:cNvSpPr>
          <p:nvPr>
            <p:ph type="body" sz="quarter" idx="16"/>
          </p:nvPr>
        </p:nvSpPr>
        <p:spPr/>
        <p:txBody>
          <a:bodyPr/>
          <a:lstStyle/>
          <a:p>
            <a:pPr eaLnBrk="1" hangingPunct="1"/>
            <a:r>
              <a:rPr dirty="0" smtClean="0">
                <a:solidFill>
                  <a:schemeClr val="tx1"/>
                </a:solidFill>
                <a:cs typeface="Arial" charset="0"/>
              </a:rPr>
              <a:t>Every</a:t>
            </a:r>
            <a:r>
              <a:rPr lang="en-US" dirty="0" smtClean="0">
                <a:solidFill>
                  <a:schemeClr val="tx1"/>
                </a:solidFill>
                <a:cs typeface="Arial" charset="0"/>
              </a:rPr>
              <a:t> </a:t>
            </a:r>
            <a:r>
              <a:rPr dirty="0" smtClean="0">
                <a:solidFill>
                  <a:schemeClr val="tx1"/>
                </a:solidFill>
                <a:cs typeface="Arial" charset="0"/>
              </a:rPr>
              <a:t>XSD</a:t>
            </a:r>
            <a:r>
              <a:rPr lang="en-US" dirty="0" smtClean="0">
                <a:solidFill>
                  <a:schemeClr val="tx1"/>
                </a:solidFill>
                <a:cs typeface="Arial" charset="0"/>
              </a:rPr>
              <a:t> </a:t>
            </a:r>
            <a:r>
              <a:rPr dirty="0" smtClean="0">
                <a:solidFill>
                  <a:schemeClr val="tx1"/>
                </a:solidFill>
                <a:cs typeface="Arial" charset="0"/>
              </a:rPr>
              <a:t>document</a:t>
            </a:r>
            <a:r>
              <a:rPr lang="en-US" dirty="0" smtClean="0">
                <a:solidFill>
                  <a:schemeClr val="tx1"/>
                </a:solidFill>
                <a:cs typeface="Arial" charset="0"/>
              </a:rPr>
              <a:t> </a:t>
            </a:r>
            <a:r>
              <a:rPr dirty="0" smtClean="0">
                <a:solidFill>
                  <a:schemeClr val="tx1"/>
                </a:solidFill>
                <a:cs typeface="Arial" charset="0"/>
              </a:rPr>
              <a:t>has</a:t>
            </a:r>
            <a:r>
              <a:rPr lang="en-US" dirty="0" smtClean="0">
                <a:solidFill>
                  <a:schemeClr val="tx1"/>
                </a:solidFill>
                <a:cs typeface="Arial" charset="0"/>
              </a:rPr>
              <a:t> </a:t>
            </a:r>
            <a:r>
              <a:rPr dirty="0" smtClean="0">
                <a:solidFill>
                  <a:schemeClr val="tx1"/>
                </a:solidFill>
                <a:cs typeface="Arial" charset="0"/>
              </a:rPr>
              <a:t>a</a:t>
            </a:r>
            <a:r>
              <a:rPr lang="en-US" dirty="0" smtClean="0">
                <a:solidFill>
                  <a:schemeClr val="tx1"/>
                </a:solidFill>
                <a:cs typeface="Arial" charset="0"/>
              </a:rPr>
              <a:t> </a:t>
            </a:r>
            <a:r>
              <a:rPr dirty="0" smtClean="0">
                <a:solidFill>
                  <a:schemeClr val="tx1"/>
                </a:solidFill>
                <a:cs typeface="Arial" charset="0"/>
              </a:rPr>
              <a:t>root</a:t>
            </a:r>
            <a:r>
              <a:rPr lang="en-US" dirty="0" smtClean="0">
                <a:solidFill>
                  <a:schemeClr val="tx1"/>
                </a:solidFill>
                <a:cs typeface="Arial" charset="0"/>
              </a:rPr>
              <a:t> </a:t>
            </a:r>
            <a:r>
              <a:rPr dirty="0" smtClean="0">
                <a:solidFill>
                  <a:schemeClr val="tx1"/>
                </a:solidFill>
                <a:cs typeface="Arial" charset="0"/>
              </a:rPr>
              <a:t>element</a:t>
            </a:r>
            <a:r>
              <a:rPr lang="en-US" dirty="0" smtClean="0">
                <a:solidFill>
                  <a:schemeClr val="tx1"/>
                </a:solidFill>
                <a:cs typeface="Arial" charset="0"/>
              </a:rPr>
              <a:t> </a:t>
            </a:r>
            <a:r>
              <a:rPr dirty="0" smtClean="0">
                <a:solidFill>
                  <a:schemeClr val="tx1"/>
                </a:solidFill>
                <a:cs typeface="Arial" charset="0"/>
              </a:rPr>
              <a:t>called</a:t>
            </a:r>
            <a:r>
              <a:rPr lang="en-US" dirty="0" smtClean="0">
                <a:solidFill>
                  <a:schemeClr val="tx1"/>
                </a:solidFill>
                <a:cs typeface="Arial" charset="0"/>
              </a:rPr>
              <a:t> </a:t>
            </a:r>
            <a:r>
              <a:rPr dirty="0" smtClean="0">
                <a:solidFill>
                  <a:schemeClr val="tx1"/>
                </a:solidFill>
                <a:cs typeface="Arial" charset="0"/>
              </a:rPr>
              <a:t>&lt;schema&gt;</a:t>
            </a:r>
          </a:p>
          <a:p>
            <a:pPr eaLnBrk="1" hangingPunct="1"/>
            <a:r>
              <a:rPr dirty="0" smtClean="0">
                <a:solidFill>
                  <a:schemeClr val="tx1"/>
                </a:solidFill>
                <a:cs typeface="Arial" charset="0"/>
              </a:rPr>
              <a:t>Schema</a:t>
            </a:r>
            <a:r>
              <a:rPr lang="en-US" dirty="0" smtClean="0">
                <a:solidFill>
                  <a:schemeClr val="tx1"/>
                </a:solidFill>
                <a:cs typeface="Arial" charset="0"/>
              </a:rPr>
              <a:t> </a:t>
            </a:r>
            <a:r>
              <a:rPr dirty="0" smtClean="0">
                <a:solidFill>
                  <a:schemeClr val="tx1"/>
                </a:solidFill>
                <a:cs typeface="Arial" charset="0"/>
              </a:rPr>
              <a:t>heavily</a:t>
            </a:r>
            <a:r>
              <a:rPr lang="en-US" dirty="0" smtClean="0">
                <a:solidFill>
                  <a:schemeClr val="tx1"/>
                </a:solidFill>
                <a:cs typeface="Arial" charset="0"/>
              </a:rPr>
              <a:t> </a:t>
            </a:r>
            <a:r>
              <a:rPr dirty="0" smtClean="0">
                <a:solidFill>
                  <a:schemeClr val="tx1"/>
                </a:solidFill>
                <a:cs typeface="Arial" charset="0"/>
              </a:rPr>
              <a:t>uses</a:t>
            </a:r>
            <a:r>
              <a:rPr lang="en-US" dirty="0" smtClean="0">
                <a:solidFill>
                  <a:schemeClr val="tx1"/>
                </a:solidFill>
                <a:cs typeface="Arial" charset="0"/>
              </a:rPr>
              <a:t> </a:t>
            </a:r>
            <a:r>
              <a:rPr dirty="0" smtClean="0">
                <a:solidFill>
                  <a:schemeClr val="tx1"/>
                </a:solidFill>
                <a:cs typeface="Arial" charset="0"/>
              </a:rPr>
              <a:t>namespaces,</a:t>
            </a:r>
            <a:r>
              <a:rPr lang="en-US" dirty="0" smtClean="0">
                <a:solidFill>
                  <a:schemeClr val="tx1"/>
                </a:solidFill>
                <a:cs typeface="Arial" charset="0"/>
              </a:rPr>
              <a:t> </a:t>
            </a:r>
            <a:r>
              <a:rPr dirty="0" smtClean="0">
                <a:solidFill>
                  <a:schemeClr val="tx1"/>
                </a:solidFill>
                <a:cs typeface="Arial" charset="0"/>
              </a:rPr>
              <a:t>hence</a:t>
            </a:r>
            <a:r>
              <a:rPr lang="en-US" dirty="0" smtClean="0">
                <a:solidFill>
                  <a:schemeClr val="tx1"/>
                </a:solidFill>
                <a:cs typeface="Arial" charset="0"/>
              </a:rPr>
              <a:t> </a:t>
            </a:r>
            <a:r>
              <a:rPr dirty="0" smtClean="0">
                <a:solidFill>
                  <a:schemeClr val="tx1"/>
                </a:solidFill>
                <a:cs typeface="Arial" charset="0"/>
              </a:rPr>
              <a:t>namespace</a:t>
            </a:r>
            <a:r>
              <a:rPr lang="en-US" dirty="0" smtClean="0">
                <a:solidFill>
                  <a:schemeClr val="tx1"/>
                </a:solidFill>
                <a:cs typeface="Arial" charset="0"/>
              </a:rPr>
              <a:t> </a:t>
            </a:r>
            <a:r>
              <a:rPr dirty="0" smtClean="0">
                <a:solidFill>
                  <a:schemeClr val="tx1"/>
                </a:solidFill>
                <a:cs typeface="Arial" charset="0"/>
              </a:rPr>
              <a:t>declaration</a:t>
            </a:r>
            <a:r>
              <a:rPr lang="en-US" dirty="0" smtClean="0">
                <a:solidFill>
                  <a:schemeClr val="tx1"/>
                </a:solidFill>
                <a:cs typeface="Arial" charset="0"/>
              </a:rPr>
              <a:t> </a:t>
            </a:r>
            <a:r>
              <a:rPr dirty="0" smtClean="0">
                <a:solidFill>
                  <a:schemeClr val="tx1"/>
                </a:solidFill>
                <a:cs typeface="Arial" charset="0"/>
              </a:rPr>
              <a:t>is</a:t>
            </a:r>
            <a:r>
              <a:rPr lang="en-US" dirty="0" smtClean="0">
                <a:solidFill>
                  <a:schemeClr val="tx1"/>
                </a:solidFill>
                <a:cs typeface="Arial" charset="0"/>
              </a:rPr>
              <a:t> </a:t>
            </a:r>
            <a:r>
              <a:rPr dirty="0" smtClean="0">
                <a:solidFill>
                  <a:schemeClr val="tx1"/>
                </a:solidFill>
                <a:cs typeface="Arial" charset="0"/>
              </a:rPr>
              <a:t>done</a:t>
            </a:r>
            <a:r>
              <a:rPr lang="en-US" dirty="0" smtClean="0">
                <a:solidFill>
                  <a:schemeClr val="tx1"/>
                </a:solidFill>
                <a:cs typeface="Arial" charset="0"/>
              </a:rPr>
              <a:t> </a:t>
            </a:r>
            <a:r>
              <a:rPr dirty="0" smtClean="0">
                <a:solidFill>
                  <a:schemeClr val="tx1"/>
                </a:solidFill>
                <a:cs typeface="Arial" charset="0"/>
              </a:rPr>
              <a:t>at</a:t>
            </a:r>
            <a:r>
              <a:rPr lang="en-US" dirty="0" smtClean="0">
                <a:solidFill>
                  <a:schemeClr val="tx1"/>
                </a:solidFill>
                <a:cs typeface="Arial" charset="0"/>
              </a:rPr>
              <a:t> </a:t>
            </a:r>
            <a:r>
              <a:rPr dirty="0" smtClean="0">
                <a:solidFill>
                  <a:schemeClr val="tx1"/>
                </a:solidFill>
                <a:cs typeface="Arial" charset="0"/>
              </a:rPr>
              <a:t>root</a:t>
            </a:r>
            <a:r>
              <a:rPr lang="en-US" dirty="0" smtClean="0">
                <a:solidFill>
                  <a:schemeClr val="tx1"/>
                </a:solidFill>
                <a:cs typeface="Arial" charset="0"/>
              </a:rPr>
              <a:t> </a:t>
            </a:r>
            <a:r>
              <a:rPr dirty="0" smtClean="0">
                <a:solidFill>
                  <a:schemeClr val="tx1"/>
                </a:solidFill>
                <a:cs typeface="Arial" charset="0"/>
              </a:rPr>
              <a:t>level</a:t>
            </a:r>
            <a:r>
              <a:rPr lang="en-US" dirty="0" smtClean="0">
                <a:solidFill>
                  <a:schemeClr val="tx1"/>
                </a:solidFill>
                <a:cs typeface="Arial" charset="0"/>
              </a:rPr>
              <a:t> </a:t>
            </a:r>
            <a:r>
              <a:rPr dirty="0" smtClean="0">
                <a:solidFill>
                  <a:schemeClr val="tx1"/>
                </a:solidFill>
                <a:cs typeface="Arial" charset="0"/>
              </a:rPr>
              <a:t>itself</a:t>
            </a:r>
          </a:p>
          <a:p>
            <a:pPr eaLnBrk="1" hangingPunct="1"/>
            <a:endParaRPr dirty="0" smtClean="0">
              <a:solidFill>
                <a:schemeClr val="tx1"/>
              </a:solidFill>
              <a:cs typeface="Arial" charset="0"/>
            </a:endParaRPr>
          </a:p>
          <a:p>
            <a:pPr eaLnBrk="1" hangingPunct="1">
              <a:buFont typeface="Arial" charset="0"/>
              <a:buNone/>
            </a:pPr>
            <a:endParaRPr dirty="0" smtClean="0">
              <a:solidFill>
                <a:schemeClr val="tx1"/>
              </a:solidFill>
              <a:cs typeface="Arial" charset="0"/>
            </a:endParaRPr>
          </a:p>
          <a:p>
            <a:pPr eaLnBrk="1" hangingPunct="1"/>
            <a:endParaRPr dirty="0" smtClean="0">
              <a:solidFill>
                <a:schemeClr val="tx1"/>
              </a:solidFill>
              <a:cs typeface="Arial" charset="0"/>
            </a:endParaRPr>
          </a:p>
          <a:p>
            <a:pPr eaLnBrk="1" hangingPunct="1"/>
            <a:endParaRPr dirty="0" smtClean="0">
              <a:solidFill>
                <a:schemeClr val="tx1"/>
              </a:solidFill>
              <a:cs typeface="Arial" charset="0"/>
            </a:endParaRPr>
          </a:p>
          <a:p>
            <a:pPr eaLnBrk="1" hangingPunct="1"/>
            <a:endParaRPr dirty="0" smtClean="0">
              <a:solidFill>
                <a:schemeClr val="tx1"/>
              </a:solidFill>
              <a:cs typeface="Arial" charset="0"/>
            </a:endParaRPr>
          </a:p>
        </p:txBody>
      </p:sp>
      <p:sp>
        <p:nvSpPr>
          <p:cNvPr id="67588" name="Rectangle 4"/>
          <p:cNvSpPr>
            <a:spLocks noChangeArrowheads="1"/>
          </p:cNvSpPr>
          <p:nvPr/>
        </p:nvSpPr>
        <p:spPr bwMode="auto">
          <a:xfrm>
            <a:off x="762000" y="2614613"/>
            <a:ext cx="7924800" cy="2246312"/>
          </a:xfrm>
          <a:prstGeom prst="rect">
            <a:avLst/>
          </a:prstGeom>
          <a:noFill/>
          <a:ln w="9525">
            <a:solidFill>
              <a:schemeClr val="tx1"/>
            </a:solidFill>
            <a:miter lim="800000"/>
            <a:headEnd/>
            <a:tailEnd/>
          </a:ln>
        </p:spPr>
        <p:txBody>
          <a:bodyPr anchor="ctr">
            <a:spAutoFit/>
          </a:bodyPr>
          <a:lstStyle/>
          <a:p>
            <a:pPr>
              <a:spcBef>
                <a:spcPct val="20000"/>
              </a:spcBef>
              <a:buClr>
                <a:srgbClr val="CC3300"/>
              </a:buClr>
              <a:buFont typeface="Wingdings" pitchFamily="2" charset="2"/>
              <a:buNone/>
            </a:pPr>
            <a:r>
              <a:rPr lang="en-US" sz="2000" dirty="0">
                <a:latin typeface="Calibri" pitchFamily="34" charset="0"/>
                <a:cs typeface="Arial" charset="0"/>
              </a:rPr>
              <a:t>&lt;</a:t>
            </a:r>
            <a:r>
              <a:rPr lang="en-US" sz="2000" dirty="0" err="1" smtClean="0">
                <a:latin typeface="Calibri" pitchFamily="34" charset="0"/>
                <a:cs typeface="Arial" charset="0"/>
              </a:rPr>
              <a:t>xsd:schema</a:t>
            </a:r>
            <a:r>
              <a:rPr lang="en-US" sz="2000" dirty="0" smtClean="0">
                <a:latin typeface="Calibri" pitchFamily="34" charset="0"/>
                <a:cs typeface="Arial" charset="0"/>
              </a:rPr>
              <a:t>      </a:t>
            </a:r>
            <a:endParaRPr lang="en-US" sz="2000" dirty="0">
              <a:latin typeface="Calibri" pitchFamily="34" charset="0"/>
              <a:cs typeface="Arial" charset="0"/>
            </a:endParaRPr>
          </a:p>
          <a:p>
            <a:pPr>
              <a:spcBef>
                <a:spcPct val="20000"/>
              </a:spcBef>
              <a:buClr>
                <a:srgbClr val="CC3300"/>
              </a:buClr>
              <a:buFont typeface="Wingdings" pitchFamily="2" charset="2"/>
              <a:buNone/>
            </a:pPr>
            <a:r>
              <a:rPr lang="en-US" sz="2000" dirty="0" smtClean="0">
                <a:latin typeface="Calibri" pitchFamily="34" charset="0"/>
                <a:cs typeface="Arial" charset="0"/>
              </a:rPr>
              <a:t>    </a:t>
            </a:r>
            <a:r>
              <a:rPr lang="en-US" sz="2000" dirty="0" err="1" smtClean="0">
                <a:latin typeface="Calibri" pitchFamily="34" charset="0"/>
                <a:cs typeface="Arial" charset="0"/>
              </a:rPr>
              <a:t>xmlns:xsd</a:t>
            </a:r>
            <a:r>
              <a:rPr lang="en-US" sz="2000" dirty="0">
                <a:latin typeface="Calibri" pitchFamily="34" charset="0"/>
                <a:cs typeface="Arial" charset="0"/>
              </a:rPr>
              <a:t>="http://www.w3.org/2001/XMLSchema"</a:t>
            </a:r>
          </a:p>
          <a:p>
            <a:pPr>
              <a:spcBef>
                <a:spcPct val="20000"/>
              </a:spcBef>
              <a:buClr>
                <a:srgbClr val="CC3300"/>
              </a:buClr>
              <a:buFont typeface="Wingdings" pitchFamily="2" charset="2"/>
              <a:buNone/>
            </a:pPr>
            <a:r>
              <a:rPr lang="en-US" sz="2000" dirty="0" smtClean="0">
                <a:latin typeface="Calibri" pitchFamily="34" charset="0"/>
                <a:cs typeface="Arial" charset="0"/>
              </a:rPr>
              <a:t>    </a:t>
            </a:r>
            <a:r>
              <a:rPr lang="en-US" sz="2000" dirty="0" err="1" smtClean="0">
                <a:latin typeface="Calibri" pitchFamily="34" charset="0"/>
                <a:cs typeface="Arial" charset="0"/>
              </a:rPr>
              <a:t>targetNamespace</a:t>
            </a:r>
            <a:r>
              <a:rPr lang="en-US" sz="2000" dirty="0">
                <a:latin typeface="Calibri" pitchFamily="34" charset="0"/>
                <a:cs typeface="Arial" charset="0"/>
              </a:rPr>
              <a:t>="http://www.music.org/album"</a:t>
            </a:r>
          </a:p>
          <a:p>
            <a:pPr>
              <a:spcBef>
                <a:spcPct val="20000"/>
              </a:spcBef>
              <a:buClr>
                <a:srgbClr val="CC3300"/>
              </a:buClr>
              <a:buFont typeface="Wingdings" pitchFamily="2" charset="2"/>
              <a:buNone/>
            </a:pPr>
            <a:r>
              <a:rPr lang="en-US" sz="2000" dirty="0" smtClean="0">
                <a:latin typeface="Calibri" pitchFamily="34" charset="0"/>
                <a:cs typeface="Arial" charset="0"/>
              </a:rPr>
              <a:t>    </a:t>
            </a:r>
            <a:r>
              <a:rPr lang="en-US" sz="2000" dirty="0" err="1" smtClean="0">
                <a:latin typeface="Calibri" pitchFamily="34" charset="0"/>
                <a:cs typeface="Arial" charset="0"/>
              </a:rPr>
              <a:t>elementFormDefault</a:t>
            </a:r>
            <a:r>
              <a:rPr lang="en-US" sz="2000" dirty="0">
                <a:latin typeface="Calibri" pitchFamily="34" charset="0"/>
                <a:cs typeface="Arial" charset="0"/>
              </a:rPr>
              <a:t>="qualified"&gt;</a:t>
            </a:r>
          </a:p>
          <a:p>
            <a:pPr>
              <a:spcBef>
                <a:spcPct val="20000"/>
              </a:spcBef>
              <a:buClr>
                <a:srgbClr val="CC3300"/>
              </a:buClr>
              <a:buFont typeface="Wingdings" pitchFamily="2" charset="2"/>
              <a:buNone/>
            </a:pPr>
            <a:r>
              <a:rPr lang="en-US" sz="2000" dirty="0" smtClean="0">
                <a:latin typeface="Calibri" pitchFamily="34" charset="0"/>
                <a:cs typeface="Arial" charset="0"/>
              </a:rPr>
              <a:t>    ……   </a:t>
            </a:r>
            <a:endParaRPr lang="en-US" sz="2000" dirty="0">
              <a:latin typeface="Calibri" pitchFamily="34" charset="0"/>
              <a:cs typeface="Arial" charset="0"/>
            </a:endParaRPr>
          </a:p>
          <a:p>
            <a:pPr>
              <a:spcBef>
                <a:spcPct val="20000"/>
              </a:spcBef>
              <a:buClr>
                <a:srgbClr val="CC3300"/>
              </a:buClr>
              <a:buFont typeface="Wingdings" pitchFamily="2" charset="2"/>
              <a:buNone/>
            </a:pPr>
            <a:r>
              <a:rPr lang="en-US" sz="2000" dirty="0">
                <a:latin typeface="Calibri" pitchFamily="34" charset="0"/>
                <a:cs typeface="Arial" charset="0"/>
              </a:rPr>
              <a:t>&lt;/</a:t>
            </a:r>
            <a:r>
              <a:rPr lang="en-US" sz="2000" dirty="0" err="1">
                <a:latin typeface="Calibri" pitchFamily="34" charset="0"/>
                <a:cs typeface="Arial" charset="0"/>
              </a:rPr>
              <a:t>xsd:schema</a:t>
            </a:r>
            <a:r>
              <a:rPr lang="en-US" sz="2000" dirty="0">
                <a:latin typeface="Calibri" pitchFamily="34" charset="0"/>
                <a:cs typeface="Arial" charset="0"/>
              </a:rPr>
              <a:t>&gt;</a:t>
            </a:r>
          </a:p>
        </p:txBody>
      </p:sp>
      <p:sp>
        <p:nvSpPr>
          <p:cNvPr id="67589" name="Oval 15"/>
          <p:cNvSpPr>
            <a:spLocks noChangeArrowheads="1"/>
          </p:cNvSpPr>
          <p:nvPr/>
        </p:nvSpPr>
        <p:spPr bwMode="auto">
          <a:xfrm>
            <a:off x="381000" y="3048000"/>
            <a:ext cx="304800" cy="304800"/>
          </a:xfrm>
          <a:prstGeom prst="ellipse">
            <a:avLst/>
          </a:prstGeom>
          <a:noFill/>
          <a:ln w="9525">
            <a:solidFill>
              <a:srgbClr val="FF0000"/>
            </a:solidFill>
            <a:round/>
            <a:headEnd/>
            <a:tailEnd/>
          </a:ln>
        </p:spPr>
        <p:txBody>
          <a:bodyPr wrap="none" anchor="ctr"/>
          <a:lstStyle/>
          <a:p>
            <a:pPr algn="ctr"/>
            <a:r>
              <a:rPr lang="en-US" b="1"/>
              <a:t>1</a:t>
            </a:r>
          </a:p>
        </p:txBody>
      </p:sp>
      <p:sp>
        <p:nvSpPr>
          <p:cNvPr id="67590" name="Oval 16"/>
          <p:cNvSpPr>
            <a:spLocks noChangeArrowheads="1"/>
          </p:cNvSpPr>
          <p:nvPr/>
        </p:nvSpPr>
        <p:spPr bwMode="auto">
          <a:xfrm>
            <a:off x="381000" y="3429000"/>
            <a:ext cx="304800" cy="304800"/>
          </a:xfrm>
          <a:prstGeom prst="ellipse">
            <a:avLst/>
          </a:prstGeom>
          <a:noFill/>
          <a:ln w="9525">
            <a:solidFill>
              <a:srgbClr val="FF0000"/>
            </a:solidFill>
            <a:round/>
            <a:headEnd/>
            <a:tailEnd/>
          </a:ln>
        </p:spPr>
        <p:txBody>
          <a:bodyPr wrap="none" anchor="ctr"/>
          <a:lstStyle/>
          <a:p>
            <a:pPr algn="ctr"/>
            <a:r>
              <a:rPr lang="en-US" b="1"/>
              <a:t>2</a:t>
            </a:r>
          </a:p>
        </p:txBody>
      </p:sp>
      <p:sp>
        <p:nvSpPr>
          <p:cNvPr id="67591" name="Oval 17"/>
          <p:cNvSpPr>
            <a:spLocks noChangeArrowheads="1"/>
          </p:cNvSpPr>
          <p:nvPr/>
        </p:nvSpPr>
        <p:spPr bwMode="auto">
          <a:xfrm>
            <a:off x="381000" y="3810000"/>
            <a:ext cx="304800" cy="304800"/>
          </a:xfrm>
          <a:prstGeom prst="ellipse">
            <a:avLst/>
          </a:prstGeom>
          <a:noFill/>
          <a:ln w="9525">
            <a:solidFill>
              <a:srgbClr val="FF0000"/>
            </a:solidFill>
            <a:round/>
            <a:headEnd/>
            <a:tailEnd/>
          </a:ln>
        </p:spPr>
        <p:txBody>
          <a:bodyPr wrap="none" anchor="ctr"/>
          <a:lstStyle/>
          <a:p>
            <a:pPr algn="ctr"/>
            <a:r>
              <a:rPr lang="en-US" b="1"/>
              <a:t>3</a:t>
            </a:r>
          </a:p>
        </p:txBody>
      </p:sp>
      <p:sp>
        <p:nvSpPr>
          <p:cNvPr id="67592" name="Oval 18"/>
          <p:cNvSpPr>
            <a:spLocks noChangeArrowheads="1"/>
          </p:cNvSpPr>
          <p:nvPr/>
        </p:nvSpPr>
        <p:spPr bwMode="auto">
          <a:xfrm>
            <a:off x="762000" y="5486400"/>
            <a:ext cx="304800" cy="304800"/>
          </a:xfrm>
          <a:prstGeom prst="ellipse">
            <a:avLst/>
          </a:prstGeom>
          <a:noFill/>
          <a:ln w="9525">
            <a:solidFill>
              <a:srgbClr val="FF0000"/>
            </a:solidFill>
            <a:round/>
            <a:headEnd/>
            <a:tailEnd/>
          </a:ln>
        </p:spPr>
        <p:txBody>
          <a:bodyPr wrap="none" anchor="ctr"/>
          <a:lstStyle/>
          <a:p>
            <a:pPr algn="ctr"/>
            <a:r>
              <a:rPr lang="en-US" b="1"/>
              <a:t>1</a:t>
            </a:r>
          </a:p>
        </p:txBody>
      </p:sp>
      <p:sp>
        <p:nvSpPr>
          <p:cNvPr id="67593" name="Text Box 19"/>
          <p:cNvSpPr txBox="1">
            <a:spLocks noChangeArrowheads="1"/>
          </p:cNvSpPr>
          <p:nvPr/>
        </p:nvSpPr>
        <p:spPr bwMode="auto">
          <a:xfrm>
            <a:off x="685800" y="4913313"/>
            <a:ext cx="8001000" cy="366712"/>
          </a:xfrm>
          <a:prstGeom prst="rect">
            <a:avLst/>
          </a:prstGeom>
          <a:noFill/>
          <a:ln w="9525">
            <a:noFill/>
            <a:miter lim="800000"/>
            <a:headEnd/>
            <a:tailEnd/>
          </a:ln>
        </p:spPr>
        <p:txBody>
          <a:bodyPr>
            <a:spAutoFit/>
          </a:bodyPr>
          <a:lstStyle/>
          <a:p>
            <a:endParaRPr lang="en-US"/>
          </a:p>
        </p:txBody>
      </p:sp>
      <p:sp>
        <p:nvSpPr>
          <p:cNvPr id="75786" name="Text Box 20"/>
          <p:cNvSpPr txBox="1">
            <a:spLocks noChangeArrowheads="1"/>
          </p:cNvSpPr>
          <p:nvPr/>
        </p:nvSpPr>
        <p:spPr bwMode="auto">
          <a:xfrm>
            <a:off x="609600" y="5410200"/>
            <a:ext cx="8245475" cy="1143000"/>
          </a:xfrm>
          <a:prstGeom prst="rect">
            <a:avLst/>
          </a:prstGeom>
          <a:noFill/>
          <a:ln w="9525">
            <a:noFill/>
            <a:miter lim="800000"/>
            <a:headEnd/>
            <a:tailEnd/>
          </a:ln>
        </p:spPr>
        <p:txBody>
          <a:bodyPr/>
          <a:lstStyle/>
          <a:p>
            <a:pPr>
              <a:defRPr/>
            </a:pPr>
            <a:r>
              <a:rPr lang="en-US" sz="2000" dirty="0" smtClean="0">
                <a:latin typeface="+mj-lt"/>
              </a:rPr>
              <a:t>       Namespace of XML Schema Language </a:t>
            </a:r>
            <a:endParaRPr lang="en-US" sz="2000" dirty="0">
              <a:latin typeface="+mj-lt"/>
            </a:endParaRPr>
          </a:p>
          <a:p>
            <a:pPr>
              <a:defRPr/>
            </a:pPr>
            <a:r>
              <a:rPr lang="en-US" sz="2000" dirty="0" smtClean="0">
                <a:latin typeface="+mj-lt"/>
              </a:rPr>
              <a:t>       Namespace of the vocabulary defined in this schema</a:t>
            </a:r>
            <a:endParaRPr lang="en-US" sz="2000" dirty="0">
              <a:latin typeface="+mj-lt"/>
            </a:endParaRPr>
          </a:p>
          <a:p>
            <a:pPr>
              <a:defRPr/>
            </a:pPr>
            <a:r>
              <a:rPr lang="en-US" sz="2000" dirty="0" smtClean="0">
                <a:latin typeface="+mj-lt"/>
              </a:rPr>
              <a:t>       All XML elements must be qualified (use a namespace</a:t>
            </a:r>
            <a:r>
              <a:rPr lang="en-US" sz="2000" dirty="0">
                <a:latin typeface="+mj-lt"/>
              </a:rPr>
              <a:t>)</a:t>
            </a:r>
          </a:p>
          <a:p>
            <a:pPr>
              <a:defRPr/>
            </a:pPr>
            <a:endParaRPr lang="en-US" sz="2000" dirty="0">
              <a:latin typeface="+mj-lt"/>
            </a:endParaRPr>
          </a:p>
        </p:txBody>
      </p:sp>
      <p:sp>
        <p:nvSpPr>
          <p:cNvPr id="67595" name="Oval 21"/>
          <p:cNvSpPr>
            <a:spLocks noChangeArrowheads="1"/>
          </p:cNvSpPr>
          <p:nvPr/>
        </p:nvSpPr>
        <p:spPr bwMode="auto">
          <a:xfrm>
            <a:off x="762000" y="5791200"/>
            <a:ext cx="304800" cy="304800"/>
          </a:xfrm>
          <a:prstGeom prst="ellipse">
            <a:avLst/>
          </a:prstGeom>
          <a:noFill/>
          <a:ln w="9525">
            <a:solidFill>
              <a:srgbClr val="FF0000"/>
            </a:solidFill>
            <a:round/>
            <a:headEnd/>
            <a:tailEnd/>
          </a:ln>
        </p:spPr>
        <p:txBody>
          <a:bodyPr wrap="none" anchor="ctr"/>
          <a:lstStyle/>
          <a:p>
            <a:pPr algn="ctr"/>
            <a:r>
              <a:rPr lang="en-US" b="1"/>
              <a:t>2</a:t>
            </a:r>
          </a:p>
        </p:txBody>
      </p:sp>
      <p:sp>
        <p:nvSpPr>
          <p:cNvPr id="67596" name="Oval 22"/>
          <p:cNvSpPr>
            <a:spLocks noChangeArrowheads="1"/>
          </p:cNvSpPr>
          <p:nvPr/>
        </p:nvSpPr>
        <p:spPr bwMode="auto">
          <a:xfrm>
            <a:off x="762000" y="6096000"/>
            <a:ext cx="304800" cy="304800"/>
          </a:xfrm>
          <a:prstGeom prst="ellipse">
            <a:avLst/>
          </a:prstGeom>
          <a:noFill/>
          <a:ln w="9525">
            <a:solidFill>
              <a:srgbClr val="FF0000"/>
            </a:solidFill>
            <a:round/>
            <a:headEnd/>
            <a:tailEnd/>
          </a:ln>
        </p:spPr>
        <p:txBody>
          <a:bodyPr wrap="none" anchor="ctr"/>
          <a:lstStyle/>
          <a:p>
            <a:pPr algn="ctr"/>
            <a:r>
              <a:rPr lang="en-US" b="1"/>
              <a:t>3</a:t>
            </a:r>
          </a:p>
        </p:txBody>
      </p:sp>
      <p:sp>
        <p:nvSpPr>
          <p:cNvPr id="75789" name="Text Box 23"/>
          <p:cNvSpPr txBox="1">
            <a:spLocks noChangeArrowheads="1"/>
          </p:cNvSpPr>
          <p:nvPr/>
        </p:nvSpPr>
        <p:spPr bwMode="auto">
          <a:xfrm>
            <a:off x="7391400" y="2514600"/>
            <a:ext cx="1211263" cy="400050"/>
          </a:xfrm>
          <a:prstGeom prst="rect">
            <a:avLst/>
          </a:prstGeom>
          <a:noFill/>
          <a:ln w="9525">
            <a:noFill/>
            <a:miter lim="800000"/>
            <a:headEnd/>
            <a:tailEnd/>
          </a:ln>
        </p:spPr>
        <p:txBody>
          <a:bodyPr wrap="none">
            <a:spAutoFit/>
          </a:bodyPr>
          <a:lstStyle/>
          <a:p>
            <a:pPr>
              <a:defRPr/>
            </a:pPr>
            <a:r>
              <a:rPr lang="en-US" sz="2000" dirty="0">
                <a:latin typeface="+mj-lt"/>
              </a:rPr>
              <a:t>song.xsd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Mapping</a:t>
            </a:r>
            <a:r>
              <a:rPr lang="en-US" dirty="0" smtClean="0"/>
              <a:t> </a:t>
            </a:r>
            <a:r>
              <a:rPr dirty="0" smtClean="0"/>
              <a:t>of</a:t>
            </a:r>
            <a:r>
              <a:rPr lang="en-US" dirty="0" smtClean="0"/>
              <a:t> </a:t>
            </a:r>
            <a:r>
              <a:rPr dirty="0" smtClean="0"/>
              <a:t>vocabulary</a:t>
            </a:r>
            <a:r>
              <a:rPr lang="en-US" dirty="0" smtClean="0"/>
              <a:t> </a:t>
            </a:r>
            <a:r>
              <a:rPr dirty="0" smtClean="0"/>
              <a:t>and</a:t>
            </a:r>
            <a:r>
              <a:rPr lang="en-US" dirty="0" smtClean="0"/>
              <a:t> </a:t>
            </a:r>
            <a:r>
              <a:rPr dirty="0" smtClean="0"/>
              <a:t>schema</a:t>
            </a:r>
            <a:endParaRPr dirty="0"/>
          </a:p>
        </p:txBody>
      </p:sp>
      <p:sp>
        <p:nvSpPr>
          <p:cNvPr id="68611" name="Line 4"/>
          <p:cNvSpPr>
            <a:spLocks noChangeShapeType="1"/>
          </p:cNvSpPr>
          <p:nvPr/>
        </p:nvSpPr>
        <p:spPr bwMode="auto">
          <a:xfrm flipV="1">
            <a:off x="2209800" y="1981200"/>
            <a:ext cx="0" cy="838200"/>
          </a:xfrm>
          <a:prstGeom prst="line">
            <a:avLst/>
          </a:prstGeom>
          <a:noFill/>
          <a:ln w="9525">
            <a:solidFill>
              <a:schemeClr val="tx1"/>
            </a:solidFill>
            <a:round/>
            <a:headEnd/>
            <a:tailEnd type="triangle" w="med" len="med"/>
          </a:ln>
        </p:spPr>
        <p:txBody>
          <a:bodyPr/>
          <a:lstStyle/>
          <a:p>
            <a:endParaRPr lang="en-US"/>
          </a:p>
        </p:txBody>
      </p:sp>
      <p:sp>
        <p:nvSpPr>
          <p:cNvPr id="68612" name="Line 5"/>
          <p:cNvSpPr>
            <a:spLocks noChangeShapeType="1"/>
          </p:cNvSpPr>
          <p:nvPr/>
        </p:nvSpPr>
        <p:spPr bwMode="auto">
          <a:xfrm flipV="1">
            <a:off x="6400800" y="1981200"/>
            <a:ext cx="0" cy="838200"/>
          </a:xfrm>
          <a:prstGeom prst="line">
            <a:avLst/>
          </a:prstGeom>
          <a:noFill/>
          <a:ln w="9525">
            <a:solidFill>
              <a:schemeClr val="tx1"/>
            </a:solidFill>
            <a:round/>
            <a:headEnd/>
            <a:tailEnd type="triangle" w="med" len="med"/>
          </a:ln>
        </p:spPr>
        <p:txBody>
          <a:bodyPr/>
          <a:lstStyle/>
          <a:p>
            <a:endParaRPr lang="en-US"/>
          </a:p>
        </p:txBody>
      </p:sp>
      <p:sp>
        <p:nvSpPr>
          <p:cNvPr id="76806" name="AutoShape 11"/>
          <p:cNvSpPr>
            <a:spLocks noChangeArrowheads="1"/>
          </p:cNvSpPr>
          <p:nvPr/>
        </p:nvSpPr>
        <p:spPr bwMode="auto">
          <a:xfrm>
            <a:off x="914400" y="2819400"/>
            <a:ext cx="2895600" cy="1143000"/>
          </a:xfrm>
          <a:prstGeom prst="roundRect">
            <a:avLst>
              <a:gd name="adj" fmla="val 16667"/>
            </a:avLst>
          </a:prstGeom>
          <a:noFill/>
          <a:ln w="9525">
            <a:solidFill>
              <a:schemeClr val="tx1"/>
            </a:solidFill>
            <a:round/>
            <a:headEnd/>
            <a:tailEnd/>
          </a:ln>
        </p:spPr>
        <p:txBody>
          <a:bodyPr wrap="none" anchor="ctr"/>
          <a:lstStyle/>
          <a:p>
            <a:pPr>
              <a:defRPr/>
            </a:pPr>
            <a:r>
              <a:rPr lang="en-US" sz="2000" dirty="0">
                <a:latin typeface="+mj-lt"/>
              </a:rPr>
              <a:t>element	</a:t>
            </a:r>
            <a:r>
              <a:rPr lang="en-US" sz="2000" dirty="0" smtClean="0">
                <a:latin typeface="+mj-lt"/>
              </a:rPr>
              <a:t>  </a:t>
            </a:r>
            <a:r>
              <a:rPr lang="en-US" sz="2000" dirty="0" err="1" smtClean="0">
                <a:latin typeface="+mj-lt"/>
              </a:rPr>
              <a:t>complexType</a:t>
            </a:r>
            <a:endParaRPr lang="en-US" sz="2000" dirty="0">
              <a:latin typeface="+mj-lt"/>
            </a:endParaRPr>
          </a:p>
          <a:p>
            <a:pPr>
              <a:defRPr/>
            </a:pPr>
            <a:r>
              <a:rPr lang="en-US" sz="2000" dirty="0">
                <a:latin typeface="+mj-lt"/>
              </a:rPr>
              <a:t>string	</a:t>
            </a:r>
            <a:r>
              <a:rPr lang="en-US" sz="2000" dirty="0" smtClean="0">
                <a:latin typeface="+mj-lt"/>
              </a:rPr>
              <a:t> schema</a:t>
            </a:r>
            <a:r>
              <a:rPr lang="en-US" sz="2000" dirty="0">
                <a:latin typeface="+mj-lt"/>
              </a:rPr>
              <a:t>	</a:t>
            </a:r>
          </a:p>
          <a:p>
            <a:pPr>
              <a:defRPr/>
            </a:pPr>
            <a:r>
              <a:rPr lang="en-US" sz="2000" dirty="0">
                <a:latin typeface="+mj-lt"/>
              </a:rPr>
              <a:t>sequence</a:t>
            </a:r>
          </a:p>
          <a:p>
            <a:pPr>
              <a:defRPr/>
            </a:pPr>
            <a:endParaRPr lang="en-US" sz="2000" dirty="0">
              <a:latin typeface="+mj-lt"/>
            </a:endParaRPr>
          </a:p>
        </p:txBody>
      </p:sp>
      <p:sp>
        <p:nvSpPr>
          <p:cNvPr id="76807" name="AutoShape 12"/>
          <p:cNvSpPr>
            <a:spLocks noChangeArrowheads="1"/>
          </p:cNvSpPr>
          <p:nvPr/>
        </p:nvSpPr>
        <p:spPr bwMode="auto">
          <a:xfrm>
            <a:off x="5029200" y="2819400"/>
            <a:ext cx="2895600" cy="1143000"/>
          </a:xfrm>
          <a:prstGeom prst="roundRect">
            <a:avLst>
              <a:gd name="adj" fmla="val 16667"/>
            </a:avLst>
          </a:prstGeom>
          <a:noFill/>
          <a:ln w="9525">
            <a:solidFill>
              <a:schemeClr val="tx1"/>
            </a:solidFill>
            <a:round/>
            <a:headEnd/>
            <a:tailEnd/>
          </a:ln>
        </p:spPr>
        <p:txBody>
          <a:bodyPr wrap="none" anchor="ctr"/>
          <a:lstStyle/>
          <a:p>
            <a:pPr algn="ctr">
              <a:defRPr/>
            </a:pPr>
            <a:r>
              <a:rPr lang="en-US" sz="2000" dirty="0" smtClean="0">
                <a:latin typeface="+mj-lt"/>
              </a:rPr>
              <a:t>song       title</a:t>
            </a:r>
            <a:endParaRPr lang="en-US" sz="2000" dirty="0">
              <a:latin typeface="+mj-lt"/>
            </a:endParaRPr>
          </a:p>
          <a:p>
            <a:pPr algn="ctr">
              <a:defRPr/>
            </a:pPr>
            <a:r>
              <a:rPr lang="en-US" sz="2000" dirty="0" smtClean="0">
                <a:latin typeface="+mj-lt"/>
              </a:rPr>
              <a:t>category    artist</a:t>
            </a:r>
            <a:endParaRPr lang="en-US" sz="2000" dirty="0">
              <a:latin typeface="+mj-lt"/>
            </a:endParaRPr>
          </a:p>
          <a:p>
            <a:pPr algn="ctr">
              <a:defRPr/>
            </a:pPr>
            <a:endParaRPr lang="en-US" sz="2000" dirty="0">
              <a:latin typeface="+mj-lt"/>
            </a:endParaRPr>
          </a:p>
          <a:p>
            <a:pPr algn="ctr">
              <a:defRPr/>
            </a:pPr>
            <a:endParaRPr lang="en-US" sz="2000" b="1" dirty="0">
              <a:latin typeface="+mj-lt"/>
            </a:endParaRPr>
          </a:p>
        </p:txBody>
      </p:sp>
      <p:sp>
        <p:nvSpPr>
          <p:cNvPr id="76808" name="Text Box 13"/>
          <p:cNvSpPr txBox="1">
            <a:spLocks noChangeArrowheads="1"/>
          </p:cNvSpPr>
          <p:nvPr/>
        </p:nvSpPr>
        <p:spPr bwMode="auto">
          <a:xfrm>
            <a:off x="838200" y="4532313"/>
            <a:ext cx="3733800" cy="1335087"/>
          </a:xfrm>
          <a:prstGeom prst="rect">
            <a:avLst/>
          </a:prstGeom>
          <a:solidFill>
            <a:srgbClr val="CCFFCC">
              <a:alpha val="45882"/>
            </a:srgbClr>
          </a:solidFill>
          <a:ln w="9525">
            <a:noFill/>
            <a:miter lim="800000"/>
            <a:headEnd/>
            <a:tailEnd/>
          </a:ln>
        </p:spPr>
        <p:txBody>
          <a:bodyPr/>
          <a:lstStyle/>
          <a:p>
            <a:pPr>
              <a:defRPr/>
            </a:pPr>
            <a:r>
              <a:rPr lang="en-US" sz="2000" dirty="0" smtClean="0">
                <a:latin typeface="+mj-lt"/>
              </a:rPr>
              <a:t>This is the vocabulary (XSD tags) that the XML Schema provides to define our own schema</a:t>
            </a:r>
            <a:endParaRPr lang="en-US" sz="2000" dirty="0">
              <a:latin typeface="+mj-lt"/>
            </a:endParaRPr>
          </a:p>
        </p:txBody>
      </p:sp>
      <p:sp>
        <p:nvSpPr>
          <p:cNvPr id="68616" name="Line 14"/>
          <p:cNvSpPr>
            <a:spLocks noChangeShapeType="1"/>
          </p:cNvSpPr>
          <p:nvPr/>
        </p:nvSpPr>
        <p:spPr bwMode="auto">
          <a:xfrm flipV="1">
            <a:off x="1143000" y="4038600"/>
            <a:ext cx="990600" cy="533400"/>
          </a:xfrm>
          <a:prstGeom prst="line">
            <a:avLst/>
          </a:prstGeom>
          <a:noFill/>
          <a:ln w="9525">
            <a:solidFill>
              <a:schemeClr val="tx1"/>
            </a:solidFill>
            <a:round/>
            <a:headEnd/>
            <a:tailEnd type="triangle" w="med" len="med"/>
          </a:ln>
        </p:spPr>
        <p:txBody>
          <a:bodyPr/>
          <a:lstStyle/>
          <a:p>
            <a:endParaRPr lang="en-US"/>
          </a:p>
        </p:txBody>
      </p:sp>
      <p:sp>
        <p:nvSpPr>
          <p:cNvPr id="68617" name="Line 16"/>
          <p:cNvSpPr>
            <a:spLocks noChangeShapeType="1"/>
          </p:cNvSpPr>
          <p:nvPr/>
        </p:nvSpPr>
        <p:spPr bwMode="auto">
          <a:xfrm flipV="1">
            <a:off x="3962400" y="5334000"/>
            <a:ext cx="1066800" cy="46038"/>
          </a:xfrm>
          <a:prstGeom prst="line">
            <a:avLst/>
          </a:prstGeom>
          <a:noFill/>
          <a:ln w="9525">
            <a:solidFill>
              <a:schemeClr val="tx1"/>
            </a:solidFill>
            <a:round/>
            <a:headEnd/>
            <a:tailEnd/>
          </a:ln>
        </p:spPr>
        <p:txBody>
          <a:bodyPr/>
          <a:lstStyle/>
          <a:p>
            <a:endParaRPr lang="en-US"/>
          </a:p>
        </p:txBody>
      </p:sp>
      <p:sp>
        <p:nvSpPr>
          <p:cNvPr id="68618" name="Line 17"/>
          <p:cNvSpPr>
            <a:spLocks noChangeShapeType="1"/>
          </p:cNvSpPr>
          <p:nvPr/>
        </p:nvSpPr>
        <p:spPr bwMode="auto">
          <a:xfrm flipV="1">
            <a:off x="5029200" y="4038600"/>
            <a:ext cx="1371600" cy="1295400"/>
          </a:xfrm>
          <a:prstGeom prst="line">
            <a:avLst/>
          </a:prstGeom>
          <a:noFill/>
          <a:ln w="9525">
            <a:solidFill>
              <a:schemeClr val="tx1"/>
            </a:solidFill>
            <a:round/>
            <a:headEnd/>
            <a:tailEnd type="triangle" w="med" len="med"/>
          </a:ln>
        </p:spPr>
        <p:txBody>
          <a:bodyPr/>
          <a:lstStyle/>
          <a:p>
            <a:endParaRPr lang="en-US"/>
          </a:p>
        </p:txBody>
      </p:sp>
      <p:sp>
        <p:nvSpPr>
          <p:cNvPr id="76812" name="Text Box 18"/>
          <p:cNvSpPr txBox="1">
            <a:spLocks noChangeArrowheads="1"/>
          </p:cNvSpPr>
          <p:nvPr/>
        </p:nvSpPr>
        <p:spPr bwMode="auto">
          <a:xfrm>
            <a:off x="762000" y="1392238"/>
            <a:ext cx="4386263" cy="708025"/>
          </a:xfrm>
          <a:prstGeom prst="rect">
            <a:avLst/>
          </a:prstGeom>
          <a:noFill/>
          <a:ln w="9525">
            <a:noFill/>
            <a:miter lim="800000"/>
            <a:headEnd/>
            <a:tailEnd/>
          </a:ln>
        </p:spPr>
        <p:txBody>
          <a:bodyPr wrap="none">
            <a:spAutoFit/>
          </a:bodyPr>
          <a:lstStyle/>
          <a:p>
            <a:pPr>
              <a:defRPr/>
            </a:pPr>
            <a:r>
              <a:rPr lang="en-US" sz="2000" dirty="0">
                <a:latin typeface="+mj-lt"/>
              </a:rPr>
              <a:t>http://www.w3.org/2001/XMLSchema</a:t>
            </a:r>
          </a:p>
          <a:p>
            <a:pPr>
              <a:defRPr/>
            </a:pPr>
            <a:r>
              <a:rPr lang="en-US" sz="2000" dirty="0">
                <a:latin typeface="+mj-lt"/>
              </a:rPr>
              <a:t>(</a:t>
            </a:r>
            <a:r>
              <a:rPr lang="en-US" sz="2000" dirty="0" err="1" smtClean="0">
                <a:latin typeface="+mj-lt"/>
              </a:rPr>
              <a:t>XMLSchema</a:t>
            </a:r>
            <a:r>
              <a:rPr lang="en-US" sz="2000" dirty="0" smtClean="0">
                <a:latin typeface="+mj-lt"/>
              </a:rPr>
              <a:t> Namespace</a:t>
            </a:r>
            <a:r>
              <a:rPr lang="en-US" sz="2000" dirty="0">
                <a:latin typeface="+mj-lt"/>
              </a:rPr>
              <a:t>)</a:t>
            </a:r>
          </a:p>
        </p:txBody>
      </p:sp>
      <p:sp>
        <p:nvSpPr>
          <p:cNvPr id="76813" name="Text Box 19"/>
          <p:cNvSpPr txBox="1">
            <a:spLocks noChangeArrowheads="1"/>
          </p:cNvSpPr>
          <p:nvPr/>
        </p:nvSpPr>
        <p:spPr bwMode="auto">
          <a:xfrm>
            <a:off x="5181600" y="1346200"/>
            <a:ext cx="3317875" cy="1016000"/>
          </a:xfrm>
          <a:prstGeom prst="rect">
            <a:avLst/>
          </a:prstGeom>
          <a:noFill/>
          <a:ln w="9525">
            <a:noFill/>
            <a:miter lim="800000"/>
            <a:headEnd/>
            <a:tailEnd/>
          </a:ln>
        </p:spPr>
        <p:txBody>
          <a:bodyPr wrap="none">
            <a:spAutoFit/>
          </a:bodyPr>
          <a:lstStyle/>
          <a:p>
            <a:pPr>
              <a:defRPr/>
            </a:pPr>
            <a:r>
              <a:rPr lang="en-US" sz="2000" dirty="0">
                <a:latin typeface="+mj-lt"/>
              </a:rPr>
              <a:t>http://www.music.org/album</a:t>
            </a:r>
          </a:p>
          <a:p>
            <a:pPr>
              <a:defRPr/>
            </a:pPr>
            <a:r>
              <a:rPr lang="en-US" sz="2000" dirty="0" smtClean="0">
                <a:latin typeface="+mj-lt"/>
              </a:rPr>
              <a:t> (</a:t>
            </a:r>
            <a:r>
              <a:rPr lang="en-US" sz="2000" dirty="0" err="1">
                <a:latin typeface="+mj-lt"/>
              </a:rPr>
              <a:t>targetNamespace</a:t>
            </a:r>
            <a:r>
              <a:rPr lang="en-US" sz="2000" dirty="0" smtClean="0">
                <a:latin typeface="+mj-lt"/>
              </a:rPr>
              <a:t>)</a:t>
            </a:r>
            <a:r>
              <a:rPr lang="en-US" sz="2000" b="1" dirty="0" smtClean="0">
                <a:latin typeface="+mj-lt"/>
              </a:rPr>
              <a:t> </a:t>
            </a:r>
            <a:endParaRPr lang="en-US" sz="2000" b="1" dirty="0">
              <a:latin typeface="+mj-lt"/>
            </a:endParaRPr>
          </a:p>
          <a:p>
            <a:pPr>
              <a:defRPr/>
            </a:pPr>
            <a:endParaRPr lang="en-US" sz="2000"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p:cNvSpPr>
          <p:nvPr>
            <p:ph type="body" sz="quarter" idx="11"/>
          </p:nvPr>
        </p:nvSpPr>
        <p:spPr>
          <a:xfrm>
            <a:off x="228600" y="152400"/>
            <a:ext cx="8229600" cy="615553"/>
          </a:xfrm>
        </p:spPr>
        <p:txBody>
          <a:bodyPr/>
          <a:lstStyle/>
          <a:p>
            <a:pPr fontAlgn="auto">
              <a:spcAft>
                <a:spcPts val="0"/>
              </a:spcAft>
              <a:buFont typeface="Arial"/>
              <a:buNone/>
              <a:defRPr/>
            </a:pPr>
            <a:r>
              <a:rPr dirty="0" smtClean="0"/>
              <a:t>XML</a:t>
            </a:r>
            <a:r>
              <a:rPr lang="en-US" dirty="0" smtClean="0"/>
              <a:t> </a:t>
            </a:r>
            <a:r>
              <a:rPr dirty="0" smtClean="0"/>
              <a:t>Document</a:t>
            </a:r>
            <a:r>
              <a:rPr lang="en-US" dirty="0" smtClean="0"/>
              <a:t> </a:t>
            </a:r>
            <a:r>
              <a:rPr dirty="0" smtClean="0"/>
              <a:t>mapped</a:t>
            </a:r>
            <a:r>
              <a:rPr lang="en-US" dirty="0" smtClean="0"/>
              <a:t> </a:t>
            </a:r>
            <a:r>
              <a:rPr dirty="0" smtClean="0"/>
              <a:t>to</a:t>
            </a:r>
            <a:r>
              <a:rPr lang="en-US" dirty="0" smtClean="0"/>
              <a:t> </a:t>
            </a:r>
            <a:r>
              <a:rPr dirty="0" smtClean="0"/>
              <a:t>Schema</a:t>
            </a:r>
            <a:endParaRPr dirty="0"/>
          </a:p>
        </p:txBody>
      </p:sp>
      <p:sp>
        <p:nvSpPr>
          <p:cNvPr id="69635" name="Rectangle 4"/>
          <p:cNvSpPr>
            <a:spLocks noChangeArrowheads="1"/>
          </p:cNvSpPr>
          <p:nvPr/>
        </p:nvSpPr>
        <p:spPr bwMode="auto">
          <a:xfrm>
            <a:off x="358515" y="1528762"/>
            <a:ext cx="8610600" cy="2862263"/>
          </a:xfrm>
          <a:prstGeom prst="rect">
            <a:avLst/>
          </a:prstGeom>
          <a:noFill/>
          <a:ln w="9525">
            <a:solidFill>
              <a:schemeClr val="tx1"/>
            </a:solidFill>
            <a:miter lim="800000"/>
            <a:headEnd/>
            <a:tailEnd/>
          </a:ln>
        </p:spPr>
        <p:txBody>
          <a:bodyPr anchor="ctr">
            <a:spAutoFit/>
          </a:bodyPr>
          <a:lstStyle/>
          <a:p>
            <a:r>
              <a:rPr lang="en-US" sz="2000" dirty="0">
                <a:latin typeface="Calibri" pitchFamily="34" charset="0"/>
              </a:rPr>
              <a:t>&lt;?</a:t>
            </a:r>
            <a:r>
              <a:rPr lang="en-US" sz="2000" dirty="0" smtClean="0">
                <a:latin typeface="Calibri" pitchFamily="34" charset="0"/>
              </a:rPr>
              <a:t>xml version</a:t>
            </a:r>
            <a:r>
              <a:rPr lang="en-US" sz="2000" dirty="0">
                <a:latin typeface="Calibri" pitchFamily="34" charset="0"/>
              </a:rPr>
              <a:t>="1.0</a:t>
            </a:r>
            <a:r>
              <a:rPr lang="en-US" sz="2000" dirty="0" smtClean="0">
                <a:latin typeface="Calibri" pitchFamily="34" charset="0"/>
              </a:rPr>
              <a:t>" encoding</a:t>
            </a:r>
            <a:r>
              <a:rPr lang="en-US" sz="2000" dirty="0">
                <a:latin typeface="Calibri" pitchFamily="34" charset="0"/>
              </a:rPr>
              <a:t>="UTF-8"?&gt;</a:t>
            </a:r>
          </a:p>
          <a:p>
            <a:r>
              <a:rPr lang="en-US" sz="2000" dirty="0">
                <a:latin typeface="Calibri" pitchFamily="34" charset="0"/>
              </a:rPr>
              <a:t>&lt;</a:t>
            </a:r>
            <a:r>
              <a:rPr lang="en-US" sz="2000" dirty="0" smtClean="0">
                <a:latin typeface="Calibri" pitchFamily="34" charset="0"/>
              </a:rPr>
              <a:t>song </a:t>
            </a:r>
            <a:endParaRPr lang="en-US" sz="2000" dirty="0">
              <a:latin typeface="Calibri" pitchFamily="34" charset="0"/>
            </a:endParaRPr>
          </a:p>
          <a:p>
            <a:r>
              <a:rPr lang="en-US" sz="2000" dirty="0" smtClean="0">
                <a:latin typeface="Calibri" pitchFamily="34" charset="0"/>
              </a:rPr>
              <a:t>    </a:t>
            </a:r>
            <a:r>
              <a:rPr lang="en-US" sz="2000" dirty="0" err="1" smtClean="0">
                <a:latin typeface="Calibri" pitchFamily="34" charset="0"/>
              </a:rPr>
              <a:t>xmlns</a:t>
            </a:r>
            <a:r>
              <a:rPr lang="en-US" sz="2000" dirty="0">
                <a:latin typeface="Calibri" pitchFamily="34" charset="0"/>
              </a:rPr>
              <a:t>="http://www.music.org/album"</a:t>
            </a:r>
          </a:p>
          <a:p>
            <a:r>
              <a:rPr lang="en-US" sz="2000" dirty="0" smtClean="0">
                <a:latin typeface="Calibri" pitchFamily="34" charset="0"/>
              </a:rPr>
              <a:t>    </a:t>
            </a:r>
            <a:r>
              <a:rPr lang="en-US" sz="2000" dirty="0" err="1" smtClean="0">
                <a:latin typeface="Calibri" pitchFamily="34" charset="0"/>
              </a:rPr>
              <a:t>xmlns:xsi</a:t>
            </a:r>
            <a:r>
              <a:rPr lang="en-US" sz="2000" dirty="0">
                <a:latin typeface="Calibri" pitchFamily="34" charset="0"/>
              </a:rPr>
              <a:t>="http://www.w3.org/2001/XMLSchema-instance"</a:t>
            </a:r>
          </a:p>
          <a:p>
            <a:r>
              <a:rPr lang="en-US" sz="2000" dirty="0" smtClean="0">
                <a:latin typeface="Calibri" pitchFamily="34" charset="0"/>
              </a:rPr>
              <a:t>    </a:t>
            </a:r>
            <a:r>
              <a:rPr lang="en-US" sz="2000" dirty="0" err="1" smtClean="0">
                <a:latin typeface="Calibri" pitchFamily="34" charset="0"/>
              </a:rPr>
              <a:t>xsi:schemaLocation</a:t>
            </a:r>
            <a:r>
              <a:rPr lang="en-US" sz="2000" dirty="0">
                <a:latin typeface="Calibri" pitchFamily="34" charset="0"/>
              </a:rPr>
              <a:t>="http://</a:t>
            </a:r>
            <a:r>
              <a:rPr lang="en-US" sz="2000" dirty="0" smtClean="0">
                <a:latin typeface="Calibri" pitchFamily="34" charset="0"/>
              </a:rPr>
              <a:t>www.music.org/album/song.xsd</a:t>
            </a:r>
            <a:r>
              <a:rPr lang="en-US" sz="2000" dirty="0">
                <a:latin typeface="Calibri" pitchFamily="34" charset="0"/>
              </a:rPr>
              <a:t>"&gt;</a:t>
            </a:r>
          </a:p>
          <a:p>
            <a:r>
              <a:rPr lang="en-US" sz="2000" dirty="0" smtClean="0">
                <a:latin typeface="Calibri" pitchFamily="34" charset="0"/>
              </a:rPr>
              <a:t>    &lt;title&gt;New Divide</a:t>
            </a:r>
            <a:r>
              <a:rPr lang="en-US" sz="2000" dirty="0">
                <a:latin typeface="Calibri" pitchFamily="34" charset="0"/>
              </a:rPr>
              <a:t>&lt;/title&gt;</a:t>
            </a:r>
          </a:p>
          <a:p>
            <a:r>
              <a:rPr lang="en-US" sz="2000" dirty="0" smtClean="0">
                <a:latin typeface="Calibri" pitchFamily="34" charset="0"/>
              </a:rPr>
              <a:t>    &lt;</a:t>
            </a:r>
            <a:r>
              <a:rPr lang="en-US" sz="2000" dirty="0">
                <a:latin typeface="Calibri" pitchFamily="34" charset="0"/>
              </a:rPr>
              <a:t>category&gt;Pop&lt;/category&gt;</a:t>
            </a:r>
          </a:p>
          <a:p>
            <a:r>
              <a:rPr lang="en-US" sz="2000" dirty="0" smtClean="0">
                <a:latin typeface="Calibri" pitchFamily="34" charset="0"/>
              </a:rPr>
              <a:t>    &lt;artist&gt;</a:t>
            </a:r>
            <a:r>
              <a:rPr lang="en-US" sz="2000" dirty="0" err="1" smtClean="0">
                <a:latin typeface="Calibri" pitchFamily="34" charset="0"/>
              </a:rPr>
              <a:t>Linkin</a:t>
            </a:r>
            <a:r>
              <a:rPr lang="en-US" sz="2000" dirty="0" smtClean="0">
                <a:latin typeface="Calibri" pitchFamily="34" charset="0"/>
              </a:rPr>
              <a:t> Park</a:t>
            </a:r>
            <a:r>
              <a:rPr lang="en-US" sz="2000" dirty="0">
                <a:latin typeface="Calibri" pitchFamily="34" charset="0"/>
              </a:rPr>
              <a:t>&lt;/artist&gt;</a:t>
            </a:r>
          </a:p>
          <a:p>
            <a:r>
              <a:rPr lang="en-US" sz="2000" dirty="0">
                <a:latin typeface="Calibri" pitchFamily="34" charset="0"/>
              </a:rPr>
              <a:t>&lt;/song&gt;</a:t>
            </a:r>
          </a:p>
        </p:txBody>
      </p:sp>
      <p:sp>
        <p:nvSpPr>
          <p:cNvPr id="69636" name="Text Box 5"/>
          <p:cNvSpPr txBox="1">
            <a:spLocks noChangeArrowheads="1"/>
          </p:cNvSpPr>
          <p:nvPr/>
        </p:nvSpPr>
        <p:spPr bwMode="auto">
          <a:xfrm>
            <a:off x="3466840" y="5111750"/>
            <a:ext cx="184150" cy="366712"/>
          </a:xfrm>
          <a:prstGeom prst="rect">
            <a:avLst/>
          </a:prstGeom>
          <a:noFill/>
          <a:ln w="9525">
            <a:noFill/>
            <a:miter lim="800000"/>
            <a:headEnd/>
            <a:tailEnd/>
          </a:ln>
        </p:spPr>
        <p:txBody>
          <a:bodyPr wrap="none">
            <a:spAutoFit/>
          </a:bodyPr>
          <a:lstStyle/>
          <a:p>
            <a:endParaRPr lang="en-US"/>
          </a:p>
        </p:txBody>
      </p:sp>
      <p:sp>
        <p:nvSpPr>
          <p:cNvPr id="69637" name="Text Box 6"/>
          <p:cNvSpPr txBox="1">
            <a:spLocks noChangeArrowheads="1"/>
          </p:cNvSpPr>
          <p:nvPr/>
        </p:nvSpPr>
        <p:spPr bwMode="auto">
          <a:xfrm>
            <a:off x="358515" y="5075237"/>
            <a:ext cx="4191000" cy="1016000"/>
          </a:xfrm>
          <a:prstGeom prst="rect">
            <a:avLst/>
          </a:prstGeom>
          <a:solidFill>
            <a:srgbClr val="E6EAB4"/>
          </a:solidFill>
          <a:ln w="9525">
            <a:noFill/>
            <a:miter lim="800000"/>
            <a:headEnd/>
            <a:tailEnd/>
          </a:ln>
        </p:spPr>
        <p:txBody>
          <a:bodyPr>
            <a:spAutoFit/>
          </a:bodyPr>
          <a:lstStyle/>
          <a:p>
            <a:r>
              <a:rPr lang="en-US" sz="2000" dirty="0" smtClean="0"/>
              <a:t>Informs parser about location of the schema when it defines a namespace</a:t>
            </a:r>
            <a:endParaRPr lang="en-US" sz="2000" dirty="0"/>
          </a:p>
        </p:txBody>
      </p:sp>
      <p:sp>
        <p:nvSpPr>
          <p:cNvPr id="69638" name="Text Box 8"/>
          <p:cNvSpPr txBox="1">
            <a:spLocks noChangeArrowheads="1"/>
          </p:cNvSpPr>
          <p:nvPr/>
        </p:nvSpPr>
        <p:spPr bwMode="auto">
          <a:xfrm>
            <a:off x="4320915" y="3779837"/>
            <a:ext cx="2790825" cy="400050"/>
          </a:xfrm>
          <a:prstGeom prst="rect">
            <a:avLst/>
          </a:prstGeom>
          <a:solidFill>
            <a:srgbClr val="E6EAB4"/>
          </a:solidFill>
          <a:ln w="9525">
            <a:noFill/>
            <a:miter lim="800000"/>
            <a:headEnd/>
            <a:tailEnd/>
          </a:ln>
        </p:spPr>
        <p:txBody>
          <a:bodyPr wrap="none">
            <a:spAutoFit/>
          </a:bodyPr>
          <a:lstStyle/>
          <a:p>
            <a:r>
              <a:rPr lang="en-US" sz="2000" dirty="0" smtClean="0"/>
              <a:t>The namespace to use</a:t>
            </a:r>
            <a:endParaRPr lang="en-US" sz="2000" dirty="0"/>
          </a:p>
        </p:txBody>
      </p:sp>
      <p:sp>
        <p:nvSpPr>
          <p:cNvPr id="69639" name="Text Box 10"/>
          <p:cNvSpPr txBox="1">
            <a:spLocks noChangeArrowheads="1"/>
          </p:cNvSpPr>
          <p:nvPr/>
        </p:nvSpPr>
        <p:spPr bwMode="auto">
          <a:xfrm>
            <a:off x="434715" y="5151437"/>
            <a:ext cx="184150" cy="366713"/>
          </a:xfrm>
          <a:prstGeom prst="rect">
            <a:avLst/>
          </a:prstGeom>
          <a:noFill/>
          <a:ln w="9525">
            <a:noFill/>
            <a:miter lim="800000"/>
            <a:headEnd/>
            <a:tailEnd/>
          </a:ln>
        </p:spPr>
        <p:txBody>
          <a:bodyPr wrap="none">
            <a:spAutoFit/>
          </a:bodyPr>
          <a:lstStyle/>
          <a:p>
            <a:endParaRPr lang="en-US"/>
          </a:p>
        </p:txBody>
      </p:sp>
      <p:sp>
        <p:nvSpPr>
          <p:cNvPr id="69640" name="Text Box 11"/>
          <p:cNvSpPr txBox="1">
            <a:spLocks noChangeArrowheads="1"/>
          </p:cNvSpPr>
          <p:nvPr/>
        </p:nvSpPr>
        <p:spPr bwMode="auto">
          <a:xfrm>
            <a:off x="5387715" y="5075237"/>
            <a:ext cx="3524250" cy="708025"/>
          </a:xfrm>
          <a:prstGeom prst="rect">
            <a:avLst/>
          </a:prstGeom>
          <a:solidFill>
            <a:srgbClr val="E6EAB4"/>
          </a:solidFill>
          <a:ln w="9525">
            <a:noFill/>
            <a:miter lim="800000"/>
            <a:headEnd/>
            <a:tailEnd/>
          </a:ln>
        </p:spPr>
        <p:txBody>
          <a:bodyPr>
            <a:spAutoFit/>
          </a:bodyPr>
          <a:lstStyle/>
          <a:p>
            <a:r>
              <a:rPr lang="en-US" sz="2000" dirty="0" smtClean="0"/>
              <a:t>The location of XML schema to use for that namespace </a:t>
            </a:r>
            <a:endParaRPr lang="en-US" sz="2000" dirty="0"/>
          </a:p>
        </p:txBody>
      </p:sp>
      <p:sp>
        <p:nvSpPr>
          <p:cNvPr id="69641" name="Line 12"/>
          <p:cNvSpPr>
            <a:spLocks noChangeShapeType="1"/>
          </p:cNvSpPr>
          <p:nvPr/>
        </p:nvSpPr>
        <p:spPr bwMode="auto">
          <a:xfrm flipV="1">
            <a:off x="434715" y="3322637"/>
            <a:ext cx="381000" cy="1752600"/>
          </a:xfrm>
          <a:prstGeom prst="line">
            <a:avLst/>
          </a:prstGeom>
          <a:noFill/>
          <a:ln w="9525">
            <a:solidFill>
              <a:schemeClr val="tx1"/>
            </a:solidFill>
            <a:round/>
            <a:headEnd/>
            <a:tailEnd type="triangle" w="med" len="med"/>
          </a:ln>
        </p:spPr>
        <p:txBody>
          <a:bodyPr/>
          <a:lstStyle/>
          <a:p>
            <a:endParaRPr lang="en-US"/>
          </a:p>
        </p:txBody>
      </p:sp>
      <p:sp>
        <p:nvSpPr>
          <p:cNvPr id="69642" name="Line 13"/>
          <p:cNvSpPr>
            <a:spLocks noChangeShapeType="1"/>
          </p:cNvSpPr>
          <p:nvPr/>
        </p:nvSpPr>
        <p:spPr bwMode="auto">
          <a:xfrm flipV="1">
            <a:off x="5235315" y="3398837"/>
            <a:ext cx="0" cy="381000"/>
          </a:xfrm>
          <a:prstGeom prst="line">
            <a:avLst/>
          </a:prstGeom>
          <a:noFill/>
          <a:ln w="9525">
            <a:solidFill>
              <a:schemeClr val="tx1"/>
            </a:solidFill>
            <a:round/>
            <a:headEnd/>
            <a:tailEnd type="triangle" w="med" len="med"/>
          </a:ln>
        </p:spPr>
        <p:txBody>
          <a:bodyPr/>
          <a:lstStyle/>
          <a:p>
            <a:endParaRPr lang="en-US"/>
          </a:p>
        </p:txBody>
      </p:sp>
      <p:sp>
        <p:nvSpPr>
          <p:cNvPr id="69643" name="Line 14"/>
          <p:cNvSpPr>
            <a:spLocks noChangeShapeType="1"/>
          </p:cNvSpPr>
          <p:nvPr/>
        </p:nvSpPr>
        <p:spPr bwMode="auto">
          <a:xfrm flipV="1">
            <a:off x="7673715" y="3398837"/>
            <a:ext cx="0" cy="1676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p:cNvSpPr>
          <p:nvPr>
            <p:ph type="body" sz="quarter" idx="11"/>
          </p:nvPr>
        </p:nvSpPr>
        <p:spPr>
          <a:xfrm>
            <a:off x="38100" y="228600"/>
            <a:ext cx="9448800" cy="424732"/>
          </a:xfrm>
        </p:spPr>
        <p:txBody>
          <a:bodyPr/>
          <a:lstStyle/>
          <a:p>
            <a:pPr fontAlgn="auto">
              <a:lnSpc>
                <a:spcPct val="90000"/>
              </a:lnSpc>
              <a:spcAft>
                <a:spcPts val="0"/>
              </a:spcAft>
              <a:buFont typeface="Arial"/>
              <a:buNone/>
              <a:defRPr/>
            </a:pPr>
            <a:r>
              <a:rPr sz="2400" dirty="0" smtClean="0"/>
              <a:t>Referencing</a:t>
            </a:r>
            <a:r>
              <a:rPr lang="en-US" sz="2400" dirty="0" smtClean="0"/>
              <a:t> </a:t>
            </a:r>
            <a:r>
              <a:rPr sz="2400" dirty="0" smtClean="0"/>
              <a:t>a</a:t>
            </a:r>
            <a:r>
              <a:rPr lang="en-US" sz="2400" dirty="0" smtClean="0"/>
              <a:t> </a:t>
            </a:r>
            <a:r>
              <a:rPr sz="2400" dirty="0" smtClean="0"/>
              <a:t>schema</a:t>
            </a:r>
            <a:r>
              <a:rPr lang="en-US" sz="2400" dirty="0" smtClean="0"/>
              <a:t> </a:t>
            </a:r>
            <a:r>
              <a:rPr sz="2400" dirty="0" smtClean="0"/>
              <a:t>in</a:t>
            </a:r>
            <a:r>
              <a:rPr lang="en-US" sz="2400" dirty="0" smtClean="0"/>
              <a:t> </a:t>
            </a:r>
            <a:r>
              <a:rPr sz="2400" dirty="0" smtClean="0"/>
              <a:t>an</a:t>
            </a:r>
            <a:r>
              <a:rPr lang="en-US" sz="2400" dirty="0" smtClean="0"/>
              <a:t> </a:t>
            </a:r>
            <a:r>
              <a:rPr sz="2400" dirty="0" smtClean="0"/>
              <a:t>XML</a:t>
            </a:r>
            <a:r>
              <a:rPr lang="en-US" sz="2400" dirty="0" smtClean="0"/>
              <a:t> </a:t>
            </a:r>
            <a:r>
              <a:rPr sz="2400" dirty="0" smtClean="0"/>
              <a:t>instance</a:t>
            </a:r>
            <a:r>
              <a:rPr lang="en-US" sz="2400" dirty="0" smtClean="0"/>
              <a:t> </a:t>
            </a:r>
            <a:r>
              <a:rPr sz="2400" dirty="0" smtClean="0"/>
              <a:t>document</a:t>
            </a:r>
            <a:endParaRPr sz="2400" dirty="0"/>
          </a:p>
        </p:txBody>
      </p:sp>
      <p:sp>
        <p:nvSpPr>
          <p:cNvPr id="70659" name="Text Placeholder 5"/>
          <p:cNvSpPr>
            <a:spLocks noGrp="1"/>
          </p:cNvSpPr>
          <p:nvPr>
            <p:ph type="body" sz="quarter" idx="16"/>
          </p:nvPr>
        </p:nvSpPr>
        <p:spPr/>
        <p:txBody>
          <a:bodyPr/>
          <a:lstStyle/>
          <a:p>
            <a:pPr eaLnBrk="1" hangingPunct="1">
              <a:lnSpc>
                <a:spcPct val="90000"/>
              </a:lnSpc>
            </a:pPr>
            <a:r>
              <a:rPr dirty="0" smtClean="0">
                <a:solidFill>
                  <a:schemeClr val="tx1"/>
                </a:solidFill>
                <a:cs typeface="Arial" charset="0"/>
              </a:rPr>
              <a:t>To</a:t>
            </a:r>
            <a:r>
              <a:rPr lang="en-US" dirty="0" smtClean="0">
                <a:solidFill>
                  <a:schemeClr val="tx1"/>
                </a:solidFill>
                <a:cs typeface="Arial" charset="0"/>
              </a:rPr>
              <a:t> </a:t>
            </a:r>
            <a:r>
              <a:rPr dirty="0" smtClean="0">
                <a:solidFill>
                  <a:schemeClr val="tx1"/>
                </a:solidFill>
                <a:cs typeface="Arial" charset="0"/>
              </a:rPr>
              <a:t>refer</a:t>
            </a:r>
            <a:r>
              <a:rPr lang="en-US" dirty="0" smtClean="0">
                <a:solidFill>
                  <a:schemeClr val="tx1"/>
                </a:solidFill>
                <a:cs typeface="Arial" charset="0"/>
              </a:rPr>
              <a:t> </a:t>
            </a:r>
            <a:r>
              <a:rPr dirty="0" smtClean="0">
                <a:solidFill>
                  <a:schemeClr val="tx1"/>
                </a:solidFill>
                <a:cs typeface="Arial" charset="0"/>
              </a:rPr>
              <a:t>to</a:t>
            </a:r>
            <a:r>
              <a:rPr lang="en-US" dirty="0" smtClean="0">
                <a:solidFill>
                  <a:schemeClr val="tx1"/>
                </a:solidFill>
                <a:cs typeface="Arial" charset="0"/>
              </a:rPr>
              <a:t> </a:t>
            </a:r>
            <a:r>
              <a:rPr dirty="0" smtClean="0">
                <a:solidFill>
                  <a:schemeClr val="tx1"/>
                </a:solidFill>
                <a:cs typeface="Arial" charset="0"/>
              </a:rPr>
              <a:t>a</a:t>
            </a:r>
            <a:r>
              <a:rPr lang="en-US" dirty="0" smtClean="0">
                <a:solidFill>
                  <a:schemeClr val="tx1"/>
                </a:solidFill>
                <a:cs typeface="Arial" charset="0"/>
              </a:rPr>
              <a:t> </a:t>
            </a:r>
            <a:r>
              <a:rPr dirty="0" smtClean="0">
                <a:solidFill>
                  <a:schemeClr val="tx1"/>
                </a:solidFill>
                <a:cs typeface="Arial" charset="0"/>
              </a:rPr>
              <a:t>DTD</a:t>
            </a:r>
            <a:r>
              <a:rPr lang="en-US" dirty="0" smtClean="0">
                <a:solidFill>
                  <a:schemeClr val="tx1"/>
                </a:solidFill>
                <a:cs typeface="Arial" charset="0"/>
              </a:rPr>
              <a:t> </a:t>
            </a:r>
            <a:r>
              <a:rPr dirty="0" smtClean="0">
                <a:solidFill>
                  <a:schemeClr val="tx1"/>
                </a:solidFill>
                <a:cs typeface="Arial" charset="0"/>
              </a:rPr>
              <a:t>in</a:t>
            </a:r>
            <a:r>
              <a:rPr lang="en-US" dirty="0" smtClean="0">
                <a:solidFill>
                  <a:schemeClr val="tx1"/>
                </a:solidFill>
                <a:cs typeface="Arial" charset="0"/>
              </a:rPr>
              <a:t> </a:t>
            </a:r>
            <a:r>
              <a:rPr dirty="0" smtClean="0">
                <a:solidFill>
                  <a:schemeClr val="tx1"/>
                </a:solidFill>
                <a:cs typeface="Arial" charset="0"/>
              </a:rPr>
              <a:t>an</a:t>
            </a:r>
            <a:r>
              <a:rPr lang="en-US" dirty="0" smtClean="0">
                <a:solidFill>
                  <a:schemeClr val="tx1"/>
                </a:solidFill>
                <a:cs typeface="Arial" charset="0"/>
              </a:rPr>
              <a:t> </a:t>
            </a:r>
            <a:r>
              <a:rPr dirty="0" smtClean="0">
                <a:solidFill>
                  <a:schemeClr val="tx1"/>
                </a:solidFill>
                <a:cs typeface="Arial" charset="0"/>
              </a:rPr>
              <a:t>XML</a:t>
            </a:r>
            <a:r>
              <a:rPr lang="en-US" dirty="0" smtClean="0">
                <a:solidFill>
                  <a:schemeClr val="tx1"/>
                </a:solidFill>
                <a:cs typeface="Arial" charset="0"/>
              </a:rPr>
              <a:t> </a:t>
            </a:r>
            <a:r>
              <a:rPr dirty="0" smtClean="0">
                <a:solidFill>
                  <a:schemeClr val="tx1"/>
                </a:solidFill>
                <a:cs typeface="Arial" charset="0"/>
              </a:rPr>
              <a:t>document,</a:t>
            </a:r>
            <a:r>
              <a:rPr lang="en-US" dirty="0" smtClean="0">
                <a:solidFill>
                  <a:schemeClr val="tx1"/>
                </a:solidFill>
                <a:cs typeface="Arial" charset="0"/>
              </a:rPr>
              <a:t> </a:t>
            </a:r>
            <a:r>
              <a:rPr dirty="0" smtClean="0">
                <a:solidFill>
                  <a:schemeClr val="tx1"/>
                </a:solidFill>
                <a:cs typeface="Arial" charset="0"/>
              </a:rPr>
              <a:t>the</a:t>
            </a:r>
            <a:r>
              <a:rPr lang="en-US" dirty="0" smtClean="0">
                <a:solidFill>
                  <a:schemeClr val="tx1"/>
                </a:solidFill>
                <a:cs typeface="Arial" charset="0"/>
              </a:rPr>
              <a:t> </a:t>
            </a:r>
            <a:r>
              <a:rPr dirty="0" smtClean="0">
                <a:solidFill>
                  <a:schemeClr val="tx1"/>
                </a:solidFill>
                <a:cs typeface="Arial" charset="0"/>
              </a:rPr>
              <a:t>reference</a:t>
            </a:r>
            <a:r>
              <a:rPr lang="en-US" dirty="0" smtClean="0">
                <a:solidFill>
                  <a:schemeClr val="tx1"/>
                </a:solidFill>
                <a:cs typeface="Arial" charset="0"/>
              </a:rPr>
              <a:t> </a:t>
            </a:r>
            <a:r>
              <a:rPr dirty="0" smtClean="0">
                <a:solidFill>
                  <a:schemeClr val="tx1"/>
                </a:solidFill>
                <a:cs typeface="Arial" charset="0"/>
              </a:rPr>
              <a:t>goes</a:t>
            </a:r>
            <a:r>
              <a:rPr lang="en-US" dirty="0" smtClean="0">
                <a:solidFill>
                  <a:schemeClr val="tx1"/>
                </a:solidFill>
                <a:cs typeface="Arial" charset="0"/>
              </a:rPr>
              <a:t> </a:t>
            </a:r>
            <a:r>
              <a:rPr i="1" dirty="0" smtClean="0">
                <a:solidFill>
                  <a:schemeClr val="tx1"/>
                </a:solidFill>
                <a:cs typeface="Arial" charset="0"/>
              </a:rPr>
              <a:t>before</a:t>
            </a:r>
            <a:r>
              <a:rPr lang="en-US" dirty="0" smtClean="0">
                <a:solidFill>
                  <a:schemeClr val="tx1"/>
                </a:solidFill>
                <a:cs typeface="Arial" charset="0"/>
              </a:rPr>
              <a:t> </a:t>
            </a:r>
            <a:r>
              <a:rPr dirty="0" smtClean="0">
                <a:solidFill>
                  <a:schemeClr val="tx1"/>
                </a:solidFill>
                <a:cs typeface="Arial" charset="0"/>
              </a:rPr>
              <a:t>the</a:t>
            </a:r>
            <a:r>
              <a:rPr lang="en-US" dirty="0" smtClean="0">
                <a:solidFill>
                  <a:schemeClr val="tx1"/>
                </a:solidFill>
                <a:cs typeface="Arial" charset="0"/>
              </a:rPr>
              <a:t> </a:t>
            </a:r>
            <a:r>
              <a:rPr dirty="0" smtClean="0">
                <a:solidFill>
                  <a:schemeClr val="tx1"/>
                </a:solidFill>
                <a:cs typeface="Arial" charset="0"/>
              </a:rPr>
              <a:t>root</a:t>
            </a:r>
            <a:r>
              <a:rPr lang="en-US" dirty="0" smtClean="0">
                <a:solidFill>
                  <a:schemeClr val="tx1"/>
                </a:solidFill>
                <a:cs typeface="Arial" charset="0"/>
              </a:rPr>
              <a:t> </a:t>
            </a:r>
            <a:r>
              <a:rPr dirty="0" smtClean="0">
                <a:solidFill>
                  <a:schemeClr val="tx1"/>
                </a:solidFill>
                <a:cs typeface="Arial" charset="0"/>
              </a:rPr>
              <a:t>element:</a:t>
            </a:r>
          </a:p>
          <a:p>
            <a:pPr lvl="1" eaLnBrk="1" hangingPunct="1">
              <a:lnSpc>
                <a:spcPct val="90000"/>
              </a:lnSpc>
              <a:buFont typeface="Arial" charset="0"/>
              <a:buNone/>
            </a:pPr>
            <a:r>
              <a:rPr lang="en-US" dirty="0" smtClean="0">
                <a:solidFill>
                  <a:schemeClr val="tx1"/>
                </a:solidFill>
              </a:rPr>
              <a:t>    </a:t>
            </a:r>
            <a:r>
              <a:rPr dirty="0" smtClean="0">
                <a:solidFill>
                  <a:schemeClr val="tx1"/>
                </a:solidFill>
                <a:latin typeface="Calibri" pitchFamily="34" charset="0"/>
              </a:rPr>
              <a:t>&lt;?xml</a:t>
            </a:r>
            <a:r>
              <a:rPr lang="en-US" dirty="0" smtClean="0">
                <a:solidFill>
                  <a:schemeClr val="tx1"/>
                </a:solidFill>
                <a:latin typeface="Calibri" pitchFamily="34" charset="0"/>
              </a:rPr>
              <a:t> </a:t>
            </a:r>
            <a:r>
              <a:rPr dirty="0" smtClean="0">
                <a:solidFill>
                  <a:schemeClr val="tx1"/>
                </a:solidFill>
                <a:latin typeface="Calibri" pitchFamily="34" charset="0"/>
              </a:rPr>
              <a:t>version="1.0"?&gt;</a:t>
            </a:r>
            <a:br>
              <a:rPr dirty="0" smtClean="0">
                <a:solidFill>
                  <a:schemeClr val="tx1"/>
                </a:solidFill>
                <a:latin typeface="Calibri" pitchFamily="34" charset="0"/>
              </a:rPr>
            </a:br>
            <a:r>
              <a:rPr dirty="0" smtClean="0">
                <a:solidFill>
                  <a:schemeClr val="tx1"/>
                </a:solidFill>
                <a:latin typeface="Calibri" pitchFamily="34" charset="0"/>
              </a:rPr>
              <a:t>&lt;!DOCTYPE</a:t>
            </a:r>
            <a:r>
              <a:rPr lang="en-US" dirty="0" smtClean="0">
                <a:solidFill>
                  <a:schemeClr val="tx1"/>
                </a:solidFill>
                <a:latin typeface="Calibri" pitchFamily="34" charset="0"/>
              </a:rPr>
              <a:t> </a:t>
            </a:r>
            <a:r>
              <a:rPr dirty="0" err="1" smtClean="0">
                <a:solidFill>
                  <a:schemeClr val="tx1"/>
                </a:solidFill>
                <a:latin typeface="Calibri" pitchFamily="34" charset="0"/>
              </a:rPr>
              <a:t>rootElement</a:t>
            </a:r>
            <a:r>
              <a:rPr lang="en-US" dirty="0" smtClean="0">
                <a:solidFill>
                  <a:schemeClr val="tx1"/>
                </a:solidFill>
                <a:latin typeface="Calibri" pitchFamily="34" charset="0"/>
              </a:rPr>
              <a:t> </a:t>
            </a:r>
            <a:r>
              <a:rPr dirty="0" smtClean="0">
                <a:solidFill>
                  <a:schemeClr val="tx1"/>
                </a:solidFill>
                <a:latin typeface="Calibri" pitchFamily="34" charset="0"/>
              </a:rPr>
              <a:t>SYSTEM</a:t>
            </a:r>
            <a:r>
              <a:rPr lang="en-US" dirty="0" smtClean="0">
                <a:solidFill>
                  <a:schemeClr val="tx1"/>
                </a:solidFill>
                <a:latin typeface="Calibri" pitchFamily="34" charset="0"/>
              </a:rPr>
              <a:t> </a:t>
            </a:r>
            <a:r>
              <a:rPr dirty="0" smtClean="0">
                <a:solidFill>
                  <a:schemeClr val="tx1"/>
                </a:solidFill>
                <a:latin typeface="Calibri" pitchFamily="34" charset="0"/>
              </a:rPr>
              <a:t>"</a:t>
            </a:r>
            <a:r>
              <a:rPr i="1" dirty="0" err="1" smtClean="0">
                <a:solidFill>
                  <a:schemeClr val="tx1"/>
                </a:solidFill>
                <a:latin typeface="Calibri" pitchFamily="34" charset="0"/>
              </a:rPr>
              <a:t>url</a:t>
            </a:r>
            <a:r>
              <a:rPr dirty="0" smtClean="0">
                <a:solidFill>
                  <a:schemeClr val="tx1"/>
                </a:solidFill>
                <a:latin typeface="Calibri" pitchFamily="34" charset="0"/>
              </a:rPr>
              <a:t>"&gt;</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rootElement</a:t>
            </a:r>
            <a:r>
              <a:rPr dirty="0" smtClean="0">
                <a:solidFill>
                  <a:schemeClr val="tx1"/>
                </a:solidFill>
                <a:latin typeface="Calibri" pitchFamily="34" charset="0"/>
              </a:rPr>
              <a:t>&gt;</a:t>
            </a:r>
            <a:r>
              <a:rPr lang="en-US" dirty="0" smtClean="0">
                <a:solidFill>
                  <a:schemeClr val="tx1"/>
                </a:solidFill>
                <a:latin typeface="Calibri" pitchFamily="34" charset="0"/>
              </a:rPr>
              <a:t> </a:t>
            </a:r>
            <a:r>
              <a:rPr dirty="0" smtClean="0">
                <a:solidFill>
                  <a:schemeClr val="tx1"/>
                </a:solidFill>
                <a:latin typeface="Calibri" pitchFamily="34" charset="0"/>
              </a:rPr>
              <a:t>...</a:t>
            </a: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rootElement</a:t>
            </a:r>
            <a:r>
              <a:rPr dirty="0" smtClean="0">
                <a:solidFill>
                  <a:schemeClr val="tx1"/>
                </a:solidFill>
                <a:latin typeface="Calibri" pitchFamily="34" charset="0"/>
              </a:rPr>
              <a:t>&gt;</a:t>
            </a:r>
          </a:p>
          <a:p>
            <a:pPr lvl="1" eaLnBrk="1" hangingPunct="1">
              <a:lnSpc>
                <a:spcPct val="90000"/>
              </a:lnSpc>
              <a:buFont typeface="Arial" charset="0"/>
              <a:buNone/>
            </a:pPr>
            <a:endParaRPr dirty="0" smtClean="0">
              <a:solidFill>
                <a:schemeClr val="tx1"/>
              </a:solidFill>
            </a:endParaRPr>
          </a:p>
          <a:p>
            <a:pPr eaLnBrk="1" hangingPunct="1">
              <a:lnSpc>
                <a:spcPct val="90000"/>
              </a:lnSpc>
            </a:pPr>
            <a:r>
              <a:rPr dirty="0" smtClean="0">
                <a:solidFill>
                  <a:schemeClr val="tx1"/>
                </a:solidFill>
                <a:cs typeface="Arial" charset="0"/>
              </a:rPr>
              <a:t>To</a:t>
            </a:r>
            <a:r>
              <a:rPr lang="en-US" dirty="0" smtClean="0">
                <a:solidFill>
                  <a:schemeClr val="tx1"/>
                </a:solidFill>
                <a:cs typeface="Arial" charset="0"/>
              </a:rPr>
              <a:t> </a:t>
            </a:r>
            <a:r>
              <a:rPr dirty="0" smtClean="0">
                <a:solidFill>
                  <a:schemeClr val="tx1"/>
                </a:solidFill>
                <a:cs typeface="Arial" charset="0"/>
              </a:rPr>
              <a:t>refer</a:t>
            </a:r>
            <a:r>
              <a:rPr lang="en-US" dirty="0" smtClean="0">
                <a:solidFill>
                  <a:schemeClr val="tx1"/>
                </a:solidFill>
                <a:cs typeface="Arial" charset="0"/>
              </a:rPr>
              <a:t> </a:t>
            </a:r>
            <a:r>
              <a:rPr dirty="0" smtClean="0">
                <a:solidFill>
                  <a:schemeClr val="tx1"/>
                </a:solidFill>
                <a:cs typeface="Arial" charset="0"/>
              </a:rPr>
              <a:t>to</a:t>
            </a:r>
            <a:r>
              <a:rPr lang="en-US" dirty="0" smtClean="0">
                <a:solidFill>
                  <a:schemeClr val="tx1"/>
                </a:solidFill>
                <a:cs typeface="Arial" charset="0"/>
              </a:rPr>
              <a:t> </a:t>
            </a:r>
            <a:r>
              <a:rPr dirty="0" smtClean="0">
                <a:solidFill>
                  <a:schemeClr val="tx1"/>
                </a:solidFill>
                <a:cs typeface="Arial" charset="0"/>
              </a:rPr>
              <a:t>an</a:t>
            </a:r>
            <a:r>
              <a:rPr lang="en-US" dirty="0" smtClean="0">
                <a:solidFill>
                  <a:schemeClr val="tx1"/>
                </a:solidFill>
                <a:cs typeface="Arial" charset="0"/>
              </a:rPr>
              <a:t> </a:t>
            </a:r>
            <a:r>
              <a:rPr dirty="0" smtClean="0">
                <a:solidFill>
                  <a:schemeClr val="tx1"/>
                </a:solidFill>
                <a:cs typeface="Arial" charset="0"/>
              </a:rPr>
              <a:t>XSD</a:t>
            </a:r>
            <a:r>
              <a:rPr lang="en-US" dirty="0" smtClean="0">
                <a:solidFill>
                  <a:schemeClr val="tx1"/>
                </a:solidFill>
                <a:cs typeface="Arial" charset="0"/>
              </a:rPr>
              <a:t> </a:t>
            </a:r>
            <a:r>
              <a:rPr dirty="0" smtClean="0">
                <a:solidFill>
                  <a:schemeClr val="tx1"/>
                </a:solidFill>
                <a:cs typeface="Arial" charset="0"/>
              </a:rPr>
              <a:t>in</a:t>
            </a:r>
            <a:r>
              <a:rPr lang="en-US" dirty="0" smtClean="0">
                <a:solidFill>
                  <a:schemeClr val="tx1"/>
                </a:solidFill>
                <a:cs typeface="Arial" charset="0"/>
              </a:rPr>
              <a:t> </a:t>
            </a:r>
            <a:r>
              <a:rPr dirty="0" smtClean="0">
                <a:solidFill>
                  <a:schemeClr val="tx1"/>
                </a:solidFill>
                <a:cs typeface="Arial" charset="0"/>
              </a:rPr>
              <a:t>an</a:t>
            </a:r>
            <a:r>
              <a:rPr lang="en-US" dirty="0" smtClean="0">
                <a:solidFill>
                  <a:schemeClr val="tx1"/>
                </a:solidFill>
                <a:cs typeface="Arial" charset="0"/>
              </a:rPr>
              <a:t> </a:t>
            </a:r>
            <a:r>
              <a:rPr dirty="0" smtClean="0">
                <a:solidFill>
                  <a:schemeClr val="tx1"/>
                </a:solidFill>
                <a:cs typeface="Arial" charset="0"/>
              </a:rPr>
              <a:t>XML</a:t>
            </a:r>
            <a:r>
              <a:rPr lang="en-US" dirty="0" smtClean="0">
                <a:solidFill>
                  <a:schemeClr val="tx1"/>
                </a:solidFill>
                <a:cs typeface="Arial" charset="0"/>
              </a:rPr>
              <a:t> </a:t>
            </a:r>
            <a:r>
              <a:rPr dirty="0" smtClean="0">
                <a:solidFill>
                  <a:schemeClr val="tx1"/>
                </a:solidFill>
                <a:cs typeface="Arial" charset="0"/>
              </a:rPr>
              <a:t>document,</a:t>
            </a:r>
            <a:r>
              <a:rPr lang="en-US" dirty="0" smtClean="0">
                <a:solidFill>
                  <a:schemeClr val="tx1"/>
                </a:solidFill>
                <a:cs typeface="Arial" charset="0"/>
              </a:rPr>
              <a:t> </a:t>
            </a:r>
            <a:r>
              <a:rPr dirty="0" smtClean="0">
                <a:solidFill>
                  <a:schemeClr val="tx1"/>
                </a:solidFill>
                <a:cs typeface="Arial" charset="0"/>
              </a:rPr>
              <a:t>the</a:t>
            </a:r>
            <a:r>
              <a:rPr lang="en-US" dirty="0" smtClean="0">
                <a:solidFill>
                  <a:schemeClr val="tx1"/>
                </a:solidFill>
                <a:cs typeface="Arial" charset="0"/>
              </a:rPr>
              <a:t> </a:t>
            </a:r>
            <a:r>
              <a:rPr dirty="0" smtClean="0">
                <a:solidFill>
                  <a:schemeClr val="tx1"/>
                </a:solidFill>
                <a:cs typeface="Arial" charset="0"/>
              </a:rPr>
              <a:t>reference</a:t>
            </a:r>
            <a:r>
              <a:rPr lang="en-US" dirty="0" smtClean="0">
                <a:solidFill>
                  <a:schemeClr val="tx1"/>
                </a:solidFill>
                <a:cs typeface="Arial" charset="0"/>
              </a:rPr>
              <a:t> </a:t>
            </a:r>
            <a:r>
              <a:rPr dirty="0" smtClean="0">
                <a:solidFill>
                  <a:schemeClr val="tx1"/>
                </a:solidFill>
                <a:cs typeface="Arial" charset="0"/>
              </a:rPr>
              <a:t>goes</a:t>
            </a:r>
            <a:r>
              <a:rPr lang="en-US" dirty="0" smtClean="0">
                <a:solidFill>
                  <a:schemeClr val="tx1"/>
                </a:solidFill>
                <a:cs typeface="Arial" charset="0"/>
              </a:rPr>
              <a:t> </a:t>
            </a:r>
            <a:r>
              <a:rPr i="1" dirty="0" smtClean="0">
                <a:solidFill>
                  <a:schemeClr val="tx1"/>
                </a:solidFill>
                <a:cs typeface="Arial" charset="0"/>
              </a:rPr>
              <a:t>in</a:t>
            </a:r>
            <a:r>
              <a:rPr lang="en-US" dirty="0" smtClean="0">
                <a:solidFill>
                  <a:schemeClr val="tx1"/>
                </a:solidFill>
                <a:cs typeface="Arial" charset="0"/>
              </a:rPr>
              <a:t> </a:t>
            </a:r>
            <a:r>
              <a:rPr dirty="0" smtClean="0">
                <a:solidFill>
                  <a:schemeClr val="tx1"/>
                </a:solidFill>
                <a:cs typeface="Arial" charset="0"/>
              </a:rPr>
              <a:t>the</a:t>
            </a:r>
            <a:r>
              <a:rPr lang="en-US" dirty="0">
                <a:cs typeface="Arial" charset="0"/>
              </a:rPr>
              <a:t> </a:t>
            </a:r>
            <a:r>
              <a:rPr dirty="0" smtClean="0">
                <a:solidFill>
                  <a:schemeClr val="tx1"/>
                </a:solidFill>
                <a:cs typeface="Arial" charset="0"/>
              </a:rPr>
              <a:t>root</a:t>
            </a:r>
            <a:r>
              <a:rPr lang="en-US" dirty="0" smtClean="0">
                <a:solidFill>
                  <a:schemeClr val="tx1"/>
                </a:solidFill>
                <a:cs typeface="Arial" charset="0"/>
              </a:rPr>
              <a:t> </a:t>
            </a:r>
            <a:r>
              <a:rPr dirty="0" smtClean="0">
                <a:solidFill>
                  <a:schemeClr val="tx1"/>
                </a:solidFill>
                <a:cs typeface="Arial" charset="0"/>
              </a:rPr>
              <a:t>element:</a:t>
            </a:r>
            <a:r>
              <a:rPr lang="en-US" dirty="0" smtClean="0">
                <a:solidFill>
                  <a:schemeClr val="tx1"/>
                </a:solidFill>
                <a:cs typeface="Arial" charset="0"/>
              </a:rPr>
              <a:t>    </a:t>
            </a:r>
            <a:endParaRPr dirty="0" smtClean="0">
              <a:solidFill>
                <a:schemeClr val="tx1"/>
              </a:solidFill>
              <a:cs typeface="Arial" charset="0"/>
            </a:endParaRPr>
          </a:p>
          <a:p>
            <a:pPr lvl="1" eaLnBrk="1" hangingPunct="1">
              <a:lnSpc>
                <a:spcPct val="90000"/>
              </a:lnSpc>
              <a:buFont typeface="Arial" charset="0"/>
              <a:buNone/>
            </a:pPr>
            <a:r>
              <a:rPr lang="en-US" dirty="0" smtClean="0">
                <a:solidFill>
                  <a:schemeClr val="tx1"/>
                </a:solidFill>
              </a:rPr>
              <a:t>    </a:t>
            </a:r>
            <a:r>
              <a:rPr dirty="0" smtClean="0">
                <a:solidFill>
                  <a:schemeClr val="tx1"/>
                </a:solidFill>
                <a:latin typeface="Calibri" pitchFamily="34" charset="0"/>
              </a:rPr>
              <a:t>&lt;?xml</a:t>
            </a:r>
            <a:r>
              <a:rPr lang="en-US" dirty="0" smtClean="0">
                <a:solidFill>
                  <a:schemeClr val="tx1"/>
                </a:solidFill>
                <a:latin typeface="Calibri" pitchFamily="34" charset="0"/>
              </a:rPr>
              <a:t> </a:t>
            </a:r>
            <a:r>
              <a:rPr dirty="0" smtClean="0">
                <a:solidFill>
                  <a:schemeClr val="tx1"/>
                </a:solidFill>
                <a:latin typeface="Calibri" pitchFamily="34" charset="0"/>
              </a:rPr>
              <a:t>version="1.0"?&gt;</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rootElement</a:t>
            </a:r>
            <a:r>
              <a:rPr dirty="0" smtClean="0">
                <a:solidFill>
                  <a:schemeClr val="tx1"/>
                </a:solidFill>
                <a:latin typeface="Calibri" pitchFamily="34" charset="0"/>
              </a:rPr>
              <a:t/>
            </a:r>
            <a:br>
              <a:rPr dirty="0" smtClean="0">
                <a:solidFill>
                  <a:schemeClr val="tx1"/>
                </a:solidFill>
                <a:latin typeface="Calibri" pitchFamily="34" charset="0"/>
              </a:rPr>
            </a:br>
            <a:r>
              <a:rPr lang="en-US" dirty="0" smtClean="0">
                <a:solidFill>
                  <a:schemeClr val="tx1"/>
                </a:solidFill>
                <a:latin typeface="Calibri" pitchFamily="34" charset="0"/>
              </a:rPr>
              <a:t>    </a:t>
            </a:r>
            <a:r>
              <a:rPr dirty="0" err="1" smtClean="0">
                <a:solidFill>
                  <a:schemeClr val="tx1"/>
                </a:solidFill>
                <a:latin typeface="Calibri" pitchFamily="34" charset="0"/>
              </a:rPr>
              <a:t>xmlns:xsi</a:t>
            </a:r>
            <a:r>
              <a:rPr dirty="0" smtClean="0">
                <a:solidFill>
                  <a:schemeClr val="tx1"/>
                </a:solidFill>
                <a:latin typeface="Calibri" pitchFamily="34" charset="0"/>
              </a:rPr>
              <a:t>="http://www.w3.org/2001/</a:t>
            </a:r>
            <a:r>
              <a:rPr dirty="0" err="1" smtClean="0">
                <a:solidFill>
                  <a:schemeClr val="tx1"/>
                </a:solidFill>
                <a:latin typeface="Calibri" pitchFamily="34" charset="0"/>
              </a:rPr>
              <a:t>XMLSchema</a:t>
            </a:r>
            <a:r>
              <a:rPr dirty="0" smtClean="0">
                <a:solidFill>
                  <a:schemeClr val="tx1"/>
                </a:solidFill>
                <a:latin typeface="Calibri" pitchFamily="34" charset="0"/>
              </a:rPr>
              <a:t>-instance“</a:t>
            </a:r>
            <a:br>
              <a:rPr dirty="0" smtClean="0">
                <a:solidFill>
                  <a:schemeClr val="tx1"/>
                </a:solidFill>
                <a:latin typeface="Calibri" pitchFamily="34" charset="0"/>
              </a:rPr>
            </a:br>
            <a:r>
              <a:rPr dirty="0" smtClean="0">
                <a:solidFill>
                  <a:schemeClr val="tx1"/>
                </a:solidFill>
                <a:latin typeface="Calibri" pitchFamily="34" charset="0"/>
              </a:rPr>
              <a:t>		(The</a:t>
            </a:r>
            <a:r>
              <a:rPr lang="en-US" dirty="0" smtClean="0">
                <a:solidFill>
                  <a:schemeClr val="tx1"/>
                </a:solidFill>
                <a:latin typeface="Calibri" pitchFamily="34" charset="0"/>
              </a:rPr>
              <a:t> </a:t>
            </a:r>
            <a:r>
              <a:rPr u="sng" dirty="0" smtClean="0">
                <a:solidFill>
                  <a:schemeClr val="tx1"/>
                </a:solidFill>
                <a:latin typeface="Calibri" pitchFamily="34" charset="0"/>
              </a:rPr>
              <a:t>X</a:t>
            </a:r>
            <a:r>
              <a:rPr dirty="0" smtClean="0">
                <a:solidFill>
                  <a:schemeClr val="tx1"/>
                </a:solidFill>
                <a:latin typeface="Calibri" pitchFamily="34" charset="0"/>
              </a:rPr>
              <a:t>ML</a:t>
            </a:r>
            <a:r>
              <a:rPr lang="en-US" dirty="0" smtClean="0">
                <a:solidFill>
                  <a:schemeClr val="tx1"/>
                </a:solidFill>
                <a:latin typeface="Calibri" pitchFamily="34" charset="0"/>
              </a:rPr>
              <a:t> </a:t>
            </a:r>
            <a:r>
              <a:rPr u="sng" dirty="0" smtClean="0">
                <a:solidFill>
                  <a:schemeClr val="tx1"/>
                </a:solidFill>
                <a:latin typeface="Calibri" pitchFamily="34" charset="0"/>
              </a:rPr>
              <a:t>S</a:t>
            </a:r>
            <a:r>
              <a:rPr dirty="0" smtClean="0">
                <a:solidFill>
                  <a:schemeClr val="tx1"/>
                </a:solidFill>
                <a:latin typeface="Calibri" pitchFamily="34" charset="0"/>
              </a:rPr>
              <a:t>chema</a:t>
            </a:r>
            <a:r>
              <a:rPr lang="en-US" dirty="0" smtClean="0">
                <a:solidFill>
                  <a:schemeClr val="tx1"/>
                </a:solidFill>
                <a:latin typeface="Calibri" pitchFamily="34" charset="0"/>
              </a:rPr>
              <a:t> </a:t>
            </a:r>
            <a:r>
              <a:rPr u="sng" dirty="0" smtClean="0">
                <a:solidFill>
                  <a:schemeClr val="tx1"/>
                </a:solidFill>
                <a:latin typeface="Calibri" pitchFamily="34" charset="0"/>
              </a:rPr>
              <a:t>I</a:t>
            </a:r>
            <a:r>
              <a:rPr dirty="0" smtClean="0">
                <a:solidFill>
                  <a:schemeClr val="tx1"/>
                </a:solidFill>
                <a:latin typeface="Calibri" pitchFamily="34" charset="0"/>
              </a:rPr>
              <a:t>nstance</a:t>
            </a:r>
            <a:r>
              <a:rPr lang="en-US" dirty="0" smtClean="0">
                <a:solidFill>
                  <a:schemeClr val="tx1"/>
                </a:solidFill>
                <a:latin typeface="Calibri" pitchFamily="34" charset="0"/>
              </a:rPr>
              <a:t> </a:t>
            </a:r>
            <a:r>
              <a:rPr dirty="0" smtClean="0">
                <a:solidFill>
                  <a:schemeClr val="tx1"/>
                </a:solidFill>
                <a:latin typeface="Calibri" pitchFamily="34" charset="0"/>
              </a:rPr>
              <a:t>reference</a:t>
            </a:r>
            <a:r>
              <a:rPr lang="en-US" dirty="0" smtClean="0">
                <a:solidFill>
                  <a:schemeClr val="tx1"/>
                </a:solidFill>
                <a:latin typeface="Calibri" pitchFamily="34" charset="0"/>
              </a:rPr>
              <a:t> </a:t>
            </a:r>
            <a:r>
              <a:rPr dirty="0" smtClean="0">
                <a:solidFill>
                  <a:schemeClr val="tx1"/>
                </a:solidFill>
                <a:latin typeface="Calibri" pitchFamily="34" charset="0"/>
              </a:rPr>
              <a:t>is</a:t>
            </a:r>
            <a:r>
              <a:rPr lang="en-US" dirty="0" smtClean="0">
                <a:solidFill>
                  <a:schemeClr val="tx1"/>
                </a:solidFill>
                <a:latin typeface="Calibri" pitchFamily="34" charset="0"/>
              </a:rPr>
              <a:t> </a:t>
            </a:r>
            <a:r>
              <a:rPr dirty="0" smtClean="0">
                <a:solidFill>
                  <a:schemeClr val="tx1"/>
                </a:solidFill>
                <a:latin typeface="Calibri" pitchFamily="34" charset="0"/>
              </a:rPr>
              <a:t>required)</a:t>
            </a:r>
            <a:br>
              <a:rPr dirty="0" smtClean="0">
                <a:solidFill>
                  <a:schemeClr val="tx1"/>
                </a:solidFill>
                <a:latin typeface="Calibri" pitchFamily="34" charset="0"/>
              </a:rPr>
            </a:br>
            <a:r>
              <a:rPr lang="en-US" dirty="0" smtClean="0">
                <a:solidFill>
                  <a:schemeClr val="tx1"/>
                </a:solidFill>
                <a:latin typeface="Calibri" pitchFamily="34" charset="0"/>
              </a:rPr>
              <a:t>    </a:t>
            </a:r>
            <a:r>
              <a:rPr dirty="0" err="1" smtClean="0">
                <a:solidFill>
                  <a:schemeClr val="tx1"/>
                </a:solidFill>
                <a:latin typeface="Calibri" pitchFamily="34" charset="0"/>
              </a:rPr>
              <a:t>xsi:SchemaLocation</a:t>
            </a:r>
            <a:r>
              <a:rPr dirty="0" smtClean="0">
                <a:solidFill>
                  <a:schemeClr val="tx1"/>
                </a:solidFill>
                <a:latin typeface="Calibri" pitchFamily="34" charset="0"/>
              </a:rPr>
              <a:t>="</a:t>
            </a:r>
            <a:r>
              <a:rPr i="1" dirty="0" err="1" smtClean="0">
                <a:solidFill>
                  <a:schemeClr val="tx1"/>
                </a:solidFill>
                <a:latin typeface="Calibri" pitchFamily="34" charset="0"/>
              </a:rPr>
              <a:t>url</a:t>
            </a:r>
            <a:r>
              <a:rPr lang="en-US" i="1" dirty="0" smtClean="0">
                <a:solidFill>
                  <a:schemeClr val="tx1"/>
                </a:solidFill>
                <a:latin typeface="Calibri" pitchFamily="34" charset="0"/>
              </a:rPr>
              <a:t>   </a:t>
            </a:r>
            <a:r>
              <a:rPr i="1" dirty="0" smtClean="0">
                <a:solidFill>
                  <a:schemeClr val="tx1"/>
                </a:solidFill>
                <a:latin typeface="Calibri" pitchFamily="34" charset="0"/>
              </a:rPr>
              <a:t>file</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(This</a:t>
            </a:r>
            <a:r>
              <a:rPr lang="en-US" dirty="0" smtClean="0">
                <a:solidFill>
                  <a:schemeClr val="tx1"/>
                </a:solidFill>
                <a:latin typeface="Calibri" pitchFamily="34" charset="0"/>
              </a:rPr>
              <a:t> </a:t>
            </a:r>
            <a:r>
              <a:rPr dirty="0" smtClean="0">
                <a:solidFill>
                  <a:schemeClr val="tx1"/>
                </a:solidFill>
                <a:latin typeface="Calibri" pitchFamily="34" charset="0"/>
              </a:rPr>
              <a:t>is</a:t>
            </a:r>
            <a:r>
              <a:rPr lang="en-US" dirty="0" smtClean="0">
                <a:solidFill>
                  <a:schemeClr val="tx1"/>
                </a:solidFill>
                <a:latin typeface="Calibri" pitchFamily="34" charset="0"/>
              </a:rPr>
              <a:t> </a:t>
            </a:r>
            <a:r>
              <a:rPr dirty="0" smtClean="0">
                <a:solidFill>
                  <a:schemeClr val="tx1"/>
                </a:solidFill>
                <a:latin typeface="Calibri" pitchFamily="34" charset="0"/>
              </a:rPr>
              <a:t>where</a:t>
            </a:r>
            <a:r>
              <a:rPr lang="en-US" dirty="0" smtClean="0">
                <a:solidFill>
                  <a:schemeClr val="tx1"/>
                </a:solidFill>
                <a:latin typeface="Calibri" pitchFamily="34" charset="0"/>
              </a:rPr>
              <a:t> </a:t>
            </a:r>
            <a:r>
              <a:rPr i="1" dirty="0" smtClean="0">
                <a:solidFill>
                  <a:schemeClr val="tx1"/>
                </a:solidFill>
                <a:latin typeface="Calibri" pitchFamily="34" charset="0"/>
              </a:rPr>
              <a:t>your</a:t>
            </a:r>
            <a:r>
              <a:rPr lang="en-US" dirty="0" smtClean="0">
                <a:solidFill>
                  <a:schemeClr val="tx1"/>
                </a:solidFill>
                <a:latin typeface="Calibri" pitchFamily="34" charset="0"/>
              </a:rPr>
              <a:t> </a:t>
            </a:r>
            <a:r>
              <a:rPr dirty="0" smtClean="0">
                <a:solidFill>
                  <a:schemeClr val="tx1"/>
                </a:solidFill>
                <a:latin typeface="Calibri" pitchFamily="34" charset="0"/>
              </a:rPr>
              <a:t>XML</a:t>
            </a:r>
            <a:r>
              <a:rPr lang="en-US" dirty="0" smtClean="0">
                <a:solidFill>
                  <a:schemeClr val="tx1"/>
                </a:solidFill>
                <a:latin typeface="Calibri" pitchFamily="34" charset="0"/>
              </a:rPr>
              <a:t> </a:t>
            </a:r>
            <a:r>
              <a:rPr dirty="0" smtClean="0">
                <a:solidFill>
                  <a:schemeClr val="tx1"/>
                </a:solidFill>
                <a:latin typeface="Calibri" pitchFamily="34" charset="0"/>
              </a:rPr>
              <a:t>Schema</a:t>
            </a:r>
            <a:r>
              <a:rPr lang="en-US" dirty="0" smtClean="0">
                <a:solidFill>
                  <a:schemeClr val="tx1"/>
                </a:solidFill>
                <a:latin typeface="Calibri" pitchFamily="34" charset="0"/>
              </a:rPr>
              <a:t> </a:t>
            </a:r>
            <a:r>
              <a:rPr dirty="0" smtClean="0">
                <a:solidFill>
                  <a:schemeClr val="tx1"/>
                </a:solidFill>
                <a:latin typeface="Calibri" pitchFamily="34" charset="0"/>
              </a:rPr>
              <a:t>definition</a:t>
            </a:r>
            <a:r>
              <a:rPr lang="en-US" dirty="0" smtClean="0">
                <a:solidFill>
                  <a:schemeClr val="tx1"/>
                </a:solidFill>
                <a:latin typeface="Calibri" pitchFamily="34" charset="0"/>
              </a:rPr>
              <a:t> </a:t>
            </a:r>
            <a:r>
              <a:rPr dirty="0" smtClean="0">
                <a:solidFill>
                  <a:schemeClr val="tx1"/>
                </a:solidFill>
                <a:latin typeface="Calibri" pitchFamily="34" charset="0"/>
              </a:rPr>
              <a:t>can</a:t>
            </a:r>
            <a:r>
              <a:rPr lang="en-US" dirty="0" smtClean="0">
                <a:solidFill>
                  <a:schemeClr val="tx1"/>
                </a:solidFill>
                <a:latin typeface="Calibri" pitchFamily="34" charset="0"/>
              </a:rPr>
              <a:t> </a:t>
            </a:r>
            <a:r>
              <a:rPr dirty="0" smtClean="0">
                <a:solidFill>
                  <a:schemeClr val="tx1"/>
                </a:solidFill>
                <a:latin typeface="Calibri" pitchFamily="34" charset="0"/>
              </a:rPr>
              <a:t>be</a:t>
            </a:r>
            <a:r>
              <a:rPr lang="en-US" dirty="0" smtClean="0">
                <a:solidFill>
                  <a:schemeClr val="tx1"/>
                </a:solidFill>
                <a:latin typeface="Calibri" pitchFamily="34" charset="0"/>
              </a:rPr>
              <a:t> </a:t>
            </a:r>
            <a:r>
              <a:rPr dirty="0" smtClean="0">
                <a:solidFill>
                  <a:schemeClr val="tx1"/>
                </a:solidFill>
                <a:latin typeface="Calibri" pitchFamily="34" charset="0"/>
              </a:rPr>
              <a:t>found)</a:t>
            </a:r>
          </a:p>
          <a:p>
            <a:pPr lvl="1" eaLnBrk="1" hangingPunct="1">
              <a:lnSpc>
                <a:spcPct val="90000"/>
              </a:lnSpc>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			...</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rootElement</a:t>
            </a:r>
            <a:r>
              <a:rPr dirty="0" smtClean="0">
                <a:solidFill>
                  <a:schemeClr val="tx1"/>
                </a:solidFill>
                <a:latin typeface="Calibri" pitchFamily="34" charset="0"/>
              </a:rPr>
              <a:t>&gt;</a:t>
            </a:r>
          </a:p>
          <a:p>
            <a:pPr eaLnBrk="1" hangingPunct="1">
              <a:lnSpc>
                <a:spcPct val="90000"/>
              </a:lnSpc>
            </a:pPr>
            <a:endParaRPr dirty="0" smtClean="0">
              <a:solidFill>
                <a:schemeClr val="tx1"/>
              </a:solidFill>
              <a:cs typeface="Arial" charset="0"/>
            </a:endParaRPr>
          </a:p>
          <a:p>
            <a:pPr eaLnBrk="1" hangingPunct="1"/>
            <a:endParaRPr dirty="0" smtClean="0">
              <a:solidFill>
                <a:schemeClr val="tx1"/>
              </a:solidFill>
              <a:cs typeface="Arial" charset="0"/>
            </a:endParaRPr>
          </a:p>
        </p:txBody>
      </p:sp>
      <p:sp>
        <p:nvSpPr>
          <p:cNvPr id="70660" name="Rectangle 4"/>
          <p:cNvSpPr>
            <a:spLocks noChangeArrowheads="1"/>
          </p:cNvSpPr>
          <p:nvPr/>
        </p:nvSpPr>
        <p:spPr bwMode="auto">
          <a:xfrm>
            <a:off x="1219200" y="1981200"/>
            <a:ext cx="5867400" cy="914400"/>
          </a:xfrm>
          <a:prstGeom prst="rect">
            <a:avLst/>
          </a:prstGeom>
          <a:noFill/>
          <a:ln w="9525">
            <a:solidFill>
              <a:schemeClr val="tx1"/>
            </a:solidFill>
            <a:miter lim="800000"/>
            <a:headEnd/>
            <a:tailEnd/>
          </a:ln>
        </p:spPr>
        <p:txBody>
          <a:bodyPr wrap="none" anchor="ctr"/>
          <a:lstStyle/>
          <a:p>
            <a:endParaRPr lang="en-US"/>
          </a:p>
        </p:txBody>
      </p:sp>
      <p:sp>
        <p:nvSpPr>
          <p:cNvPr id="70661" name="Rectangle 5"/>
          <p:cNvSpPr>
            <a:spLocks noChangeArrowheads="1"/>
          </p:cNvSpPr>
          <p:nvPr/>
        </p:nvSpPr>
        <p:spPr bwMode="auto">
          <a:xfrm>
            <a:off x="1219200" y="3810000"/>
            <a:ext cx="7086600" cy="27432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Multiple</a:t>
            </a:r>
            <a:r>
              <a:rPr lang="en-US" dirty="0" smtClean="0"/>
              <a:t> </a:t>
            </a:r>
            <a:r>
              <a:rPr dirty="0" smtClean="0"/>
              <a:t>Levels</a:t>
            </a:r>
            <a:r>
              <a:rPr lang="en-US" dirty="0" smtClean="0"/>
              <a:t> </a:t>
            </a:r>
            <a:r>
              <a:rPr dirty="0" smtClean="0"/>
              <a:t>of</a:t>
            </a:r>
            <a:r>
              <a:rPr lang="en-US" dirty="0" smtClean="0"/>
              <a:t> </a:t>
            </a:r>
            <a:r>
              <a:rPr dirty="0" smtClean="0"/>
              <a:t>Checking</a:t>
            </a:r>
            <a:endParaRPr dirty="0"/>
          </a:p>
        </p:txBody>
      </p:sp>
      <p:sp>
        <p:nvSpPr>
          <p:cNvPr id="79876" name="Text Box 4"/>
          <p:cNvSpPr txBox="1">
            <a:spLocks noChangeArrowheads="1"/>
          </p:cNvSpPr>
          <p:nvPr/>
        </p:nvSpPr>
        <p:spPr bwMode="auto">
          <a:xfrm>
            <a:off x="914400" y="3008313"/>
            <a:ext cx="1211263" cy="400050"/>
          </a:xfrm>
          <a:prstGeom prst="rect">
            <a:avLst/>
          </a:prstGeom>
          <a:noFill/>
          <a:ln w="9525">
            <a:noFill/>
            <a:miter lim="800000"/>
            <a:headEnd/>
            <a:tailEnd/>
          </a:ln>
        </p:spPr>
        <p:txBody>
          <a:bodyPr wrap="none">
            <a:spAutoFit/>
          </a:bodyPr>
          <a:lstStyle/>
          <a:p>
            <a:pPr eaLnBrk="0" hangingPunct="0">
              <a:defRPr/>
            </a:pPr>
            <a:r>
              <a:rPr lang="en-US" sz="2000" dirty="0">
                <a:latin typeface="+mj-lt"/>
              </a:rPr>
              <a:t>song.xml</a:t>
            </a:r>
          </a:p>
        </p:txBody>
      </p:sp>
      <p:sp>
        <p:nvSpPr>
          <p:cNvPr id="79877" name="Text Box 13"/>
          <p:cNvSpPr txBox="1">
            <a:spLocks noChangeArrowheads="1"/>
          </p:cNvSpPr>
          <p:nvPr/>
        </p:nvSpPr>
        <p:spPr bwMode="auto">
          <a:xfrm>
            <a:off x="946150" y="4600575"/>
            <a:ext cx="3330575" cy="1138238"/>
          </a:xfrm>
          <a:prstGeom prst="rect">
            <a:avLst/>
          </a:prstGeom>
          <a:noFill/>
          <a:ln w="9525">
            <a:noFill/>
            <a:miter lim="800000"/>
            <a:headEnd/>
            <a:tailEnd/>
          </a:ln>
        </p:spPr>
        <p:txBody>
          <a:bodyPr wrap="none">
            <a:spAutoFit/>
          </a:bodyPr>
          <a:lstStyle/>
          <a:p>
            <a:pPr algn="just">
              <a:spcBef>
                <a:spcPct val="20000"/>
              </a:spcBef>
              <a:buClr>
                <a:srgbClr val="CC3300"/>
              </a:buClr>
              <a:buFont typeface="Wingdings" pitchFamily="2" charset="2"/>
              <a:buNone/>
              <a:defRPr/>
            </a:pPr>
            <a:r>
              <a:rPr lang="en-US" sz="2000" dirty="0" smtClean="0">
                <a:latin typeface="+mn-lt"/>
                <a:cs typeface="Arial" charset="0"/>
              </a:rPr>
              <a:t>Validate that xml document</a:t>
            </a:r>
            <a:endParaRPr lang="en-US" sz="2000" dirty="0">
              <a:latin typeface="+mn-lt"/>
              <a:cs typeface="Arial" charset="0"/>
            </a:endParaRPr>
          </a:p>
          <a:p>
            <a:pPr algn="just">
              <a:spcBef>
                <a:spcPct val="20000"/>
              </a:spcBef>
              <a:buClr>
                <a:srgbClr val="CC3300"/>
              </a:buClr>
              <a:buFont typeface="Wingdings" pitchFamily="2" charset="2"/>
              <a:buNone/>
              <a:defRPr/>
            </a:pPr>
            <a:r>
              <a:rPr lang="en-US" sz="2000" dirty="0" smtClean="0">
                <a:latin typeface="+mn-lt"/>
                <a:cs typeface="Arial" charset="0"/>
              </a:rPr>
              <a:t>conforms to rules described</a:t>
            </a:r>
            <a:endParaRPr lang="en-US" sz="2000" dirty="0">
              <a:latin typeface="+mn-lt"/>
              <a:cs typeface="Arial" charset="0"/>
            </a:endParaRPr>
          </a:p>
          <a:p>
            <a:pPr algn="just">
              <a:spcBef>
                <a:spcPct val="20000"/>
              </a:spcBef>
              <a:buClr>
                <a:srgbClr val="CC3300"/>
              </a:buClr>
              <a:buFont typeface="Wingdings" pitchFamily="2" charset="2"/>
              <a:buNone/>
              <a:defRPr/>
            </a:pPr>
            <a:r>
              <a:rPr lang="en-US" sz="2000" dirty="0" smtClean="0">
                <a:latin typeface="+mn-lt"/>
                <a:cs typeface="Arial" charset="0"/>
              </a:rPr>
              <a:t>in song.xsd</a:t>
            </a:r>
            <a:endParaRPr lang="en-US" sz="2000" dirty="0">
              <a:latin typeface="+mn-lt"/>
              <a:cs typeface="Arial" charset="0"/>
            </a:endParaRPr>
          </a:p>
        </p:txBody>
      </p:sp>
      <p:sp>
        <p:nvSpPr>
          <p:cNvPr id="79878" name="Text Box 14"/>
          <p:cNvSpPr txBox="1">
            <a:spLocks noChangeArrowheads="1"/>
          </p:cNvSpPr>
          <p:nvPr/>
        </p:nvSpPr>
        <p:spPr bwMode="auto">
          <a:xfrm>
            <a:off x="4648200" y="4624388"/>
            <a:ext cx="4114800" cy="1508105"/>
          </a:xfrm>
          <a:prstGeom prst="rect">
            <a:avLst/>
          </a:prstGeom>
          <a:noFill/>
          <a:ln w="9525">
            <a:noFill/>
            <a:miter lim="800000"/>
            <a:headEnd/>
            <a:tailEnd/>
          </a:ln>
        </p:spPr>
        <p:txBody>
          <a:bodyPr wrap="square">
            <a:spAutoFit/>
          </a:bodyPr>
          <a:lstStyle/>
          <a:p>
            <a:pPr algn="just">
              <a:spcBef>
                <a:spcPct val="20000"/>
              </a:spcBef>
              <a:buClr>
                <a:srgbClr val="CC3300"/>
              </a:buClr>
              <a:buFont typeface="Wingdings" pitchFamily="2" charset="2"/>
              <a:buNone/>
              <a:defRPr/>
            </a:pPr>
            <a:r>
              <a:rPr lang="en-US" sz="2000" dirty="0" smtClean="0">
                <a:latin typeface="+mn-lt"/>
                <a:cs typeface="Arial" charset="0"/>
              </a:rPr>
              <a:t>Validate that  song.xsd is a valid</a:t>
            </a:r>
            <a:endParaRPr lang="en-US" sz="2000" dirty="0">
              <a:latin typeface="+mn-lt"/>
              <a:cs typeface="Arial" charset="0"/>
            </a:endParaRPr>
          </a:p>
          <a:p>
            <a:pPr algn="just">
              <a:spcBef>
                <a:spcPct val="20000"/>
              </a:spcBef>
              <a:buClr>
                <a:srgbClr val="CC3300"/>
              </a:buClr>
              <a:buFont typeface="Wingdings" pitchFamily="2" charset="2"/>
              <a:buNone/>
              <a:defRPr/>
            </a:pPr>
            <a:r>
              <a:rPr lang="en-US" sz="2000" dirty="0" smtClean="0">
                <a:latin typeface="+mn-lt"/>
                <a:cs typeface="Arial" charset="0"/>
              </a:rPr>
              <a:t>schema document, </a:t>
            </a:r>
          </a:p>
          <a:p>
            <a:pPr algn="just">
              <a:spcBef>
                <a:spcPct val="20000"/>
              </a:spcBef>
              <a:buClr>
                <a:srgbClr val="CC3300"/>
              </a:buClr>
              <a:buFont typeface="Wingdings" pitchFamily="2" charset="2"/>
              <a:buNone/>
              <a:defRPr/>
            </a:pPr>
            <a:r>
              <a:rPr lang="en-US" sz="2000" dirty="0" smtClean="0">
                <a:latin typeface="+mn-lt"/>
                <a:cs typeface="Arial" charset="0"/>
              </a:rPr>
              <a:t>i.e., it conforms to rules described</a:t>
            </a:r>
            <a:endParaRPr lang="en-US" sz="2000" dirty="0">
              <a:latin typeface="+mn-lt"/>
              <a:cs typeface="Arial" charset="0"/>
            </a:endParaRPr>
          </a:p>
          <a:p>
            <a:pPr algn="just">
              <a:spcBef>
                <a:spcPct val="20000"/>
              </a:spcBef>
              <a:buClr>
                <a:srgbClr val="CC3300"/>
              </a:buClr>
              <a:buFont typeface="Wingdings" pitchFamily="2" charset="2"/>
              <a:buNone/>
              <a:defRPr/>
            </a:pPr>
            <a:r>
              <a:rPr lang="en-US" sz="2000" dirty="0" smtClean="0">
                <a:latin typeface="+mn-lt"/>
                <a:cs typeface="Arial" charset="0"/>
              </a:rPr>
              <a:t>in schema-for-schemas</a:t>
            </a:r>
            <a:endParaRPr lang="en-US" sz="2000" dirty="0">
              <a:latin typeface="+mn-lt"/>
              <a:cs typeface="Arial" charset="0"/>
            </a:endParaRPr>
          </a:p>
        </p:txBody>
      </p:sp>
      <p:sp>
        <p:nvSpPr>
          <p:cNvPr id="71686" name="AutoShape 15"/>
          <p:cNvSpPr>
            <a:spLocks noChangeArrowheads="1"/>
          </p:cNvSpPr>
          <p:nvPr/>
        </p:nvSpPr>
        <p:spPr bwMode="auto">
          <a:xfrm>
            <a:off x="1066800" y="1905000"/>
            <a:ext cx="1066800" cy="1066800"/>
          </a:xfrm>
          <a:prstGeom prst="flowChartDocument">
            <a:avLst/>
          </a:prstGeom>
          <a:solidFill>
            <a:schemeClr val="accent1"/>
          </a:solidFill>
          <a:ln w="9525">
            <a:solidFill>
              <a:schemeClr val="tx1"/>
            </a:solidFill>
            <a:miter lim="800000"/>
            <a:headEnd/>
            <a:tailEnd/>
          </a:ln>
        </p:spPr>
        <p:txBody>
          <a:bodyPr wrap="none" anchor="ctr"/>
          <a:lstStyle/>
          <a:p>
            <a:endParaRPr lang="en-US"/>
          </a:p>
        </p:txBody>
      </p:sp>
      <p:sp>
        <p:nvSpPr>
          <p:cNvPr id="71687" name="AutoShape 16"/>
          <p:cNvSpPr>
            <a:spLocks noChangeArrowheads="1"/>
          </p:cNvSpPr>
          <p:nvPr/>
        </p:nvSpPr>
        <p:spPr bwMode="auto">
          <a:xfrm>
            <a:off x="3657600" y="1905000"/>
            <a:ext cx="1066800" cy="1066800"/>
          </a:xfrm>
          <a:prstGeom prst="flowChartDocument">
            <a:avLst/>
          </a:prstGeom>
          <a:solidFill>
            <a:schemeClr val="accent1"/>
          </a:solidFill>
          <a:ln w="9525">
            <a:solidFill>
              <a:schemeClr val="tx1"/>
            </a:solidFill>
            <a:miter lim="800000"/>
            <a:headEnd/>
            <a:tailEnd/>
          </a:ln>
        </p:spPr>
        <p:txBody>
          <a:bodyPr wrap="none" anchor="ctr"/>
          <a:lstStyle/>
          <a:p>
            <a:endParaRPr lang="en-US"/>
          </a:p>
        </p:txBody>
      </p:sp>
      <p:sp>
        <p:nvSpPr>
          <p:cNvPr id="71688" name="AutoShape 17"/>
          <p:cNvSpPr>
            <a:spLocks noChangeArrowheads="1"/>
          </p:cNvSpPr>
          <p:nvPr/>
        </p:nvSpPr>
        <p:spPr bwMode="auto">
          <a:xfrm>
            <a:off x="6400800" y="1905000"/>
            <a:ext cx="1066800" cy="1066800"/>
          </a:xfrm>
          <a:prstGeom prst="flowChartDocument">
            <a:avLst/>
          </a:prstGeom>
          <a:solidFill>
            <a:schemeClr val="accent1"/>
          </a:solidFill>
          <a:ln w="9525">
            <a:solidFill>
              <a:schemeClr val="tx1"/>
            </a:solidFill>
            <a:miter lim="800000"/>
            <a:headEnd/>
            <a:tailEnd/>
          </a:ln>
        </p:spPr>
        <p:txBody>
          <a:bodyPr wrap="none" anchor="ctr"/>
          <a:lstStyle/>
          <a:p>
            <a:endParaRPr lang="en-US"/>
          </a:p>
        </p:txBody>
      </p:sp>
      <p:sp>
        <p:nvSpPr>
          <p:cNvPr id="79882" name="Text Box 18"/>
          <p:cNvSpPr txBox="1">
            <a:spLocks noChangeArrowheads="1"/>
          </p:cNvSpPr>
          <p:nvPr/>
        </p:nvSpPr>
        <p:spPr bwMode="auto">
          <a:xfrm>
            <a:off x="3581400" y="2971800"/>
            <a:ext cx="1211263" cy="400050"/>
          </a:xfrm>
          <a:prstGeom prst="rect">
            <a:avLst/>
          </a:prstGeom>
          <a:noFill/>
          <a:ln w="9525">
            <a:noFill/>
            <a:miter lim="800000"/>
            <a:headEnd/>
            <a:tailEnd/>
          </a:ln>
        </p:spPr>
        <p:txBody>
          <a:bodyPr wrap="none">
            <a:spAutoFit/>
          </a:bodyPr>
          <a:lstStyle/>
          <a:p>
            <a:pPr eaLnBrk="0" hangingPunct="0">
              <a:defRPr/>
            </a:pPr>
            <a:r>
              <a:rPr lang="en-US" sz="2000" dirty="0">
                <a:latin typeface="+mj-lt"/>
              </a:rPr>
              <a:t>song.xsd</a:t>
            </a:r>
          </a:p>
        </p:txBody>
      </p:sp>
      <p:sp>
        <p:nvSpPr>
          <p:cNvPr id="79883" name="Text Box 19"/>
          <p:cNvSpPr txBox="1">
            <a:spLocks noChangeArrowheads="1"/>
          </p:cNvSpPr>
          <p:nvPr/>
        </p:nvSpPr>
        <p:spPr bwMode="auto">
          <a:xfrm>
            <a:off x="5867400" y="2971800"/>
            <a:ext cx="2746375" cy="708025"/>
          </a:xfrm>
          <a:prstGeom prst="rect">
            <a:avLst/>
          </a:prstGeom>
          <a:noFill/>
          <a:ln w="9525">
            <a:noFill/>
            <a:miter lim="800000"/>
            <a:headEnd/>
            <a:tailEnd/>
          </a:ln>
        </p:spPr>
        <p:txBody>
          <a:bodyPr wrap="none">
            <a:spAutoFit/>
          </a:bodyPr>
          <a:lstStyle/>
          <a:p>
            <a:pPr eaLnBrk="0" hangingPunct="0">
              <a:defRPr/>
            </a:pPr>
            <a:r>
              <a:rPr lang="en-US" sz="2000" dirty="0">
                <a:latin typeface="+mj-lt"/>
              </a:rPr>
              <a:t>XMLSchema.xsd</a:t>
            </a:r>
          </a:p>
          <a:p>
            <a:pPr eaLnBrk="0" hangingPunct="0">
              <a:defRPr/>
            </a:pPr>
            <a:r>
              <a:rPr lang="en-US" sz="2000" dirty="0">
                <a:latin typeface="+mj-lt"/>
              </a:rPr>
              <a:t>(schema-for-schemas)</a:t>
            </a:r>
          </a:p>
        </p:txBody>
      </p:sp>
      <p:sp>
        <p:nvSpPr>
          <p:cNvPr id="71691" name="AutoShape 21"/>
          <p:cNvSpPr>
            <a:spLocks noChangeArrowheads="1"/>
          </p:cNvSpPr>
          <p:nvPr/>
        </p:nvSpPr>
        <p:spPr bwMode="auto">
          <a:xfrm>
            <a:off x="4419600" y="3886200"/>
            <a:ext cx="3352800" cy="609600"/>
          </a:xfrm>
          <a:prstGeom prst="curvedUpArrow">
            <a:avLst>
              <a:gd name="adj1" fmla="val 110000"/>
              <a:gd name="adj2" fmla="val 220000"/>
              <a:gd name="adj3" fmla="val 33333"/>
            </a:avLst>
          </a:prstGeom>
          <a:solidFill>
            <a:srgbClr val="FF99CC">
              <a:alpha val="47058"/>
            </a:srgbClr>
          </a:solidFill>
          <a:ln w="9525">
            <a:solidFill>
              <a:schemeClr val="tx1"/>
            </a:solidFill>
            <a:miter lim="800000"/>
            <a:headEnd/>
            <a:tailEnd/>
          </a:ln>
        </p:spPr>
        <p:txBody>
          <a:bodyPr wrap="none" anchor="ctr"/>
          <a:lstStyle/>
          <a:p>
            <a:endParaRPr lang="en-US"/>
          </a:p>
        </p:txBody>
      </p:sp>
      <p:sp>
        <p:nvSpPr>
          <p:cNvPr id="71692" name="AutoShape 22"/>
          <p:cNvSpPr>
            <a:spLocks noChangeArrowheads="1"/>
          </p:cNvSpPr>
          <p:nvPr/>
        </p:nvSpPr>
        <p:spPr bwMode="auto">
          <a:xfrm>
            <a:off x="990600" y="3886200"/>
            <a:ext cx="3352800" cy="609600"/>
          </a:xfrm>
          <a:prstGeom prst="curvedUpArrow">
            <a:avLst>
              <a:gd name="adj1" fmla="val 110000"/>
              <a:gd name="adj2" fmla="val 220000"/>
              <a:gd name="adj3" fmla="val 33333"/>
            </a:avLst>
          </a:prstGeom>
          <a:solidFill>
            <a:srgbClr val="FF99CC">
              <a:alpha val="47058"/>
            </a:srgbClr>
          </a:solidFill>
          <a:ln w="9525">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Placeholder 4"/>
          <p:cNvSpPr>
            <a:spLocks noGrp="1"/>
          </p:cNvSpPr>
          <p:nvPr>
            <p:ph type="body" sz="quarter" idx="11"/>
          </p:nvPr>
        </p:nvSpPr>
        <p:spPr>
          <a:xfrm>
            <a:off x="469900" y="2613025"/>
            <a:ext cx="8220075" cy="623888"/>
          </a:xfrm>
        </p:spPr>
        <p:txBody>
          <a:bodyPr/>
          <a:lstStyle/>
          <a:p>
            <a:r>
              <a:rPr dirty="0" smtClean="0">
                <a:solidFill>
                  <a:schemeClr val="tx1"/>
                </a:solidFill>
                <a:latin typeface="Arial" charset="0"/>
                <a:cs typeface="Arial" charset="0"/>
              </a:rPr>
              <a:t>XML</a:t>
            </a:r>
            <a:r>
              <a:rPr lang="en-US" dirty="0" smtClean="0">
                <a:solidFill>
                  <a:schemeClr val="tx1"/>
                </a:solidFill>
                <a:latin typeface="Arial" charset="0"/>
                <a:cs typeface="Arial" charset="0"/>
              </a:rPr>
              <a:t> </a:t>
            </a:r>
            <a:r>
              <a:rPr dirty="0" smtClean="0">
                <a:solidFill>
                  <a:schemeClr val="tx1"/>
                </a:solidFill>
                <a:latin typeface="Arial" charset="0"/>
                <a:cs typeface="Arial" charset="0"/>
              </a:rPr>
              <a:t>Namespaces</a:t>
            </a:r>
            <a:endParaRPr dirty="0">
              <a:solidFill>
                <a:schemeClr val="tx1"/>
              </a:solidFill>
              <a:latin typeface="Arial" charset="0"/>
              <a:cs typeface="Arial" charset="0"/>
            </a:endParaRPr>
          </a:p>
        </p:txBody>
      </p:sp>
    </p:spTree>
    <p:extLst>
      <p:ext uri="{BB962C8B-B14F-4D97-AF65-F5344CB8AC3E}">
        <p14:creationId xmlns:p14="http://schemas.microsoft.com/office/powerpoint/2010/main" val="1257490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Components</a:t>
            </a:r>
            <a:r>
              <a:rPr lang="en-US" dirty="0" smtClean="0"/>
              <a:t> </a:t>
            </a:r>
            <a:r>
              <a:rPr dirty="0" smtClean="0"/>
              <a:t>of</a:t>
            </a:r>
            <a:r>
              <a:rPr lang="en-US" dirty="0" smtClean="0"/>
              <a:t> </a:t>
            </a:r>
            <a:r>
              <a:rPr dirty="0" smtClean="0"/>
              <a:t>a</a:t>
            </a:r>
            <a:r>
              <a:rPr lang="en-US" dirty="0" smtClean="0"/>
              <a:t> </a:t>
            </a:r>
            <a:r>
              <a:rPr dirty="0" smtClean="0"/>
              <a:t>Schema</a:t>
            </a:r>
            <a:r>
              <a:rPr lang="en-US" dirty="0" smtClean="0"/>
              <a:t> </a:t>
            </a:r>
            <a:endParaRPr i="1" dirty="0"/>
          </a:p>
        </p:txBody>
      </p:sp>
      <p:sp>
        <p:nvSpPr>
          <p:cNvPr id="72707" name="Text Placeholder 3"/>
          <p:cNvSpPr>
            <a:spLocks noGrp="1"/>
          </p:cNvSpPr>
          <p:nvPr>
            <p:ph type="body" sz="quarter" idx="16"/>
          </p:nvPr>
        </p:nvSpPr>
        <p:spPr>
          <a:xfrm>
            <a:off x="228600" y="990600"/>
            <a:ext cx="8686800" cy="5410200"/>
          </a:xfrm>
        </p:spPr>
        <p:txBody>
          <a:bodyPr/>
          <a:lstStyle/>
          <a:p>
            <a:pPr eaLnBrk="1" hangingPunct="1"/>
            <a:r>
              <a:rPr sz="2400" dirty="0" smtClean="0">
                <a:solidFill>
                  <a:schemeClr val="tx1"/>
                </a:solidFill>
                <a:cs typeface="Arial" charset="0"/>
              </a:rPr>
              <a:t>All</a:t>
            </a:r>
            <a:r>
              <a:rPr lang="en-US" sz="2400" dirty="0" smtClean="0">
                <a:solidFill>
                  <a:schemeClr val="tx1"/>
                </a:solidFill>
                <a:cs typeface="Arial" charset="0"/>
              </a:rPr>
              <a:t> </a:t>
            </a:r>
            <a:r>
              <a:rPr sz="2400" dirty="0" smtClean="0">
                <a:solidFill>
                  <a:schemeClr val="tx1"/>
                </a:solidFill>
                <a:cs typeface="Arial" charset="0"/>
              </a:rPr>
              <a:t>schema</a:t>
            </a:r>
            <a:r>
              <a:rPr lang="en-US" sz="2400" dirty="0" smtClean="0">
                <a:solidFill>
                  <a:schemeClr val="tx1"/>
                </a:solidFill>
                <a:cs typeface="Arial" charset="0"/>
              </a:rPr>
              <a:t> </a:t>
            </a:r>
            <a:r>
              <a:rPr sz="2400" dirty="0" smtClean="0">
                <a:solidFill>
                  <a:schemeClr val="tx1"/>
                </a:solidFill>
                <a:cs typeface="Arial" charset="0"/>
              </a:rPr>
              <a:t>definitions</a:t>
            </a:r>
            <a:r>
              <a:rPr lang="en-US" sz="2400" dirty="0" smtClean="0">
                <a:solidFill>
                  <a:schemeClr val="tx1"/>
                </a:solidFill>
                <a:cs typeface="Arial" charset="0"/>
              </a:rPr>
              <a:t> </a:t>
            </a:r>
            <a:r>
              <a:rPr sz="2400" dirty="0" smtClean="0">
                <a:solidFill>
                  <a:schemeClr val="tx1"/>
                </a:solidFill>
                <a:cs typeface="Arial" charset="0"/>
              </a:rPr>
              <a:t>contain</a:t>
            </a:r>
            <a:r>
              <a:rPr lang="en-US" sz="2400" dirty="0" smtClean="0">
                <a:solidFill>
                  <a:schemeClr val="tx1"/>
                </a:solidFill>
                <a:cs typeface="Arial" charset="0"/>
              </a:rPr>
              <a:t> </a:t>
            </a:r>
            <a:r>
              <a:rPr sz="2400" dirty="0" smtClean="0">
                <a:solidFill>
                  <a:schemeClr val="tx1"/>
                </a:solidFill>
                <a:cs typeface="Arial" charset="0"/>
              </a:rPr>
              <a:t>two</a:t>
            </a:r>
            <a:r>
              <a:rPr lang="en-US" sz="2400" dirty="0" smtClean="0">
                <a:solidFill>
                  <a:schemeClr val="tx1"/>
                </a:solidFill>
                <a:cs typeface="Arial" charset="0"/>
              </a:rPr>
              <a:t> </a:t>
            </a:r>
            <a:r>
              <a:rPr sz="2400" dirty="0" smtClean="0">
                <a:solidFill>
                  <a:schemeClr val="tx1"/>
                </a:solidFill>
                <a:cs typeface="Arial" charset="0"/>
              </a:rPr>
              <a:t>types</a:t>
            </a:r>
            <a:r>
              <a:rPr lang="en-US" sz="2400" dirty="0" smtClean="0">
                <a:solidFill>
                  <a:schemeClr val="tx1"/>
                </a:solidFill>
                <a:cs typeface="Arial" charset="0"/>
              </a:rPr>
              <a:t> </a:t>
            </a:r>
            <a:r>
              <a:rPr sz="2400" dirty="0" smtClean="0">
                <a:solidFill>
                  <a:schemeClr val="tx1"/>
                </a:solidFill>
                <a:cs typeface="Arial" charset="0"/>
              </a:rPr>
              <a:t>of</a:t>
            </a:r>
            <a:r>
              <a:rPr lang="en-US" sz="2400" dirty="0" smtClean="0">
                <a:solidFill>
                  <a:schemeClr val="tx1"/>
                </a:solidFill>
                <a:cs typeface="Arial" charset="0"/>
              </a:rPr>
              <a:t> </a:t>
            </a:r>
            <a:r>
              <a:rPr sz="2400" dirty="0" smtClean="0">
                <a:solidFill>
                  <a:schemeClr val="tx1"/>
                </a:solidFill>
                <a:cs typeface="Arial" charset="0"/>
              </a:rPr>
              <a:t>elements:</a:t>
            </a:r>
            <a:r>
              <a:rPr lang="en-US" sz="2400" dirty="0" smtClean="0">
                <a:solidFill>
                  <a:schemeClr val="tx1"/>
                </a:solidFill>
                <a:cs typeface="Arial" charset="0"/>
              </a:rPr>
              <a:t> </a:t>
            </a:r>
            <a:r>
              <a:rPr sz="2400" dirty="0" smtClean="0">
                <a:solidFill>
                  <a:schemeClr val="tx1"/>
                </a:solidFill>
                <a:cs typeface="Arial" charset="0"/>
              </a:rPr>
              <a:t>simple</a:t>
            </a:r>
            <a:r>
              <a:rPr lang="en-US" sz="2400" dirty="0" smtClean="0">
                <a:solidFill>
                  <a:schemeClr val="tx1"/>
                </a:solidFill>
                <a:cs typeface="Arial" charset="0"/>
              </a:rPr>
              <a:t> </a:t>
            </a:r>
            <a:r>
              <a:rPr sz="2400" dirty="0" smtClean="0">
                <a:solidFill>
                  <a:schemeClr val="tx1"/>
                </a:solidFill>
                <a:cs typeface="Arial" charset="0"/>
              </a:rPr>
              <a:t>and</a:t>
            </a:r>
            <a:r>
              <a:rPr lang="en-US" sz="2400" dirty="0" smtClean="0">
                <a:solidFill>
                  <a:schemeClr val="tx1"/>
                </a:solidFill>
                <a:cs typeface="Arial" charset="0"/>
              </a:rPr>
              <a:t> </a:t>
            </a:r>
            <a:r>
              <a:rPr sz="2400" dirty="0" smtClean="0">
                <a:solidFill>
                  <a:schemeClr val="tx1"/>
                </a:solidFill>
                <a:cs typeface="Arial" charset="0"/>
              </a:rPr>
              <a:t>complex</a:t>
            </a:r>
          </a:p>
          <a:p>
            <a:pPr lvl="1" eaLnBrk="1" hangingPunct="1">
              <a:buFont typeface="Arial" charset="0"/>
              <a:buNone/>
            </a:pPr>
            <a:endParaRPr sz="1200" dirty="0" smtClean="0">
              <a:solidFill>
                <a:schemeClr val="tx1"/>
              </a:solidFill>
            </a:endParaRPr>
          </a:p>
          <a:p>
            <a:pPr eaLnBrk="1" hangingPunct="1"/>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“simple”</a:t>
            </a:r>
            <a:r>
              <a:rPr lang="en-US" sz="2400" dirty="0" smtClean="0">
                <a:solidFill>
                  <a:schemeClr val="tx1"/>
                </a:solidFill>
                <a:cs typeface="Arial" charset="0"/>
              </a:rPr>
              <a:t> </a:t>
            </a:r>
            <a:r>
              <a:rPr sz="2400" dirty="0" smtClean="0">
                <a:solidFill>
                  <a:schemeClr val="tx1"/>
                </a:solidFill>
                <a:cs typeface="Arial" charset="0"/>
              </a:rPr>
              <a:t>element</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one</a:t>
            </a:r>
            <a:r>
              <a:rPr lang="en-US" sz="2400" dirty="0" smtClean="0">
                <a:solidFill>
                  <a:schemeClr val="tx1"/>
                </a:solidFill>
                <a:cs typeface="Arial" charset="0"/>
              </a:rPr>
              <a:t> </a:t>
            </a:r>
            <a:r>
              <a:rPr sz="2400" dirty="0" smtClean="0">
                <a:solidFill>
                  <a:schemeClr val="tx1"/>
                </a:solidFill>
                <a:cs typeface="Arial" charset="0"/>
              </a:rPr>
              <a:t>that</a:t>
            </a:r>
            <a:r>
              <a:rPr lang="en-US" sz="2400" dirty="0" smtClean="0">
                <a:solidFill>
                  <a:schemeClr val="tx1"/>
                </a:solidFill>
                <a:cs typeface="Arial" charset="0"/>
              </a:rPr>
              <a:t> </a:t>
            </a:r>
            <a:r>
              <a:rPr sz="2400" dirty="0" smtClean="0">
                <a:solidFill>
                  <a:schemeClr val="tx1"/>
                </a:solidFill>
                <a:cs typeface="Arial" charset="0"/>
              </a:rPr>
              <a:t>contains</a:t>
            </a:r>
            <a:r>
              <a:rPr lang="en-US" sz="2400" dirty="0" smtClean="0">
                <a:solidFill>
                  <a:schemeClr val="tx1"/>
                </a:solidFill>
                <a:cs typeface="Arial" charset="0"/>
              </a:rPr>
              <a:t> </a:t>
            </a:r>
            <a:r>
              <a:rPr sz="2400" dirty="0" smtClean="0">
                <a:solidFill>
                  <a:schemeClr val="tx1"/>
                </a:solidFill>
                <a:cs typeface="Arial" charset="0"/>
              </a:rPr>
              <a:t>only</a:t>
            </a:r>
            <a:r>
              <a:rPr lang="en-US" sz="2400" dirty="0" smtClean="0">
                <a:solidFill>
                  <a:schemeClr val="tx1"/>
                </a:solidFill>
                <a:cs typeface="Arial" charset="0"/>
              </a:rPr>
              <a:t> </a:t>
            </a:r>
            <a:r>
              <a:rPr sz="2400" dirty="0" smtClean="0">
                <a:solidFill>
                  <a:schemeClr val="tx1"/>
                </a:solidFill>
                <a:cs typeface="Arial" charset="0"/>
              </a:rPr>
              <a:t>text</a:t>
            </a:r>
            <a:r>
              <a:rPr lang="en-US" sz="2400" dirty="0" smtClean="0">
                <a:solidFill>
                  <a:schemeClr val="tx1"/>
                </a:solidFill>
                <a:cs typeface="Arial" charset="0"/>
              </a:rPr>
              <a:t> </a:t>
            </a:r>
            <a:endParaRPr sz="2400" dirty="0" smtClean="0">
              <a:solidFill>
                <a:schemeClr val="tx1"/>
              </a:solidFill>
              <a:cs typeface="Arial" charset="0"/>
            </a:endParaRPr>
          </a:p>
          <a:p>
            <a:pPr lvl="1" eaLnBrk="1" hangingPunct="1">
              <a:buFont typeface="Arial" charset="0"/>
              <a:buChar char="•"/>
            </a:pPr>
            <a:r>
              <a:rPr sz="2400" dirty="0" smtClean="0">
                <a:solidFill>
                  <a:schemeClr val="tx1"/>
                </a:solidFill>
              </a:rPr>
              <a:t>Text</a:t>
            </a:r>
            <a:r>
              <a:rPr lang="en-US" sz="2400" dirty="0" smtClean="0">
                <a:solidFill>
                  <a:schemeClr val="tx1"/>
                </a:solidFill>
              </a:rPr>
              <a:t> </a:t>
            </a:r>
            <a:r>
              <a:rPr sz="2400" dirty="0" smtClean="0">
                <a:solidFill>
                  <a:schemeClr val="tx1"/>
                </a:solidFill>
              </a:rPr>
              <a:t>can</a:t>
            </a:r>
            <a:r>
              <a:rPr lang="en-US" sz="2400" dirty="0" smtClean="0">
                <a:solidFill>
                  <a:schemeClr val="tx1"/>
                </a:solidFill>
              </a:rPr>
              <a:t> </a:t>
            </a:r>
            <a:r>
              <a:rPr sz="2400" dirty="0" smtClean="0">
                <a:solidFill>
                  <a:schemeClr val="tx1"/>
                </a:solidFill>
              </a:rPr>
              <a:t>be</a:t>
            </a:r>
            <a:r>
              <a:rPr lang="en-US" sz="2400" dirty="0" smtClean="0">
                <a:solidFill>
                  <a:schemeClr val="tx1"/>
                </a:solidFill>
              </a:rPr>
              <a:t> </a:t>
            </a:r>
            <a:r>
              <a:rPr sz="2400" dirty="0" smtClean="0">
                <a:solidFill>
                  <a:schemeClr val="tx1"/>
                </a:solidFill>
              </a:rPr>
              <a:t>simple</a:t>
            </a:r>
            <a:r>
              <a:rPr lang="en-US" sz="2400" dirty="0" smtClean="0">
                <a:solidFill>
                  <a:schemeClr val="tx1"/>
                </a:solidFill>
              </a:rPr>
              <a:t> </a:t>
            </a:r>
            <a:r>
              <a:rPr sz="2400" dirty="0" smtClean="0">
                <a:solidFill>
                  <a:schemeClr val="tx1"/>
                </a:solidFill>
              </a:rPr>
              <a:t>data</a:t>
            </a:r>
            <a:r>
              <a:rPr lang="en-US" sz="2400" dirty="0" smtClean="0">
                <a:solidFill>
                  <a:schemeClr val="tx1"/>
                </a:solidFill>
              </a:rPr>
              <a:t> </a:t>
            </a:r>
            <a:r>
              <a:rPr sz="2400" dirty="0" smtClean="0">
                <a:solidFill>
                  <a:schemeClr val="tx1"/>
                </a:solidFill>
              </a:rPr>
              <a:t>such</a:t>
            </a:r>
            <a:r>
              <a:rPr lang="en-US" sz="2400" dirty="0" smtClean="0">
                <a:solidFill>
                  <a:schemeClr val="tx1"/>
                </a:solidFill>
              </a:rPr>
              <a:t> </a:t>
            </a:r>
            <a:r>
              <a:rPr sz="2400" dirty="0" smtClean="0">
                <a:solidFill>
                  <a:schemeClr val="tx1"/>
                </a:solidFill>
              </a:rPr>
              <a:t>as</a:t>
            </a:r>
            <a:r>
              <a:rPr lang="en-US" sz="2400" dirty="0" smtClean="0">
                <a:solidFill>
                  <a:schemeClr val="tx1"/>
                </a:solidFill>
              </a:rPr>
              <a:t> </a:t>
            </a:r>
            <a:r>
              <a:rPr sz="2400" dirty="0" smtClean="0">
                <a:solidFill>
                  <a:schemeClr val="tx1"/>
                </a:solidFill>
              </a:rPr>
              <a:t>numbers,</a:t>
            </a:r>
            <a:r>
              <a:rPr lang="en-US" sz="2400" dirty="0" smtClean="0">
                <a:solidFill>
                  <a:schemeClr val="tx1"/>
                </a:solidFill>
              </a:rPr>
              <a:t> </a:t>
            </a:r>
            <a:r>
              <a:rPr sz="2400" dirty="0" smtClean="0">
                <a:solidFill>
                  <a:schemeClr val="tx1"/>
                </a:solidFill>
              </a:rPr>
              <a:t>strings,</a:t>
            </a:r>
            <a:r>
              <a:rPr lang="en-US" sz="2400" dirty="0" smtClean="0">
                <a:solidFill>
                  <a:schemeClr val="tx1"/>
                </a:solidFill>
              </a:rPr>
              <a:t> </a:t>
            </a:r>
            <a:r>
              <a:rPr sz="2400" dirty="0" smtClean="0">
                <a:solidFill>
                  <a:schemeClr val="tx1"/>
                </a:solidFill>
              </a:rPr>
              <a:t>or dates</a:t>
            </a:r>
          </a:p>
          <a:p>
            <a:pPr lvl="1" eaLnBrk="1" hangingPunct="1">
              <a:buFont typeface="Arial" charset="0"/>
              <a:buChar char="•"/>
            </a:pPr>
            <a:r>
              <a:rPr sz="2400" dirty="0" smtClean="0">
                <a:solidFill>
                  <a:schemeClr val="tx1"/>
                </a:solidFill>
              </a:rPr>
              <a:t>Various</a:t>
            </a:r>
            <a:r>
              <a:rPr lang="en-US" sz="2400" dirty="0" smtClean="0">
                <a:solidFill>
                  <a:schemeClr val="tx1"/>
                </a:solidFill>
              </a:rPr>
              <a:t> </a:t>
            </a:r>
            <a:r>
              <a:rPr sz="2400" dirty="0" smtClean="0">
                <a:solidFill>
                  <a:schemeClr val="tx1"/>
                </a:solidFill>
              </a:rPr>
              <a:t>restrictions</a:t>
            </a:r>
            <a:r>
              <a:rPr lang="en-US" sz="2400" dirty="0" smtClean="0">
                <a:solidFill>
                  <a:schemeClr val="tx1"/>
                </a:solidFill>
              </a:rPr>
              <a:t> </a:t>
            </a:r>
            <a:r>
              <a:rPr sz="2400" dirty="0" smtClean="0">
                <a:solidFill>
                  <a:schemeClr val="tx1"/>
                </a:solidFill>
              </a:rPr>
              <a:t>may</a:t>
            </a:r>
            <a:r>
              <a:rPr lang="en-US" sz="2400" dirty="0" smtClean="0">
                <a:solidFill>
                  <a:schemeClr val="tx1"/>
                </a:solidFill>
              </a:rPr>
              <a:t> </a:t>
            </a:r>
            <a:r>
              <a:rPr sz="2400" dirty="0" smtClean="0">
                <a:solidFill>
                  <a:schemeClr val="tx1"/>
                </a:solidFill>
              </a:rPr>
              <a:t>be</a:t>
            </a:r>
            <a:r>
              <a:rPr lang="en-US" sz="2400" dirty="0" smtClean="0">
                <a:solidFill>
                  <a:schemeClr val="tx1"/>
                </a:solidFill>
              </a:rPr>
              <a:t> </a:t>
            </a:r>
            <a:r>
              <a:rPr sz="2400" dirty="0" smtClean="0">
                <a:solidFill>
                  <a:schemeClr val="tx1"/>
                </a:solidFill>
              </a:rPr>
              <a:t>applied</a:t>
            </a:r>
            <a:r>
              <a:rPr lang="en-US" sz="2400" dirty="0" smtClean="0">
                <a:solidFill>
                  <a:schemeClr val="tx1"/>
                </a:solidFill>
              </a:rPr>
              <a:t> </a:t>
            </a:r>
            <a:r>
              <a:rPr sz="2400" dirty="0" smtClean="0">
                <a:solidFill>
                  <a:schemeClr val="tx1"/>
                </a:solidFill>
              </a:rPr>
              <a:t>to</a:t>
            </a:r>
            <a:r>
              <a:rPr lang="en-US" sz="2400" dirty="0" smtClean="0">
                <a:solidFill>
                  <a:schemeClr val="tx1"/>
                </a:solidFill>
              </a:rPr>
              <a:t> </a:t>
            </a:r>
            <a:r>
              <a:rPr sz="2400" dirty="0" smtClean="0">
                <a:solidFill>
                  <a:schemeClr val="tx1"/>
                </a:solidFill>
              </a:rPr>
              <a:t>simple</a:t>
            </a:r>
            <a:r>
              <a:rPr lang="en-US" sz="2400" dirty="0" smtClean="0">
                <a:solidFill>
                  <a:schemeClr val="tx1"/>
                </a:solidFill>
              </a:rPr>
              <a:t> </a:t>
            </a:r>
            <a:r>
              <a:rPr sz="2400" dirty="0" smtClean="0">
                <a:solidFill>
                  <a:schemeClr val="tx1"/>
                </a:solidFill>
              </a:rPr>
              <a:t>data</a:t>
            </a:r>
          </a:p>
          <a:p>
            <a:pPr lvl="1" eaLnBrk="1" hangingPunct="1">
              <a:buFont typeface="Arial" charset="0"/>
              <a:buChar char="•"/>
            </a:pPr>
            <a:r>
              <a:rPr sz="2400" dirty="0" smtClean="0">
                <a:solidFill>
                  <a:schemeClr val="tx1"/>
                </a:solidFill>
              </a:rPr>
              <a:t>Cannot</a:t>
            </a:r>
            <a:r>
              <a:rPr lang="en-US" sz="2400" dirty="0" smtClean="0">
                <a:solidFill>
                  <a:schemeClr val="tx1"/>
                </a:solidFill>
              </a:rPr>
              <a:t> </a:t>
            </a:r>
            <a:r>
              <a:rPr sz="2400" dirty="0" smtClean="0">
                <a:solidFill>
                  <a:schemeClr val="tx1"/>
                </a:solidFill>
              </a:rPr>
              <a:t>contain</a:t>
            </a:r>
            <a:r>
              <a:rPr lang="en-US" sz="2400" dirty="0" smtClean="0">
                <a:solidFill>
                  <a:schemeClr val="tx1"/>
                </a:solidFill>
              </a:rPr>
              <a:t> </a:t>
            </a:r>
            <a:r>
              <a:rPr sz="2400" dirty="0" smtClean="0">
                <a:solidFill>
                  <a:schemeClr val="tx1"/>
                </a:solidFill>
              </a:rPr>
              <a:t>any</a:t>
            </a:r>
            <a:r>
              <a:rPr lang="en-US" sz="2400" dirty="0" smtClean="0">
                <a:solidFill>
                  <a:schemeClr val="tx1"/>
                </a:solidFill>
              </a:rPr>
              <a:t> </a:t>
            </a:r>
            <a:r>
              <a:rPr sz="2400" dirty="0" smtClean="0">
                <a:solidFill>
                  <a:schemeClr val="tx1"/>
                </a:solidFill>
              </a:rPr>
              <a:t>child</a:t>
            </a:r>
            <a:r>
              <a:rPr lang="en-US" sz="2400" dirty="0" smtClean="0">
                <a:solidFill>
                  <a:schemeClr val="tx1"/>
                </a:solidFill>
              </a:rPr>
              <a:t> </a:t>
            </a:r>
            <a:r>
              <a:rPr sz="2400" dirty="0" smtClean="0">
                <a:solidFill>
                  <a:schemeClr val="tx1"/>
                </a:solidFill>
              </a:rPr>
              <a:t>elements</a:t>
            </a:r>
          </a:p>
          <a:p>
            <a:pPr lvl="1" eaLnBrk="1" hangingPunct="1">
              <a:buFont typeface="Arial" charset="0"/>
              <a:buChar char="•"/>
            </a:pPr>
            <a:r>
              <a:rPr sz="2400" dirty="0" smtClean="0">
                <a:solidFill>
                  <a:schemeClr val="tx1"/>
                </a:solidFill>
              </a:rPr>
              <a:t>Cannot</a:t>
            </a:r>
            <a:r>
              <a:rPr lang="en-US" sz="2400" dirty="0" smtClean="0">
                <a:solidFill>
                  <a:schemeClr val="tx1"/>
                </a:solidFill>
              </a:rPr>
              <a:t> </a:t>
            </a:r>
            <a:r>
              <a:rPr sz="2400" dirty="0" smtClean="0">
                <a:solidFill>
                  <a:schemeClr val="tx1"/>
                </a:solidFill>
              </a:rPr>
              <a:t>have</a:t>
            </a:r>
            <a:r>
              <a:rPr lang="en-US" sz="2400" dirty="0" smtClean="0">
                <a:solidFill>
                  <a:schemeClr val="tx1"/>
                </a:solidFill>
              </a:rPr>
              <a:t> </a:t>
            </a:r>
            <a:r>
              <a:rPr sz="2400" dirty="0" smtClean="0">
                <a:solidFill>
                  <a:schemeClr val="tx1"/>
                </a:solidFill>
              </a:rPr>
              <a:t>attributes</a:t>
            </a:r>
          </a:p>
          <a:p>
            <a:pPr lvl="1" eaLnBrk="1" hangingPunct="1">
              <a:buFont typeface="Arial" charset="0"/>
              <a:buNone/>
            </a:pPr>
            <a:endParaRPr sz="1200" dirty="0" smtClean="0">
              <a:solidFill>
                <a:schemeClr val="tx1"/>
              </a:solidFill>
            </a:endParaRPr>
          </a:p>
          <a:p>
            <a:pPr eaLnBrk="1" hangingPunct="1"/>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“complex”</a:t>
            </a:r>
            <a:r>
              <a:rPr lang="en-US" sz="2400" dirty="0" smtClean="0">
                <a:solidFill>
                  <a:schemeClr val="tx1"/>
                </a:solidFill>
                <a:cs typeface="Arial" charset="0"/>
              </a:rPr>
              <a:t> </a:t>
            </a:r>
            <a:r>
              <a:rPr sz="2400" dirty="0" smtClean="0">
                <a:solidFill>
                  <a:schemeClr val="tx1"/>
                </a:solidFill>
                <a:cs typeface="Arial" charset="0"/>
              </a:rPr>
              <a:t>element</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one</a:t>
            </a:r>
            <a:r>
              <a:rPr lang="en-US" sz="2400" dirty="0" smtClean="0">
                <a:solidFill>
                  <a:schemeClr val="tx1"/>
                </a:solidFill>
                <a:cs typeface="Arial" charset="0"/>
              </a:rPr>
              <a:t> </a:t>
            </a:r>
            <a:r>
              <a:rPr sz="2400" dirty="0" smtClean="0">
                <a:solidFill>
                  <a:schemeClr val="tx1"/>
                </a:solidFill>
                <a:cs typeface="Arial" charset="0"/>
              </a:rPr>
              <a:t>that</a:t>
            </a:r>
            <a:r>
              <a:rPr lang="en-US" sz="2400" dirty="0" smtClean="0">
                <a:solidFill>
                  <a:schemeClr val="tx1"/>
                </a:solidFill>
                <a:cs typeface="Arial" charset="0"/>
              </a:rPr>
              <a:t> </a:t>
            </a:r>
            <a:r>
              <a:rPr sz="2400" dirty="0" smtClean="0">
                <a:solidFill>
                  <a:schemeClr val="tx1"/>
                </a:solidFill>
                <a:cs typeface="Arial" charset="0"/>
              </a:rPr>
              <a:t>contains</a:t>
            </a:r>
            <a:r>
              <a:rPr lang="en-US" sz="2400" dirty="0" smtClean="0">
                <a:solidFill>
                  <a:schemeClr val="tx1"/>
                </a:solidFill>
                <a:cs typeface="Arial" charset="0"/>
              </a:rPr>
              <a:t> </a:t>
            </a:r>
            <a:r>
              <a:rPr sz="2400" dirty="0" smtClean="0">
                <a:solidFill>
                  <a:schemeClr val="tx1"/>
                </a:solidFill>
                <a:cs typeface="Arial" charset="0"/>
              </a:rPr>
              <a:t>child</a:t>
            </a:r>
            <a:r>
              <a:rPr lang="en-US" sz="2400" dirty="0" smtClean="0">
                <a:solidFill>
                  <a:schemeClr val="tx1"/>
                </a:solidFill>
                <a:cs typeface="Arial" charset="0"/>
              </a:rPr>
              <a:t> </a:t>
            </a:r>
            <a:r>
              <a:rPr sz="2400" dirty="0" smtClean="0">
                <a:solidFill>
                  <a:schemeClr val="tx1"/>
                </a:solidFill>
                <a:cs typeface="Arial" charset="0"/>
              </a:rPr>
              <a:t>elements</a:t>
            </a:r>
          </a:p>
          <a:p>
            <a:pPr lvl="1" eaLnBrk="1" hangingPunct="1">
              <a:buFont typeface="Arial" charset="0"/>
              <a:buChar char="•"/>
            </a:pPr>
            <a:r>
              <a:rPr sz="2400" dirty="0" smtClean="0">
                <a:solidFill>
                  <a:schemeClr val="tx1"/>
                </a:solidFill>
              </a:rPr>
              <a:t>May</a:t>
            </a:r>
            <a:r>
              <a:rPr lang="en-US" sz="2400" dirty="0" smtClean="0">
                <a:solidFill>
                  <a:schemeClr val="tx1"/>
                </a:solidFill>
              </a:rPr>
              <a:t> </a:t>
            </a:r>
            <a:r>
              <a:rPr sz="2400" dirty="0" smtClean="0">
                <a:solidFill>
                  <a:schemeClr val="tx1"/>
                </a:solidFill>
              </a:rPr>
              <a:t>contain</a:t>
            </a:r>
            <a:r>
              <a:rPr lang="en-US" sz="2400" dirty="0" smtClean="0">
                <a:solidFill>
                  <a:schemeClr val="tx1"/>
                </a:solidFill>
              </a:rPr>
              <a:t> </a:t>
            </a:r>
            <a:r>
              <a:rPr sz="2400" dirty="0" smtClean="0">
                <a:solidFill>
                  <a:schemeClr val="tx1"/>
                </a:solidFill>
              </a:rPr>
              <a:t>attributes</a:t>
            </a:r>
          </a:p>
          <a:p>
            <a:pPr lvl="1" eaLnBrk="1" hangingPunct="1">
              <a:buFont typeface="Arial" charset="0"/>
              <a:buChar char="•"/>
            </a:pPr>
            <a:r>
              <a:rPr sz="2400" dirty="0" smtClean="0">
                <a:solidFill>
                  <a:schemeClr val="tx1"/>
                </a:solidFill>
              </a:rPr>
              <a:t>May</a:t>
            </a:r>
            <a:r>
              <a:rPr lang="en-US" sz="2400" dirty="0" smtClean="0">
                <a:solidFill>
                  <a:schemeClr val="tx1"/>
                </a:solidFill>
              </a:rPr>
              <a:t> </a:t>
            </a:r>
            <a:r>
              <a:rPr sz="2400" dirty="0" smtClean="0">
                <a:solidFill>
                  <a:schemeClr val="tx1"/>
                </a:solidFill>
              </a:rPr>
              <a:t>be</a:t>
            </a:r>
            <a:r>
              <a:rPr lang="en-US" sz="2400" dirty="0" smtClean="0">
                <a:solidFill>
                  <a:schemeClr val="tx1"/>
                </a:solidFill>
              </a:rPr>
              <a:t> </a:t>
            </a:r>
            <a:r>
              <a:rPr sz="2400" dirty="0" smtClean="0">
                <a:solidFill>
                  <a:schemeClr val="tx1"/>
                </a:solidFill>
              </a:rPr>
              <a:t>empty,</a:t>
            </a:r>
            <a:r>
              <a:rPr lang="en-US" sz="2400" dirty="0" smtClean="0">
                <a:solidFill>
                  <a:schemeClr val="tx1"/>
                </a:solidFill>
              </a:rPr>
              <a:t> </a:t>
            </a:r>
            <a:r>
              <a:rPr sz="2400" dirty="0" smtClean="0">
                <a:solidFill>
                  <a:schemeClr val="tx1"/>
                </a:solidFill>
              </a:rPr>
              <a:t>or</a:t>
            </a:r>
            <a:r>
              <a:rPr lang="en-US" sz="2400" dirty="0" smtClean="0">
                <a:solidFill>
                  <a:schemeClr val="tx1"/>
                </a:solidFill>
              </a:rPr>
              <a:t> </a:t>
            </a:r>
            <a:r>
              <a:rPr sz="2400" dirty="0" smtClean="0">
                <a:solidFill>
                  <a:schemeClr val="tx1"/>
                </a:solidFill>
              </a:rPr>
              <a:t>it</a:t>
            </a:r>
            <a:r>
              <a:rPr lang="en-US" sz="2400" dirty="0" smtClean="0">
                <a:solidFill>
                  <a:schemeClr val="tx1"/>
                </a:solidFill>
              </a:rPr>
              <a:t> </a:t>
            </a:r>
            <a:r>
              <a:rPr sz="2400" dirty="0" smtClean="0">
                <a:solidFill>
                  <a:schemeClr val="tx1"/>
                </a:solidFill>
              </a:rPr>
              <a:t>may</a:t>
            </a:r>
            <a:r>
              <a:rPr lang="en-US" sz="2400" dirty="0" smtClean="0">
                <a:solidFill>
                  <a:schemeClr val="tx1"/>
                </a:solidFill>
              </a:rPr>
              <a:t> </a:t>
            </a:r>
            <a:r>
              <a:rPr sz="2400" dirty="0" smtClean="0">
                <a:solidFill>
                  <a:schemeClr val="tx1"/>
                </a:solidFill>
              </a:rPr>
              <a:t>contain</a:t>
            </a:r>
            <a:r>
              <a:rPr lang="en-US" sz="2400" dirty="0" smtClean="0">
                <a:solidFill>
                  <a:schemeClr val="tx1"/>
                </a:solidFill>
              </a:rPr>
              <a:t> </a:t>
            </a:r>
            <a:r>
              <a:rPr sz="2400" dirty="0" smtClean="0">
                <a:solidFill>
                  <a:schemeClr val="tx1"/>
                </a:solidFill>
              </a:rPr>
              <a:t>text</a:t>
            </a:r>
            <a:endParaRPr sz="2400" i="1" dirty="0" smtClean="0">
              <a:solidFill>
                <a:schemeClr val="tx1"/>
              </a:solidFill>
            </a:endParaRPr>
          </a:p>
          <a:p>
            <a:pPr eaLnBrk="1" hangingPunct="1"/>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p:cNvSpPr>
          <p:nvPr>
            <p:ph type="body" sz="quarter" idx="11"/>
          </p:nvPr>
        </p:nvSpPr>
        <p:spPr>
          <a:xfrm>
            <a:off x="460375" y="144463"/>
            <a:ext cx="8229600" cy="563231"/>
          </a:xfrm>
        </p:spPr>
        <p:txBody>
          <a:bodyPr/>
          <a:lstStyle/>
          <a:p>
            <a:pPr fontAlgn="auto">
              <a:lnSpc>
                <a:spcPct val="90000"/>
              </a:lnSpc>
              <a:spcAft>
                <a:spcPts val="0"/>
              </a:spcAft>
              <a:buFont typeface="Arial"/>
              <a:buNone/>
              <a:defRPr/>
            </a:pPr>
            <a:r>
              <a:rPr dirty="0" smtClean="0"/>
              <a:t>Defining</a:t>
            </a:r>
            <a:r>
              <a:rPr lang="en-US" dirty="0" smtClean="0"/>
              <a:t> </a:t>
            </a:r>
            <a:r>
              <a:rPr dirty="0" smtClean="0"/>
              <a:t>a</a:t>
            </a:r>
            <a:r>
              <a:rPr lang="en-US" dirty="0" smtClean="0"/>
              <a:t> </a:t>
            </a:r>
            <a:r>
              <a:rPr dirty="0" smtClean="0"/>
              <a:t>simple</a:t>
            </a:r>
            <a:r>
              <a:rPr lang="en-US" dirty="0" smtClean="0"/>
              <a:t> </a:t>
            </a:r>
            <a:r>
              <a:rPr dirty="0" smtClean="0"/>
              <a:t>element</a:t>
            </a:r>
            <a:endParaRPr dirty="0"/>
          </a:p>
        </p:txBody>
      </p:sp>
      <p:sp>
        <p:nvSpPr>
          <p:cNvPr id="73731" name="Text Placeholder 6"/>
          <p:cNvSpPr>
            <a:spLocks noGrp="1"/>
          </p:cNvSpPr>
          <p:nvPr>
            <p:ph type="body" sz="quarter" idx="16"/>
          </p:nvPr>
        </p:nvSpPr>
        <p:spPr>
          <a:xfrm>
            <a:off x="457200" y="1360488"/>
            <a:ext cx="8458200" cy="5116512"/>
          </a:xfrm>
        </p:spPr>
        <p:txBody>
          <a:bodyPr/>
          <a:lstStyle/>
          <a:p>
            <a:pPr eaLnBrk="1" hangingPunct="1">
              <a:lnSpc>
                <a:spcPct val="90000"/>
              </a:lnSpc>
            </a:pP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simple</a:t>
            </a:r>
            <a:r>
              <a:rPr lang="en-US" sz="2400" dirty="0" smtClean="0">
                <a:solidFill>
                  <a:schemeClr val="tx1"/>
                </a:solidFill>
                <a:cs typeface="Arial" charset="0"/>
              </a:rPr>
              <a:t> </a:t>
            </a:r>
            <a:r>
              <a:rPr sz="2400" dirty="0" smtClean="0">
                <a:solidFill>
                  <a:schemeClr val="tx1"/>
                </a:solidFill>
                <a:cs typeface="Arial" charset="0"/>
              </a:rPr>
              <a:t>element</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defined</a:t>
            </a:r>
            <a:r>
              <a:rPr lang="en-US" sz="2400" dirty="0" smtClean="0">
                <a:solidFill>
                  <a:schemeClr val="tx1"/>
                </a:solidFill>
                <a:cs typeface="Arial" charset="0"/>
              </a:rPr>
              <a:t> </a:t>
            </a:r>
            <a:r>
              <a:rPr sz="2400" dirty="0" smtClean="0">
                <a:solidFill>
                  <a:schemeClr val="tx1"/>
                </a:solidFill>
                <a:cs typeface="Arial" charset="0"/>
              </a:rPr>
              <a:t>as</a:t>
            </a:r>
            <a:br>
              <a:rPr sz="2400" dirty="0" smtClean="0">
                <a:solidFill>
                  <a:schemeClr val="tx1"/>
                </a:solidFill>
                <a:cs typeface="Arial" charset="0"/>
              </a:rPr>
            </a:br>
            <a:r>
              <a:rPr lang="en-US" sz="2400" dirty="0" smtClean="0">
                <a:solidFill>
                  <a:schemeClr val="tx1"/>
                </a:solidFill>
                <a:cs typeface="Arial" charset="0"/>
              </a:rPr>
              <a:t>    </a:t>
            </a:r>
            <a:r>
              <a:rPr sz="2400" dirty="0" smtClean="0">
                <a:solidFill>
                  <a:schemeClr val="tx1"/>
                </a:solidFill>
                <a:cs typeface="Arial" charset="0"/>
              </a:rPr>
              <a:t>&lt;</a:t>
            </a:r>
            <a:r>
              <a:rPr sz="2400" dirty="0" err="1" smtClean="0">
                <a:solidFill>
                  <a:schemeClr val="tx1"/>
                </a:solidFill>
                <a:cs typeface="Arial" charset="0"/>
              </a:rPr>
              <a:t>xsd:element</a:t>
            </a:r>
            <a:r>
              <a:rPr lang="en-US" sz="2400" dirty="0" smtClean="0">
                <a:solidFill>
                  <a:schemeClr val="tx1"/>
                </a:solidFill>
                <a:cs typeface="Arial" charset="0"/>
              </a:rPr>
              <a:t>   </a:t>
            </a:r>
            <a:r>
              <a:rPr sz="2400" dirty="0" smtClean="0">
                <a:solidFill>
                  <a:schemeClr val="tx1"/>
                </a:solidFill>
                <a:cs typeface="Arial" charset="0"/>
              </a:rPr>
              <a:t>name=“</a:t>
            </a:r>
            <a:r>
              <a:rPr sz="2400" dirty="0" err="1" smtClean="0">
                <a:solidFill>
                  <a:schemeClr val="tx1"/>
                </a:solidFill>
                <a:cs typeface="Arial" charset="0"/>
              </a:rPr>
              <a:t>aaa</a:t>
            </a:r>
            <a:r>
              <a:rPr sz="2400" dirty="0" smtClean="0">
                <a:solidFill>
                  <a:schemeClr val="tx1"/>
                </a:solidFill>
                <a:cs typeface="Arial" charset="0"/>
              </a:rPr>
              <a:t>"</a:t>
            </a:r>
            <a:r>
              <a:rPr lang="en-US" sz="2400" dirty="0" smtClean="0">
                <a:solidFill>
                  <a:schemeClr val="tx1"/>
                </a:solidFill>
                <a:cs typeface="Arial" charset="0"/>
              </a:rPr>
              <a:t>   </a:t>
            </a:r>
            <a:r>
              <a:rPr sz="2400" dirty="0" smtClean="0">
                <a:solidFill>
                  <a:schemeClr val="tx1"/>
                </a:solidFill>
                <a:cs typeface="Arial" charset="0"/>
              </a:rPr>
              <a:t>type=“</a:t>
            </a:r>
            <a:r>
              <a:rPr sz="2400" dirty="0" err="1" smtClean="0">
                <a:solidFill>
                  <a:schemeClr val="tx1"/>
                </a:solidFill>
                <a:cs typeface="Arial" charset="0"/>
              </a:rPr>
              <a:t>bbb</a:t>
            </a:r>
            <a:r>
              <a:rPr sz="2400" dirty="0" smtClean="0">
                <a:solidFill>
                  <a:schemeClr val="tx1"/>
                </a:solidFill>
                <a:cs typeface="Arial" charset="0"/>
              </a:rPr>
              <a:t>"</a:t>
            </a:r>
            <a:r>
              <a:rPr lang="en-US" sz="2400" dirty="0" smtClean="0">
                <a:solidFill>
                  <a:schemeClr val="tx1"/>
                </a:solidFill>
                <a:cs typeface="Arial" charset="0"/>
              </a:rPr>
              <a:t> </a:t>
            </a:r>
            <a:r>
              <a:rPr sz="2400" dirty="0" smtClean="0">
                <a:solidFill>
                  <a:schemeClr val="tx1"/>
                </a:solidFill>
                <a:cs typeface="Arial" charset="0"/>
              </a:rPr>
              <a:t>/&gt;</a:t>
            </a:r>
            <a:br>
              <a:rPr sz="2400" dirty="0" smtClean="0">
                <a:solidFill>
                  <a:schemeClr val="tx1"/>
                </a:solidFill>
                <a:cs typeface="Arial" charset="0"/>
              </a:rPr>
            </a:br>
            <a:r>
              <a:rPr sz="2400" dirty="0" smtClean="0">
                <a:solidFill>
                  <a:schemeClr val="tx1"/>
                </a:solidFill>
                <a:cs typeface="Arial" charset="0"/>
              </a:rPr>
              <a:t>where:</a:t>
            </a:r>
          </a:p>
          <a:p>
            <a:pPr lvl="1" eaLnBrk="1" hangingPunct="1">
              <a:lnSpc>
                <a:spcPct val="90000"/>
              </a:lnSpc>
              <a:buFont typeface="Arial" charset="0"/>
              <a:buChar char="•"/>
            </a:pPr>
            <a:r>
              <a:rPr sz="2400" dirty="0" err="1" smtClean="0">
                <a:solidFill>
                  <a:schemeClr val="tx1"/>
                </a:solidFill>
              </a:rPr>
              <a:t>aaa</a:t>
            </a:r>
            <a:r>
              <a:rPr lang="en-US" sz="2400" dirty="0" smtClean="0">
                <a:solidFill>
                  <a:schemeClr val="tx1"/>
                </a:solidFill>
              </a:rPr>
              <a:t> </a:t>
            </a:r>
            <a:r>
              <a:rPr sz="2400" dirty="0" smtClean="0">
                <a:solidFill>
                  <a:schemeClr val="tx1"/>
                </a:solidFill>
              </a:rPr>
              <a:t>is</a:t>
            </a:r>
            <a:r>
              <a:rPr lang="en-US" sz="2400" dirty="0" smtClean="0">
                <a:solidFill>
                  <a:schemeClr val="tx1"/>
                </a:solidFill>
              </a:rPr>
              <a:t> </a:t>
            </a:r>
            <a:r>
              <a:rPr sz="2400" dirty="0" smtClean="0">
                <a:solidFill>
                  <a:schemeClr val="tx1"/>
                </a:solidFill>
              </a:rPr>
              <a:t>the</a:t>
            </a:r>
            <a:r>
              <a:rPr lang="en-US" sz="2400" dirty="0" smtClean="0">
                <a:solidFill>
                  <a:schemeClr val="tx1"/>
                </a:solidFill>
              </a:rPr>
              <a:t> </a:t>
            </a:r>
            <a:r>
              <a:rPr sz="2400" dirty="0" smtClean="0">
                <a:solidFill>
                  <a:schemeClr val="tx1"/>
                </a:solidFill>
              </a:rPr>
              <a:t>name</a:t>
            </a:r>
            <a:r>
              <a:rPr lang="en-US" sz="2400" dirty="0" smtClean="0">
                <a:solidFill>
                  <a:schemeClr val="tx1"/>
                </a:solidFill>
              </a:rPr>
              <a:t> </a:t>
            </a:r>
            <a:r>
              <a:rPr sz="2400" dirty="0" smtClean="0">
                <a:solidFill>
                  <a:schemeClr val="tx1"/>
                </a:solidFill>
              </a:rPr>
              <a:t>of</a:t>
            </a:r>
            <a:r>
              <a:rPr lang="en-US" sz="2400" dirty="0" smtClean="0">
                <a:solidFill>
                  <a:schemeClr val="tx1"/>
                </a:solidFill>
              </a:rPr>
              <a:t> </a:t>
            </a:r>
            <a:r>
              <a:rPr sz="2400" dirty="0" smtClean="0">
                <a:solidFill>
                  <a:schemeClr val="tx1"/>
                </a:solidFill>
              </a:rPr>
              <a:t>the</a:t>
            </a:r>
            <a:r>
              <a:rPr lang="en-US" sz="2400" dirty="0" smtClean="0">
                <a:solidFill>
                  <a:schemeClr val="tx1"/>
                </a:solidFill>
              </a:rPr>
              <a:t> </a:t>
            </a:r>
            <a:r>
              <a:rPr sz="2400" dirty="0" smtClean="0">
                <a:solidFill>
                  <a:schemeClr val="tx1"/>
                </a:solidFill>
              </a:rPr>
              <a:t>element</a:t>
            </a:r>
          </a:p>
          <a:p>
            <a:pPr lvl="1" eaLnBrk="1" hangingPunct="1">
              <a:lnSpc>
                <a:spcPct val="90000"/>
              </a:lnSpc>
              <a:buFont typeface="Arial" charset="0"/>
              <a:buChar char="•"/>
            </a:pPr>
            <a:r>
              <a:rPr sz="2400" dirty="0" err="1" smtClean="0">
                <a:solidFill>
                  <a:schemeClr val="tx1"/>
                </a:solidFill>
              </a:rPr>
              <a:t>bbb</a:t>
            </a:r>
            <a:r>
              <a:rPr lang="en-US" sz="2400" dirty="0" smtClean="0">
                <a:solidFill>
                  <a:schemeClr val="tx1"/>
                </a:solidFill>
              </a:rPr>
              <a:t> </a:t>
            </a:r>
            <a:r>
              <a:rPr sz="2400" dirty="0" smtClean="0">
                <a:solidFill>
                  <a:schemeClr val="tx1"/>
                </a:solidFill>
              </a:rPr>
              <a:t>is</a:t>
            </a:r>
            <a:r>
              <a:rPr lang="en-US" sz="2400" dirty="0" smtClean="0">
                <a:solidFill>
                  <a:schemeClr val="tx1"/>
                </a:solidFill>
              </a:rPr>
              <a:t> </a:t>
            </a:r>
            <a:r>
              <a:rPr sz="2400" dirty="0" smtClean="0">
                <a:solidFill>
                  <a:schemeClr val="tx1"/>
                </a:solidFill>
              </a:rPr>
              <a:t>the</a:t>
            </a:r>
            <a:r>
              <a:rPr lang="en-US" sz="2400" dirty="0" smtClean="0">
                <a:solidFill>
                  <a:schemeClr val="tx1"/>
                </a:solidFill>
              </a:rPr>
              <a:t> </a:t>
            </a:r>
            <a:r>
              <a:rPr sz="2400" dirty="0" smtClean="0">
                <a:solidFill>
                  <a:schemeClr val="tx1"/>
                </a:solidFill>
              </a:rPr>
              <a:t>data</a:t>
            </a:r>
            <a:r>
              <a:rPr lang="en-US" sz="2400" dirty="0" smtClean="0">
                <a:solidFill>
                  <a:schemeClr val="tx1"/>
                </a:solidFill>
              </a:rPr>
              <a:t> </a:t>
            </a:r>
            <a:r>
              <a:rPr sz="2400" dirty="0" smtClean="0">
                <a:solidFill>
                  <a:schemeClr val="tx1"/>
                </a:solidFill>
              </a:rPr>
              <a:t>type</a:t>
            </a:r>
            <a:r>
              <a:rPr lang="en-US" sz="2400" dirty="0" smtClean="0">
                <a:solidFill>
                  <a:schemeClr val="tx1"/>
                </a:solidFill>
              </a:rPr>
              <a:t> </a:t>
            </a:r>
            <a:r>
              <a:rPr sz="2400" dirty="0" smtClean="0">
                <a:solidFill>
                  <a:schemeClr val="tx1"/>
                </a:solidFill>
              </a:rPr>
              <a:t>of</a:t>
            </a:r>
            <a:r>
              <a:rPr lang="en-US" sz="2400" dirty="0" smtClean="0">
                <a:solidFill>
                  <a:schemeClr val="tx1"/>
                </a:solidFill>
              </a:rPr>
              <a:t> </a:t>
            </a:r>
            <a:r>
              <a:rPr sz="2400" dirty="0" smtClean="0">
                <a:solidFill>
                  <a:schemeClr val="tx1"/>
                </a:solidFill>
              </a:rPr>
              <a:t>the</a:t>
            </a:r>
            <a:r>
              <a:rPr lang="en-US" sz="2400" dirty="0" smtClean="0">
                <a:solidFill>
                  <a:schemeClr val="tx1"/>
                </a:solidFill>
              </a:rPr>
              <a:t> </a:t>
            </a:r>
            <a:r>
              <a:rPr sz="2400" dirty="0" smtClean="0">
                <a:solidFill>
                  <a:schemeClr val="tx1"/>
                </a:solidFill>
              </a:rPr>
              <a:t>element</a:t>
            </a:r>
            <a:r>
              <a:rPr lang="en-US" sz="2400" dirty="0" smtClean="0">
                <a:solidFill>
                  <a:schemeClr val="tx1"/>
                </a:solidFill>
              </a:rPr>
              <a:t> </a:t>
            </a:r>
            <a:endParaRPr sz="2400" dirty="0" smtClean="0">
              <a:solidFill>
                <a:schemeClr val="tx1"/>
              </a:solidFill>
            </a:endParaRPr>
          </a:p>
          <a:p>
            <a:pPr lvl="1" eaLnBrk="1" hangingPunct="1">
              <a:lnSpc>
                <a:spcPct val="90000"/>
              </a:lnSpc>
              <a:buFont typeface="Arial" charset="0"/>
              <a:buNone/>
            </a:pPr>
            <a:r>
              <a:rPr lang="en-US" sz="2400" dirty="0" smtClean="0">
                <a:solidFill>
                  <a:schemeClr val="tx1"/>
                </a:solidFill>
              </a:rPr>
              <a:t>       </a:t>
            </a:r>
            <a:r>
              <a:rPr sz="2400" dirty="0" err="1" smtClean="0">
                <a:solidFill>
                  <a:schemeClr val="tx1"/>
                </a:solidFill>
              </a:rPr>
              <a:t>xsd:boolean</a:t>
            </a:r>
            <a:r>
              <a:rPr sz="2400" dirty="0" smtClean="0">
                <a:solidFill>
                  <a:schemeClr val="tx1"/>
                </a:solidFill>
              </a:rPr>
              <a:t>		</a:t>
            </a:r>
            <a:r>
              <a:rPr sz="2400" dirty="0" err="1" smtClean="0">
                <a:solidFill>
                  <a:schemeClr val="tx1"/>
                </a:solidFill>
              </a:rPr>
              <a:t>xsd:integer</a:t>
            </a:r>
            <a:r>
              <a:rPr sz="2400" dirty="0" smtClean="0">
                <a:solidFill>
                  <a:schemeClr val="tx1"/>
                </a:solidFill>
              </a:rPr>
              <a:t/>
            </a:r>
            <a:br>
              <a:rPr sz="2400" dirty="0" smtClean="0">
                <a:solidFill>
                  <a:schemeClr val="tx1"/>
                </a:solidFill>
              </a:rPr>
            </a:br>
            <a:r>
              <a:rPr lang="en-US" sz="2400" dirty="0" smtClean="0">
                <a:solidFill>
                  <a:schemeClr val="tx1"/>
                </a:solidFill>
              </a:rPr>
              <a:t>    </a:t>
            </a:r>
            <a:r>
              <a:rPr sz="2400" dirty="0" err="1" smtClean="0">
                <a:solidFill>
                  <a:schemeClr val="tx1"/>
                </a:solidFill>
              </a:rPr>
              <a:t>xsd:date</a:t>
            </a:r>
            <a:r>
              <a:rPr sz="2400" dirty="0" smtClean="0">
                <a:solidFill>
                  <a:schemeClr val="tx1"/>
                </a:solidFill>
              </a:rPr>
              <a:t>			</a:t>
            </a:r>
            <a:r>
              <a:rPr sz="2400" dirty="0" err="1" smtClean="0">
                <a:solidFill>
                  <a:schemeClr val="tx1"/>
                </a:solidFill>
              </a:rPr>
              <a:t>xsd:string</a:t>
            </a:r>
            <a:r>
              <a:rPr sz="2400" dirty="0" smtClean="0">
                <a:solidFill>
                  <a:schemeClr val="tx1"/>
                </a:solidFill>
              </a:rPr>
              <a:t/>
            </a:r>
            <a:br>
              <a:rPr sz="2400" dirty="0" smtClean="0">
                <a:solidFill>
                  <a:schemeClr val="tx1"/>
                </a:solidFill>
              </a:rPr>
            </a:br>
            <a:r>
              <a:rPr lang="en-US" sz="2400" dirty="0" smtClean="0">
                <a:solidFill>
                  <a:schemeClr val="tx1"/>
                </a:solidFill>
              </a:rPr>
              <a:t>    </a:t>
            </a:r>
            <a:r>
              <a:rPr sz="2400" dirty="0" err="1" smtClean="0">
                <a:solidFill>
                  <a:schemeClr val="tx1"/>
                </a:solidFill>
              </a:rPr>
              <a:t>xsd:decimal</a:t>
            </a:r>
            <a:r>
              <a:rPr sz="2400" dirty="0" smtClean="0">
                <a:solidFill>
                  <a:schemeClr val="tx1"/>
                </a:solidFill>
              </a:rPr>
              <a:t>		</a:t>
            </a:r>
            <a:r>
              <a:rPr sz="2400" dirty="0" err="1" smtClean="0">
                <a:solidFill>
                  <a:schemeClr val="tx1"/>
                </a:solidFill>
              </a:rPr>
              <a:t>xsd:time</a:t>
            </a:r>
            <a:endParaRPr sz="2400" dirty="0" smtClean="0">
              <a:solidFill>
                <a:schemeClr val="tx1"/>
              </a:solidFill>
            </a:endParaRPr>
          </a:p>
          <a:p>
            <a:pPr lvl="1" eaLnBrk="1" hangingPunct="1">
              <a:lnSpc>
                <a:spcPct val="90000"/>
              </a:lnSpc>
              <a:buFont typeface="Arial" charset="0"/>
              <a:buNone/>
            </a:pPr>
            <a:endParaRPr sz="2400" dirty="0" smtClean="0">
              <a:solidFill>
                <a:schemeClr val="tx1"/>
              </a:solidFill>
            </a:endParaRPr>
          </a:p>
          <a:p>
            <a:pPr eaLnBrk="1" hangingPunct="1">
              <a:lnSpc>
                <a:spcPct val="90000"/>
              </a:lnSpc>
            </a:pPr>
            <a:r>
              <a:rPr sz="2400" dirty="0" smtClean="0">
                <a:solidFill>
                  <a:schemeClr val="tx1"/>
                </a:solidFill>
                <a:cs typeface="Arial" charset="0"/>
              </a:rPr>
              <a:t>Elements</a:t>
            </a:r>
            <a:r>
              <a:rPr lang="en-US" sz="2400" dirty="0" smtClean="0">
                <a:solidFill>
                  <a:schemeClr val="tx1"/>
                </a:solidFill>
                <a:cs typeface="Arial" charset="0"/>
              </a:rPr>
              <a:t> </a:t>
            </a:r>
            <a:r>
              <a:rPr sz="2400" dirty="0" smtClean="0">
                <a:solidFill>
                  <a:schemeClr val="tx1"/>
                </a:solidFill>
                <a:cs typeface="Arial" charset="0"/>
              </a:rPr>
              <a:t>may</a:t>
            </a:r>
            <a:r>
              <a:rPr lang="en-US" sz="2400" dirty="0" smtClean="0">
                <a:solidFill>
                  <a:schemeClr val="tx1"/>
                </a:solidFill>
                <a:cs typeface="Arial" charset="0"/>
              </a:rPr>
              <a:t> </a:t>
            </a:r>
            <a:r>
              <a:rPr sz="2400" dirty="0" smtClean="0">
                <a:solidFill>
                  <a:schemeClr val="tx1"/>
                </a:solidFill>
                <a:cs typeface="Arial" charset="0"/>
              </a:rPr>
              <a:t>have</a:t>
            </a:r>
            <a:r>
              <a:rPr lang="en-US" sz="2400" dirty="0" smtClean="0">
                <a:solidFill>
                  <a:schemeClr val="tx1"/>
                </a:solidFill>
                <a:cs typeface="Arial" charset="0"/>
              </a:rPr>
              <a:t> </a:t>
            </a: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default</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or</a:t>
            </a:r>
            <a:r>
              <a:rPr lang="en-US" sz="2400" dirty="0" smtClean="0">
                <a:solidFill>
                  <a:schemeClr val="tx1"/>
                </a:solidFill>
                <a:cs typeface="Arial" charset="0"/>
              </a:rPr>
              <a:t> </a:t>
            </a: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fixed</a:t>
            </a:r>
            <a:r>
              <a:rPr lang="en-US" sz="2400" dirty="0" smtClean="0">
                <a:solidFill>
                  <a:schemeClr val="tx1"/>
                </a:solidFill>
                <a:cs typeface="Arial" charset="0"/>
              </a:rPr>
              <a:t> </a:t>
            </a:r>
            <a:r>
              <a:rPr sz="2400" dirty="0" smtClean="0">
                <a:solidFill>
                  <a:schemeClr val="tx1"/>
                </a:solidFill>
                <a:cs typeface="Arial" charset="0"/>
              </a:rPr>
              <a:t>value</a:t>
            </a:r>
            <a:r>
              <a:rPr lang="en-US" sz="2400" dirty="0">
                <a:cs typeface="Arial" charset="0"/>
              </a:rPr>
              <a:t> </a:t>
            </a:r>
            <a:r>
              <a:rPr sz="2400" dirty="0" smtClean="0">
                <a:solidFill>
                  <a:schemeClr val="tx1"/>
                </a:solidFill>
                <a:cs typeface="Arial" charset="0"/>
              </a:rPr>
              <a:t>specified</a:t>
            </a:r>
            <a:r>
              <a:rPr lang="en-US" sz="2400" dirty="0" smtClean="0">
                <a:solidFill>
                  <a:schemeClr val="tx1"/>
                </a:solidFill>
                <a:cs typeface="Arial" charset="0"/>
              </a:rPr>
              <a:t> </a:t>
            </a:r>
            <a:r>
              <a:rPr sz="2400" dirty="0" smtClean="0">
                <a:solidFill>
                  <a:schemeClr val="tx1"/>
                </a:solidFill>
                <a:cs typeface="Arial" charset="0"/>
              </a:rPr>
              <a:t>whose</a:t>
            </a:r>
            <a:r>
              <a:rPr lang="en-US" sz="2400" dirty="0" smtClean="0">
                <a:solidFill>
                  <a:schemeClr val="tx1"/>
                </a:solidFill>
                <a:cs typeface="Arial" charset="0"/>
              </a:rPr>
              <a:t> </a:t>
            </a:r>
            <a:r>
              <a:rPr sz="2400" dirty="0" smtClean="0">
                <a:solidFill>
                  <a:schemeClr val="tx1"/>
                </a:solidFill>
                <a:cs typeface="Arial" charset="0"/>
              </a:rPr>
              <a:t>values</a:t>
            </a:r>
            <a:r>
              <a:rPr lang="en-US" sz="2400" dirty="0" smtClean="0">
                <a:solidFill>
                  <a:schemeClr val="tx1"/>
                </a:solidFill>
                <a:cs typeface="Arial" charset="0"/>
              </a:rPr>
              <a:t> </a:t>
            </a:r>
            <a:r>
              <a:rPr sz="2400" dirty="0" smtClean="0">
                <a:solidFill>
                  <a:schemeClr val="tx1"/>
                </a:solidFill>
                <a:cs typeface="Arial" charset="0"/>
              </a:rPr>
              <a:t>are</a:t>
            </a:r>
            <a:r>
              <a:rPr lang="en-US" sz="2400" dirty="0" smtClean="0">
                <a:solidFill>
                  <a:schemeClr val="tx1"/>
                </a:solidFill>
                <a:cs typeface="Arial" charset="0"/>
              </a:rPr>
              <a:t> </a:t>
            </a:r>
            <a:r>
              <a:rPr sz="2400" dirty="0" smtClean="0">
                <a:solidFill>
                  <a:schemeClr val="tx1"/>
                </a:solidFill>
                <a:cs typeface="Arial" charset="0"/>
              </a:rPr>
              <a:t>assigned</a:t>
            </a:r>
            <a:r>
              <a:rPr lang="en-US" sz="2400" dirty="0" smtClean="0">
                <a:solidFill>
                  <a:schemeClr val="tx1"/>
                </a:solidFill>
                <a:cs typeface="Arial" charset="0"/>
              </a:rPr>
              <a:t> </a:t>
            </a:r>
            <a:r>
              <a:rPr sz="2400" dirty="0" smtClean="0">
                <a:solidFill>
                  <a:schemeClr val="tx1"/>
                </a:solidFill>
                <a:cs typeface="Arial" charset="0"/>
              </a:rPr>
              <a:t>automatically</a:t>
            </a:r>
          </a:p>
          <a:p>
            <a:pPr lvl="1" eaLnBrk="1" hangingPunct="1">
              <a:lnSpc>
                <a:spcPct val="90000"/>
              </a:lnSpc>
              <a:buFont typeface="Arial" charset="0"/>
              <a:buChar char="•"/>
            </a:pPr>
            <a:r>
              <a:rPr sz="2400" dirty="0" smtClean="0">
                <a:solidFill>
                  <a:schemeClr val="tx1"/>
                </a:solidFill>
              </a:rPr>
              <a:t>default="</a:t>
            </a:r>
            <a:r>
              <a:rPr sz="2400" i="1" dirty="0" smtClean="0">
                <a:solidFill>
                  <a:schemeClr val="tx1"/>
                </a:solidFill>
              </a:rPr>
              <a:t>default</a:t>
            </a:r>
            <a:r>
              <a:rPr lang="en-US" sz="2400" i="1" dirty="0" smtClean="0">
                <a:solidFill>
                  <a:schemeClr val="tx1"/>
                </a:solidFill>
              </a:rPr>
              <a:t> </a:t>
            </a:r>
            <a:r>
              <a:rPr sz="2400" i="1" dirty="0" smtClean="0">
                <a:solidFill>
                  <a:schemeClr val="tx1"/>
                </a:solidFill>
              </a:rPr>
              <a:t>value</a:t>
            </a:r>
            <a:r>
              <a:rPr sz="2400" dirty="0" smtClean="0">
                <a:solidFill>
                  <a:schemeClr val="tx1"/>
                </a:solidFill>
              </a:rPr>
              <a:t>"</a:t>
            </a:r>
            <a:r>
              <a:rPr lang="en-US" sz="2400" dirty="0" smtClean="0">
                <a:solidFill>
                  <a:schemeClr val="tx1"/>
                </a:solidFill>
              </a:rPr>
              <a:t>  </a:t>
            </a:r>
            <a:r>
              <a:rPr sz="2400" dirty="0" smtClean="0">
                <a:solidFill>
                  <a:schemeClr val="tx1"/>
                </a:solidFill>
              </a:rPr>
              <a:t>(if</a:t>
            </a:r>
            <a:r>
              <a:rPr lang="en-US" sz="2400" dirty="0" smtClean="0">
                <a:solidFill>
                  <a:schemeClr val="tx1"/>
                </a:solidFill>
              </a:rPr>
              <a:t> </a:t>
            </a:r>
            <a:r>
              <a:rPr sz="2400" dirty="0" smtClean="0">
                <a:solidFill>
                  <a:schemeClr val="tx1"/>
                </a:solidFill>
              </a:rPr>
              <a:t>no</a:t>
            </a:r>
            <a:r>
              <a:rPr lang="en-US" sz="2400" dirty="0" smtClean="0">
                <a:solidFill>
                  <a:schemeClr val="tx1"/>
                </a:solidFill>
              </a:rPr>
              <a:t> </a:t>
            </a:r>
            <a:r>
              <a:rPr sz="2400" dirty="0" smtClean="0">
                <a:solidFill>
                  <a:schemeClr val="tx1"/>
                </a:solidFill>
              </a:rPr>
              <a:t>other</a:t>
            </a:r>
            <a:r>
              <a:rPr lang="en-US" sz="2400" dirty="0" smtClean="0">
                <a:solidFill>
                  <a:schemeClr val="tx1"/>
                </a:solidFill>
              </a:rPr>
              <a:t> </a:t>
            </a:r>
            <a:r>
              <a:rPr sz="2400" dirty="0" smtClean="0">
                <a:solidFill>
                  <a:schemeClr val="tx1"/>
                </a:solidFill>
              </a:rPr>
              <a:t>value</a:t>
            </a:r>
            <a:r>
              <a:rPr lang="en-US" sz="2400" dirty="0" smtClean="0">
                <a:solidFill>
                  <a:schemeClr val="tx1"/>
                </a:solidFill>
              </a:rPr>
              <a:t> </a:t>
            </a:r>
            <a:r>
              <a:rPr sz="2400" dirty="0" smtClean="0">
                <a:solidFill>
                  <a:schemeClr val="tx1"/>
                </a:solidFill>
              </a:rPr>
              <a:t>is</a:t>
            </a:r>
            <a:r>
              <a:rPr lang="en-US" sz="2400" dirty="0" smtClean="0">
                <a:solidFill>
                  <a:schemeClr val="tx1"/>
                </a:solidFill>
              </a:rPr>
              <a:t> </a:t>
            </a:r>
            <a:r>
              <a:rPr sz="2400" dirty="0" smtClean="0">
                <a:solidFill>
                  <a:schemeClr val="tx1"/>
                </a:solidFill>
              </a:rPr>
              <a:t>specified)</a:t>
            </a:r>
          </a:p>
          <a:p>
            <a:pPr lvl="1" eaLnBrk="1" hangingPunct="1">
              <a:lnSpc>
                <a:spcPct val="90000"/>
              </a:lnSpc>
              <a:buFont typeface="Arial" charset="0"/>
              <a:buChar char="•"/>
            </a:pPr>
            <a:r>
              <a:rPr sz="2400" dirty="0" smtClean="0">
                <a:solidFill>
                  <a:schemeClr val="tx1"/>
                </a:solidFill>
              </a:rPr>
              <a:t>fixed="</a:t>
            </a:r>
            <a:r>
              <a:rPr sz="2400" i="1" dirty="0" smtClean="0">
                <a:solidFill>
                  <a:schemeClr val="tx1"/>
                </a:solidFill>
              </a:rPr>
              <a:t>value</a:t>
            </a:r>
            <a:r>
              <a:rPr sz="2400" dirty="0" smtClean="0">
                <a:solidFill>
                  <a:schemeClr val="tx1"/>
                </a:solidFill>
              </a:rPr>
              <a:t>"	</a:t>
            </a:r>
            <a:r>
              <a:rPr lang="en-US" sz="2400" dirty="0" smtClean="0">
                <a:solidFill>
                  <a:schemeClr val="tx1"/>
                </a:solidFill>
              </a:rPr>
              <a:t>        </a:t>
            </a:r>
            <a:r>
              <a:rPr sz="2400" dirty="0" smtClean="0">
                <a:solidFill>
                  <a:schemeClr val="tx1"/>
                </a:solidFill>
              </a:rPr>
              <a:t>(no</a:t>
            </a:r>
            <a:r>
              <a:rPr lang="en-US" sz="2400" dirty="0" smtClean="0">
                <a:solidFill>
                  <a:schemeClr val="tx1"/>
                </a:solidFill>
              </a:rPr>
              <a:t> </a:t>
            </a:r>
            <a:r>
              <a:rPr sz="2400" dirty="0" smtClean="0">
                <a:solidFill>
                  <a:schemeClr val="tx1"/>
                </a:solidFill>
              </a:rPr>
              <a:t>other</a:t>
            </a:r>
            <a:r>
              <a:rPr lang="en-US" sz="2400" dirty="0" smtClean="0">
                <a:solidFill>
                  <a:schemeClr val="tx1"/>
                </a:solidFill>
              </a:rPr>
              <a:t> </a:t>
            </a:r>
            <a:r>
              <a:rPr sz="2400" dirty="0" smtClean="0">
                <a:solidFill>
                  <a:schemeClr val="tx1"/>
                </a:solidFill>
              </a:rPr>
              <a:t>value</a:t>
            </a:r>
            <a:r>
              <a:rPr lang="en-US" sz="2400" dirty="0" smtClean="0">
                <a:solidFill>
                  <a:schemeClr val="tx1"/>
                </a:solidFill>
              </a:rPr>
              <a:t> </a:t>
            </a:r>
            <a:r>
              <a:rPr sz="2400" dirty="0" smtClean="0">
                <a:solidFill>
                  <a:schemeClr val="tx1"/>
                </a:solidFill>
              </a:rPr>
              <a:t>may</a:t>
            </a:r>
            <a:r>
              <a:rPr lang="en-US" sz="2400" dirty="0" smtClean="0">
                <a:solidFill>
                  <a:schemeClr val="tx1"/>
                </a:solidFill>
              </a:rPr>
              <a:t> </a:t>
            </a:r>
            <a:r>
              <a:rPr sz="2400" dirty="0" smtClean="0">
                <a:solidFill>
                  <a:schemeClr val="tx1"/>
                </a:solidFill>
              </a:rPr>
              <a:t>be</a:t>
            </a:r>
            <a:r>
              <a:rPr lang="en-US" sz="2400" dirty="0" smtClean="0">
                <a:solidFill>
                  <a:schemeClr val="tx1"/>
                </a:solidFill>
              </a:rPr>
              <a:t> </a:t>
            </a:r>
            <a:r>
              <a:rPr sz="2400" dirty="0" smtClean="0">
                <a:solidFill>
                  <a:schemeClr val="tx1"/>
                </a:solidFill>
              </a:rPr>
              <a:t>specified)</a:t>
            </a:r>
          </a:p>
          <a:p>
            <a:pPr eaLnBrk="1" hangingPunct="1"/>
            <a:endParaRPr sz="2400" dirty="0" smtClean="0">
              <a:solidFill>
                <a:schemeClr val="tx1"/>
              </a:solidFill>
              <a:cs typeface="Arial" charset="0"/>
            </a:endParaRPr>
          </a:p>
        </p:txBody>
      </p:sp>
      <p:sp>
        <p:nvSpPr>
          <p:cNvPr id="73732" name="Rectangle 4"/>
          <p:cNvSpPr>
            <a:spLocks noChangeArrowheads="1"/>
          </p:cNvSpPr>
          <p:nvPr/>
        </p:nvSpPr>
        <p:spPr bwMode="auto">
          <a:xfrm>
            <a:off x="1389089" y="3200400"/>
            <a:ext cx="4572000" cy="1219200"/>
          </a:xfrm>
          <a:prstGeom prst="rect">
            <a:avLst/>
          </a:prstGeom>
          <a:noFill/>
          <a:ln w="9525">
            <a:solidFill>
              <a:schemeClr val="tx1"/>
            </a:solidFill>
            <a:miter lim="800000"/>
            <a:headEnd/>
            <a:tailEnd/>
          </a:ln>
        </p:spPr>
        <p:txBody>
          <a:bodyPr wrap="none" anchor="ctr"/>
          <a:lstStyle/>
          <a:p>
            <a:endParaRPr lang="en-US"/>
          </a:p>
        </p:txBody>
      </p:sp>
      <p:sp>
        <p:nvSpPr>
          <p:cNvPr id="81925" name="Text Box 5"/>
          <p:cNvSpPr txBox="1">
            <a:spLocks noChangeArrowheads="1"/>
          </p:cNvSpPr>
          <p:nvPr/>
        </p:nvSpPr>
        <p:spPr bwMode="auto">
          <a:xfrm>
            <a:off x="6477000" y="3250367"/>
            <a:ext cx="2362200" cy="1016000"/>
          </a:xfrm>
          <a:prstGeom prst="rect">
            <a:avLst/>
          </a:prstGeom>
          <a:noFill/>
          <a:ln w="9525">
            <a:noFill/>
            <a:miter lim="800000"/>
            <a:headEnd/>
            <a:tailEnd/>
          </a:ln>
        </p:spPr>
        <p:txBody>
          <a:bodyPr wrap="square">
            <a:spAutoFit/>
          </a:bodyPr>
          <a:lstStyle/>
          <a:p>
            <a:pPr>
              <a:defRPr/>
            </a:pPr>
            <a:r>
              <a:rPr lang="en-US" sz="2000" dirty="0" smtClean="0">
                <a:latin typeface="+mj-lt"/>
              </a:rPr>
              <a:t>Common built-in types in</a:t>
            </a:r>
            <a:r>
              <a:rPr lang="en-US" sz="2000" dirty="0">
                <a:latin typeface="+mj-lt"/>
              </a:rPr>
              <a:t> </a:t>
            </a:r>
            <a:r>
              <a:rPr lang="en-US" sz="2000" dirty="0" smtClean="0">
                <a:latin typeface="+mj-lt"/>
              </a:rPr>
              <a:t>XML schema</a:t>
            </a:r>
            <a:endParaRPr lang="en-US" sz="2000" dirty="0">
              <a:latin typeface="+mj-lt"/>
            </a:endParaRPr>
          </a:p>
        </p:txBody>
      </p:sp>
      <p:sp>
        <p:nvSpPr>
          <p:cNvPr id="73734" name="Line 7"/>
          <p:cNvSpPr>
            <a:spLocks noChangeShapeType="1"/>
          </p:cNvSpPr>
          <p:nvPr/>
        </p:nvSpPr>
        <p:spPr bwMode="auto">
          <a:xfrm flipH="1">
            <a:off x="5943600" y="3792510"/>
            <a:ext cx="5334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Defining</a:t>
            </a:r>
            <a:r>
              <a:rPr lang="en-US" dirty="0" smtClean="0"/>
              <a:t> </a:t>
            </a:r>
            <a:r>
              <a:rPr dirty="0" smtClean="0"/>
              <a:t>simple</a:t>
            </a:r>
            <a:r>
              <a:rPr lang="en-US" dirty="0" smtClean="0"/>
              <a:t> </a:t>
            </a:r>
            <a:r>
              <a:rPr dirty="0" smtClean="0"/>
              <a:t>element</a:t>
            </a:r>
            <a:r>
              <a:rPr lang="en-US" dirty="0" smtClean="0"/>
              <a:t> </a:t>
            </a:r>
            <a:r>
              <a:rPr dirty="0" smtClean="0"/>
              <a:t>-</a:t>
            </a:r>
            <a:r>
              <a:rPr lang="en-US" dirty="0" smtClean="0"/>
              <a:t> </a:t>
            </a:r>
            <a:r>
              <a:rPr dirty="0" smtClean="0"/>
              <a:t>Examples</a:t>
            </a:r>
            <a:endParaRPr dirty="0"/>
          </a:p>
        </p:txBody>
      </p:sp>
      <p:sp>
        <p:nvSpPr>
          <p:cNvPr id="74755" name="Text Placeholder 6"/>
          <p:cNvSpPr>
            <a:spLocks noGrp="1"/>
          </p:cNvSpPr>
          <p:nvPr>
            <p:ph type="body" sz="quarter" idx="16"/>
          </p:nvPr>
        </p:nvSpPr>
        <p:spPr/>
        <p:txBody>
          <a:bodyPr/>
          <a:lstStyle/>
          <a:p>
            <a:pPr eaLnBrk="1" hangingPunct="1"/>
            <a:r>
              <a:rPr dirty="0" smtClean="0">
                <a:solidFill>
                  <a:schemeClr val="tx1"/>
                </a:solidFill>
                <a:cs typeface="Arial" charset="0"/>
              </a:rPr>
              <a:t>XML</a:t>
            </a:r>
            <a:r>
              <a:rPr lang="en-US" dirty="0" smtClean="0">
                <a:solidFill>
                  <a:schemeClr val="tx1"/>
                </a:solidFill>
                <a:cs typeface="Arial" charset="0"/>
              </a:rPr>
              <a:t> </a:t>
            </a:r>
            <a:r>
              <a:rPr dirty="0" smtClean="0">
                <a:solidFill>
                  <a:schemeClr val="tx1"/>
                </a:solidFill>
                <a:cs typeface="Arial" charset="0"/>
              </a:rPr>
              <a:t>code</a:t>
            </a:r>
            <a:r>
              <a:rPr lang="en-US" dirty="0" smtClean="0">
                <a:solidFill>
                  <a:schemeClr val="tx1"/>
                </a:solidFill>
                <a:cs typeface="Arial" charset="0"/>
              </a:rPr>
              <a:t> </a:t>
            </a:r>
            <a:r>
              <a:rPr dirty="0" smtClean="0">
                <a:solidFill>
                  <a:schemeClr val="tx1"/>
                </a:solidFill>
                <a:cs typeface="Arial" charset="0"/>
              </a:rPr>
              <a:t>for</a:t>
            </a:r>
            <a:r>
              <a:rPr lang="en-US" dirty="0" smtClean="0">
                <a:solidFill>
                  <a:schemeClr val="tx1"/>
                </a:solidFill>
                <a:cs typeface="Arial" charset="0"/>
              </a:rPr>
              <a:t> </a:t>
            </a:r>
            <a:r>
              <a:rPr dirty="0" smtClean="0">
                <a:solidFill>
                  <a:schemeClr val="tx1"/>
                </a:solidFill>
                <a:cs typeface="Arial" charset="0"/>
              </a:rPr>
              <a:t>simple</a:t>
            </a:r>
            <a:r>
              <a:rPr lang="en-US" dirty="0" smtClean="0">
                <a:solidFill>
                  <a:schemeClr val="tx1"/>
                </a:solidFill>
                <a:cs typeface="Arial" charset="0"/>
              </a:rPr>
              <a:t> </a:t>
            </a:r>
            <a:r>
              <a:rPr dirty="0" smtClean="0">
                <a:solidFill>
                  <a:schemeClr val="tx1"/>
                </a:solidFill>
                <a:cs typeface="Arial" charset="0"/>
              </a:rPr>
              <a:t>elements</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firstname</a:t>
            </a:r>
            <a:r>
              <a:rPr dirty="0" smtClean="0">
                <a:solidFill>
                  <a:schemeClr val="tx1"/>
                </a:solidFill>
                <a:latin typeface="Calibri" pitchFamily="34" charset="0"/>
              </a:rPr>
              <a:t>&gt;Anny&lt;/</a:t>
            </a:r>
            <a:r>
              <a:rPr dirty="0" err="1" smtClean="0">
                <a:solidFill>
                  <a:schemeClr val="tx1"/>
                </a:solidFill>
                <a:latin typeface="Calibri" pitchFamily="34" charset="0"/>
              </a:rPr>
              <a:t>firstname</a:t>
            </a:r>
            <a:r>
              <a:rPr dirty="0" smtClean="0">
                <a:solidFill>
                  <a:schemeClr val="tx1"/>
                </a:solidFill>
                <a:latin typeface="Calibri" pitchFamily="34" charset="0"/>
              </a:rPr>
              <a:t>&gt;</a:t>
            </a:r>
            <a:br>
              <a:rPr dirty="0" smtClean="0">
                <a:solidFill>
                  <a:schemeClr val="tx1"/>
                </a:solidFill>
                <a:latin typeface="Calibri" pitchFamily="34" charset="0"/>
              </a:rPr>
            </a:br>
            <a:r>
              <a:rPr dirty="0" smtClean="0">
                <a:solidFill>
                  <a:schemeClr val="tx1"/>
                </a:solidFill>
                <a:latin typeface="Calibri" pitchFamily="34" charset="0"/>
              </a:rPr>
              <a:t>&lt;age&gt;19&lt;/age&gt;</a:t>
            </a:r>
            <a:br>
              <a:rPr dirty="0" smtClean="0">
                <a:solidFill>
                  <a:schemeClr val="tx1"/>
                </a:solidFill>
                <a:latin typeface="Calibri" pitchFamily="34" charset="0"/>
              </a:rPr>
            </a:br>
            <a:r>
              <a:rPr dirty="0" smtClean="0">
                <a:solidFill>
                  <a:schemeClr val="tx1"/>
                </a:solidFill>
                <a:latin typeface="Calibri" pitchFamily="34" charset="0"/>
              </a:rPr>
              <a:t>&lt;birthdate&gt;1990-05-15&lt;/birthdate&gt;</a:t>
            </a:r>
          </a:p>
          <a:p>
            <a:pPr eaLnBrk="1" hangingPunct="1"/>
            <a:endParaRPr dirty="0" smtClean="0">
              <a:solidFill>
                <a:schemeClr val="tx1"/>
              </a:solidFill>
              <a:cs typeface="Arial" charset="0"/>
            </a:endParaRPr>
          </a:p>
          <a:p>
            <a:pPr eaLnBrk="1" hangingPunct="1"/>
            <a:r>
              <a:rPr dirty="0" smtClean="0">
                <a:solidFill>
                  <a:schemeClr val="tx1"/>
                </a:solidFill>
                <a:cs typeface="Arial" charset="0"/>
              </a:rPr>
              <a:t>XSD</a:t>
            </a:r>
            <a:r>
              <a:rPr lang="en-US" dirty="0" smtClean="0">
                <a:solidFill>
                  <a:schemeClr val="tx1"/>
                </a:solidFill>
                <a:cs typeface="Arial" charset="0"/>
              </a:rPr>
              <a:t> </a:t>
            </a:r>
            <a:r>
              <a:rPr dirty="0" smtClean="0">
                <a:solidFill>
                  <a:schemeClr val="tx1"/>
                </a:solidFill>
                <a:cs typeface="Arial" charset="0"/>
              </a:rPr>
              <a:t>code</a:t>
            </a:r>
            <a:r>
              <a:rPr lang="en-US" dirty="0" smtClean="0">
                <a:solidFill>
                  <a:schemeClr val="tx1"/>
                </a:solidFill>
                <a:cs typeface="Arial" charset="0"/>
              </a:rPr>
              <a:t> </a:t>
            </a:r>
            <a:r>
              <a:rPr dirty="0" smtClean="0">
                <a:solidFill>
                  <a:schemeClr val="tx1"/>
                </a:solidFill>
                <a:cs typeface="Arial" charset="0"/>
              </a:rPr>
              <a:t>for</a:t>
            </a:r>
            <a:r>
              <a:rPr lang="en-US" dirty="0" smtClean="0">
                <a:solidFill>
                  <a:schemeClr val="tx1"/>
                </a:solidFill>
                <a:cs typeface="Arial" charset="0"/>
              </a:rPr>
              <a:t> </a:t>
            </a:r>
            <a:r>
              <a:rPr dirty="0" smtClean="0">
                <a:solidFill>
                  <a:schemeClr val="tx1"/>
                </a:solidFill>
                <a:cs typeface="Arial" charset="0"/>
              </a:rPr>
              <a:t>simple</a:t>
            </a:r>
            <a:r>
              <a:rPr lang="en-US" dirty="0" smtClean="0">
                <a:solidFill>
                  <a:schemeClr val="tx1"/>
                </a:solidFill>
                <a:cs typeface="Arial" charset="0"/>
              </a:rPr>
              <a:t> </a:t>
            </a:r>
            <a:r>
              <a:rPr dirty="0" smtClean="0">
                <a:solidFill>
                  <a:schemeClr val="tx1"/>
                </a:solidFill>
                <a:cs typeface="Arial" charset="0"/>
              </a:rPr>
              <a:t>element</a:t>
            </a:r>
            <a:r>
              <a:rPr lang="en-US" dirty="0" smtClean="0">
                <a:solidFill>
                  <a:schemeClr val="tx1"/>
                </a:solidFill>
                <a:cs typeface="Arial" charset="0"/>
              </a:rPr>
              <a:t> </a:t>
            </a:r>
            <a:r>
              <a:rPr dirty="0" smtClean="0">
                <a:solidFill>
                  <a:schemeClr val="tx1"/>
                </a:solidFill>
                <a:cs typeface="Arial" charset="0"/>
              </a:rPr>
              <a:t>definitions</a:t>
            </a:r>
          </a:p>
          <a:p>
            <a:pPr lvl="1" eaLnBrk="1" hangingPunct="1">
              <a:buFont typeface="Arial" charset="0"/>
              <a:buNone/>
            </a:pPr>
            <a:r>
              <a:rPr lang="en-US" dirty="0" smtClean="0">
                <a:solidFill>
                  <a:schemeClr val="tx1"/>
                </a:solidFill>
              </a:rPr>
              <a:t>  </a:t>
            </a: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a:t>
            </a:r>
            <a:r>
              <a:rPr dirty="0" err="1" smtClean="0">
                <a:solidFill>
                  <a:schemeClr val="tx1"/>
                </a:solidFill>
                <a:latin typeface="Calibri" pitchFamily="34" charset="0"/>
              </a:rPr>
              <a:t>firstname</a:t>
            </a:r>
            <a:r>
              <a:rPr dirty="0" smtClean="0">
                <a:solidFill>
                  <a:schemeClr val="tx1"/>
                </a:solidFill>
                <a:latin typeface="Calibri" pitchFamily="34" charset="0"/>
              </a:rPr>
              <a:t>"</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xsd:string</a:t>
            </a:r>
            <a:r>
              <a:rPr dirty="0" smtClean="0">
                <a:solidFill>
                  <a:schemeClr val="tx1"/>
                </a:solidFill>
                <a:latin typeface="Calibri" pitchFamily="34" charset="0"/>
              </a:rPr>
              <a:t>"/&gt;</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name="age"</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xsd:integer</a:t>
            </a:r>
            <a:r>
              <a:rPr dirty="0" smtClean="0">
                <a:solidFill>
                  <a:schemeClr val="tx1"/>
                </a:solidFill>
                <a:latin typeface="Calibri" pitchFamily="34" charset="0"/>
              </a:rPr>
              <a:t>"/&gt;</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name=“birthdate"</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xsd:date</a:t>
            </a:r>
            <a:r>
              <a:rPr dirty="0" smtClean="0">
                <a:solidFill>
                  <a:schemeClr val="tx1"/>
                </a:solidFill>
                <a:latin typeface="Calibri" pitchFamily="34" charset="0"/>
              </a:rPr>
              <a:t>"/&gt;</a:t>
            </a:r>
            <a:br>
              <a:rPr dirty="0" smtClean="0">
                <a:solidFill>
                  <a:schemeClr val="tx1"/>
                </a:solidFill>
                <a:latin typeface="Calibri" pitchFamily="34" charset="0"/>
              </a:rPr>
            </a:br>
            <a:endParaRPr dirty="0" smtClean="0">
              <a:solidFill>
                <a:schemeClr val="tx1"/>
              </a:solidFill>
              <a:latin typeface="Calibri" pitchFamily="34" charset="0"/>
            </a:endParaRPr>
          </a:p>
          <a:p>
            <a:pPr eaLnBrk="1" hangingPunct="1"/>
            <a:r>
              <a:rPr dirty="0" smtClean="0">
                <a:solidFill>
                  <a:schemeClr val="tx1"/>
                </a:solidFill>
                <a:cs typeface="Arial" charset="0"/>
              </a:rPr>
              <a:t>Example:</a:t>
            </a:r>
            <a:r>
              <a:rPr lang="en-US" dirty="0" smtClean="0">
                <a:solidFill>
                  <a:schemeClr val="tx1"/>
                </a:solidFill>
                <a:cs typeface="Arial" charset="0"/>
              </a:rPr>
              <a:t> </a:t>
            </a:r>
            <a:r>
              <a:rPr dirty="0" smtClean="0">
                <a:solidFill>
                  <a:schemeClr val="tx1"/>
                </a:solidFill>
                <a:cs typeface="Arial" charset="0"/>
              </a:rPr>
              <a:t>the</a:t>
            </a:r>
            <a:r>
              <a:rPr lang="en-US" dirty="0" smtClean="0">
                <a:solidFill>
                  <a:schemeClr val="tx1"/>
                </a:solidFill>
                <a:cs typeface="Arial" charset="0"/>
              </a:rPr>
              <a:t> </a:t>
            </a:r>
            <a:r>
              <a:rPr dirty="0" smtClean="0">
                <a:solidFill>
                  <a:schemeClr val="tx1"/>
                </a:solidFill>
                <a:cs typeface="Arial" charset="0"/>
              </a:rPr>
              <a:t>default</a:t>
            </a:r>
            <a:r>
              <a:rPr lang="en-US" dirty="0" smtClean="0">
                <a:solidFill>
                  <a:schemeClr val="tx1"/>
                </a:solidFill>
                <a:cs typeface="Arial" charset="0"/>
              </a:rPr>
              <a:t> </a:t>
            </a:r>
            <a:r>
              <a:rPr dirty="0" smtClean="0">
                <a:solidFill>
                  <a:schemeClr val="tx1"/>
                </a:solidFill>
                <a:cs typeface="Arial" charset="0"/>
              </a:rPr>
              <a:t>value</a:t>
            </a:r>
            <a:r>
              <a:rPr lang="en-US" dirty="0" smtClean="0">
                <a:solidFill>
                  <a:schemeClr val="tx1"/>
                </a:solidFill>
                <a:cs typeface="Arial" charset="0"/>
              </a:rPr>
              <a:t> </a:t>
            </a:r>
            <a:r>
              <a:rPr dirty="0" smtClean="0">
                <a:solidFill>
                  <a:schemeClr val="tx1"/>
                </a:solidFill>
                <a:cs typeface="Arial" charset="0"/>
              </a:rPr>
              <a:t>is</a:t>
            </a:r>
            <a:r>
              <a:rPr lang="en-US" dirty="0" smtClean="0">
                <a:solidFill>
                  <a:schemeClr val="tx1"/>
                </a:solidFill>
                <a:cs typeface="Arial" charset="0"/>
              </a:rPr>
              <a:t> </a:t>
            </a:r>
            <a:r>
              <a:rPr dirty="0" smtClean="0">
                <a:solidFill>
                  <a:schemeClr val="tx1"/>
                </a:solidFill>
                <a:cs typeface="Arial" charset="0"/>
              </a:rPr>
              <a:t>“ABC</a:t>
            </a:r>
            <a:r>
              <a:rPr lang="en-US" dirty="0" smtClean="0">
                <a:solidFill>
                  <a:schemeClr val="tx1"/>
                </a:solidFill>
                <a:cs typeface="Arial" charset="0"/>
              </a:rPr>
              <a:t> </a:t>
            </a:r>
            <a:r>
              <a:rPr dirty="0" err="1" smtClean="0">
                <a:solidFill>
                  <a:schemeClr val="tx1"/>
                </a:solidFill>
                <a:cs typeface="Arial" charset="0"/>
              </a:rPr>
              <a:t>Inc</a:t>
            </a:r>
            <a:r>
              <a:rPr dirty="0" smtClean="0">
                <a:solidFill>
                  <a:schemeClr val="tx1"/>
                </a:solidFill>
                <a:cs typeface="Arial" charset="0"/>
              </a:rPr>
              <a:t>":</a:t>
            </a:r>
          </a:p>
          <a:p>
            <a:pPr lvl="1" eaLnBrk="1" hangingPunct="1">
              <a:buFont typeface="Arial" charset="0"/>
              <a:buNone/>
            </a:pPr>
            <a:r>
              <a:rPr dirty="0" smtClean="0">
                <a:solidFill>
                  <a:schemeClr val="tx1"/>
                </a:solidFill>
              </a:rPr>
              <a:t>	</a:t>
            </a: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name="company"</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xsd:string</a:t>
            </a:r>
            <a:r>
              <a:rPr dirty="0" smtClean="0">
                <a:solidFill>
                  <a:schemeClr val="tx1"/>
                </a:solidFill>
                <a:latin typeface="Calibri" pitchFamily="34" charset="0"/>
              </a:rPr>
              <a:t>"</a:t>
            </a:r>
            <a:r>
              <a:rPr lang="en-US" dirty="0" smtClean="0">
                <a:solidFill>
                  <a:schemeClr val="tx1"/>
                </a:solidFill>
                <a:latin typeface="Calibri" pitchFamily="34" charset="0"/>
              </a:rPr>
              <a:t> </a:t>
            </a:r>
            <a:r>
              <a:rPr dirty="0" smtClean="0">
                <a:solidFill>
                  <a:schemeClr val="tx1"/>
                </a:solidFill>
                <a:latin typeface="Calibri" pitchFamily="34" charset="0"/>
              </a:rPr>
              <a:t>default=“ABC</a:t>
            </a:r>
            <a:r>
              <a:rPr lang="en-US" dirty="0" smtClean="0">
                <a:solidFill>
                  <a:schemeClr val="tx1"/>
                </a:solidFill>
                <a:latin typeface="Calibri" pitchFamily="34" charset="0"/>
              </a:rPr>
              <a:t> </a:t>
            </a:r>
            <a:r>
              <a:rPr dirty="0" err="1" smtClean="0">
                <a:solidFill>
                  <a:schemeClr val="tx1"/>
                </a:solidFill>
                <a:latin typeface="Calibri" pitchFamily="34" charset="0"/>
              </a:rPr>
              <a:t>Inc</a:t>
            </a:r>
            <a:r>
              <a:rPr dirty="0" smtClean="0">
                <a:solidFill>
                  <a:schemeClr val="tx1"/>
                </a:solidFill>
                <a:latin typeface="Calibri" pitchFamily="34" charset="0"/>
              </a:rPr>
              <a:t>"/&gt;</a:t>
            </a:r>
          </a:p>
          <a:p>
            <a:pPr eaLnBrk="1" hangingPunct="1"/>
            <a:endParaRPr dirty="0" smtClean="0">
              <a:solidFill>
                <a:schemeClr val="tx1"/>
              </a:solidFill>
              <a:cs typeface="Arial" charset="0"/>
            </a:endParaRPr>
          </a:p>
        </p:txBody>
      </p:sp>
      <p:sp>
        <p:nvSpPr>
          <p:cNvPr id="74756" name="Rectangle 4"/>
          <p:cNvSpPr>
            <a:spLocks noChangeArrowheads="1"/>
          </p:cNvSpPr>
          <p:nvPr/>
        </p:nvSpPr>
        <p:spPr bwMode="auto">
          <a:xfrm>
            <a:off x="1066800" y="1752600"/>
            <a:ext cx="5105400" cy="1219200"/>
          </a:xfrm>
          <a:prstGeom prst="rect">
            <a:avLst/>
          </a:prstGeom>
          <a:noFill/>
          <a:ln w="9525">
            <a:solidFill>
              <a:schemeClr val="tx1"/>
            </a:solidFill>
            <a:miter lim="800000"/>
            <a:headEnd/>
            <a:tailEnd/>
          </a:ln>
        </p:spPr>
        <p:txBody>
          <a:bodyPr wrap="none" anchor="ctr"/>
          <a:lstStyle/>
          <a:p>
            <a:endParaRPr lang="en-US"/>
          </a:p>
        </p:txBody>
      </p:sp>
      <p:sp>
        <p:nvSpPr>
          <p:cNvPr id="74757" name="Rectangle 5"/>
          <p:cNvSpPr>
            <a:spLocks noChangeArrowheads="1"/>
          </p:cNvSpPr>
          <p:nvPr/>
        </p:nvSpPr>
        <p:spPr bwMode="auto">
          <a:xfrm>
            <a:off x="1066800" y="3429000"/>
            <a:ext cx="6629400" cy="1143000"/>
          </a:xfrm>
          <a:prstGeom prst="rect">
            <a:avLst/>
          </a:prstGeom>
          <a:noFill/>
          <a:ln w="9525">
            <a:solidFill>
              <a:schemeClr val="tx1"/>
            </a:solidFill>
            <a:miter lim="800000"/>
            <a:headEnd/>
            <a:tailEnd/>
          </a:ln>
        </p:spPr>
        <p:txBody>
          <a:bodyPr wrap="none" anchor="ctr"/>
          <a:lstStyle/>
          <a:p>
            <a:endParaRPr lang="en-US"/>
          </a:p>
        </p:txBody>
      </p:sp>
      <p:sp>
        <p:nvSpPr>
          <p:cNvPr id="74758" name="Rectangle 6"/>
          <p:cNvSpPr>
            <a:spLocks noChangeArrowheads="1"/>
          </p:cNvSpPr>
          <p:nvPr/>
        </p:nvSpPr>
        <p:spPr bwMode="auto">
          <a:xfrm>
            <a:off x="1066800" y="5105400"/>
            <a:ext cx="7467600" cy="6858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p:cNvSpPr>
          <p:nvPr>
            <p:ph type="body" sz="quarter" idx="11"/>
          </p:nvPr>
        </p:nvSpPr>
        <p:spPr>
          <a:xfrm>
            <a:off x="460375" y="144463"/>
            <a:ext cx="8229600" cy="563231"/>
          </a:xfrm>
        </p:spPr>
        <p:txBody>
          <a:bodyPr/>
          <a:lstStyle/>
          <a:p>
            <a:pPr fontAlgn="auto">
              <a:lnSpc>
                <a:spcPct val="90000"/>
              </a:lnSpc>
              <a:spcAft>
                <a:spcPts val="0"/>
              </a:spcAft>
              <a:buFont typeface="Arial"/>
              <a:buNone/>
              <a:defRPr/>
            </a:pPr>
            <a:r>
              <a:rPr dirty="0" smtClean="0"/>
              <a:t>Defining</a:t>
            </a:r>
            <a:r>
              <a:rPr lang="en-US" dirty="0" smtClean="0"/>
              <a:t> </a:t>
            </a:r>
            <a:r>
              <a:rPr dirty="0" smtClean="0"/>
              <a:t>a</a:t>
            </a:r>
            <a:r>
              <a:rPr lang="en-US" dirty="0" smtClean="0"/>
              <a:t> </a:t>
            </a:r>
            <a:r>
              <a:rPr dirty="0" smtClean="0"/>
              <a:t>complex</a:t>
            </a:r>
            <a:r>
              <a:rPr lang="en-US" dirty="0" smtClean="0"/>
              <a:t> </a:t>
            </a:r>
            <a:r>
              <a:rPr dirty="0" smtClean="0"/>
              <a:t>element</a:t>
            </a:r>
            <a:endParaRPr dirty="0">
              <a:solidFill>
                <a:schemeClr val="hlink"/>
              </a:solidFill>
            </a:endParaRPr>
          </a:p>
        </p:txBody>
      </p:sp>
      <p:sp>
        <p:nvSpPr>
          <p:cNvPr id="75779" name="Text Placeholder 4"/>
          <p:cNvSpPr>
            <a:spLocks noGrp="1"/>
          </p:cNvSpPr>
          <p:nvPr>
            <p:ph type="body" sz="quarter" idx="16"/>
          </p:nvPr>
        </p:nvSpPr>
        <p:spPr/>
        <p:txBody>
          <a:bodyPr/>
          <a:lstStyle/>
          <a:p>
            <a:pPr eaLnBrk="1" hangingPunct="1">
              <a:lnSpc>
                <a:spcPct val="90000"/>
              </a:lnSpc>
            </a:pPr>
            <a:r>
              <a:rPr sz="2400" dirty="0" smtClean="0">
                <a:solidFill>
                  <a:schemeClr val="tx1"/>
                </a:solidFill>
                <a:cs typeface="Arial" charset="0"/>
              </a:rPr>
              <a:t>Use</a:t>
            </a:r>
            <a:r>
              <a:rPr lang="en-US" sz="2400" dirty="0" smtClean="0">
                <a:solidFill>
                  <a:schemeClr val="tx1"/>
                </a:solidFill>
                <a:cs typeface="Arial" charset="0"/>
              </a:rPr>
              <a:t> </a:t>
            </a:r>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element</a:t>
            </a:r>
            <a:r>
              <a:rPr lang="en-US" sz="2400" dirty="0" smtClean="0">
                <a:solidFill>
                  <a:schemeClr val="tx1"/>
                </a:solidFill>
                <a:cs typeface="Arial" charset="0"/>
              </a:rPr>
              <a:t> </a:t>
            </a:r>
            <a:r>
              <a:rPr sz="2400" dirty="0" err="1" smtClean="0">
                <a:solidFill>
                  <a:schemeClr val="tx1"/>
                </a:solidFill>
                <a:cs typeface="Arial" charset="0"/>
              </a:rPr>
              <a:t>complexType</a:t>
            </a:r>
            <a:r>
              <a:rPr lang="en-US" sz="2400" dirty="0" smtClean="0">
                <a:solidFill>
                  <a:schemeClr val="tx1"/>
                </a:solidFill>
                <a:cs typeface="Arial" charset="0"/>
              </a:rPr>
              <a:t> </a:t>
            </a:r>
            <a:r>
              <a:rPr sz="2400" dirty="0" smtClean="0">
                <a:solidFill>
                  <a:schemeClr val="tx1"/>
                </a:solidFill>
                <a:cs typeface="Arial" charset="0"/>
              </a:rPr>
              <a:t>when</a:t>
            </a:r>
            <a:r>
              <a:rPr lang="en-US" sz="2400" dirty="0" smtClean="0">
                <a:solidFill>
                  <a:schemeClr val="tx1"/>
                </a:solidFill>
                <a:cs typeface="Arial" charset="0"/>
              </a:rPr>
              <a:t> </a:t>
            </a:r>
            <a:r>
              <a:rPr sz="2400" dirty="0" smtClean="0">
                <a:solidFill>
                  <a:schemeClr val="tx1"/>
                </a:solidFill>
                <a:cs typeface="Arial" charset="0"/>
              </a:rPr>
              <a:t>declaring</a:t>
            </a:r>
            <a:r>
              <a:rPr lang="en-US" sz="2400" dirty="0" smtClean="0">
                <a:solidFill>
                  <a:schemeClr val="tx1"/>
                </a:solidFill>
                <a:cs typeface="Arial" charset="0"/>
              </a:rPr>
              <a:t> </a:t>
            </a:r>
            <a:r>
              <a:rPr sz="2400" dirty="0" smtClean="0">
                <a:solidFill>
                  <a:schemeClr val="tx1"/>
                </a:solidFill>
                <a:cs typeface="Arial" charset="0"/>
              </a:rPr>
              <a:t>elements</a:t>
            </a:r>
            <a:r>
              <a:rPr lang="en-US" sz="2400" dirty="0" smtClean="0">
                <a:solidFill>
                  <a:schemeClr val="tx1"/>
                </a:solidFill>
                <a:cs typeface="Arial" charset="0"/>
              </a:rPr>
              <a:t> </a:t>
            </a:r>
            <a:r>
              <a:rPr sz="2400" dirty="0" smtClean="0">
                <a:solidFill>
                  <a:schemeClr val="tx1"/>
                </a:solidFill>
                <a:cs typeface="Arial" charset="0"/>
              </a:rPr>
              <a:t>with</a:t>
            </a:r>
            <a:r>
              <a:rPr lang="en-US" sz="2400" dirty="0" smtClean="0">
                <a:solidFill>
                  <a:schemeClr val="tx1"/>
                </a:solidFill>
                <a:cs typeface="Arial" charset="0"/>
              </a:rPr>
              <a:t> </a:t>
            </a:r>
            <a:r>
              <a:rPr sz="2400" dirty="0" smtClean="0">
                <a:solidFill>
                  <a:schemeClr val="tx1"/>
                </a:solidFill>
                <a:cs typeface="Arial" charset="0"/>
              </a:rPr>
              <a:t>child</a:t>
            </a:r>
            <a:r>
              <a:rPr lang="en-US" sz="2400" dirty="0" smtClean="0">
                <a:solidFill>
                  <a:schemeClr val="tx1"/>
                </a:solidFill>
                <a:cs typeface="Arial" charset="0"/>
              </a:rPr>
              <a:t> </a:t>
            </a:r>
            <a:r>
              <a:rPr sz="2400" dirty="0" smtClean="0">
                <a:solidFill>
                  <a:schemeClr val="tx1"/>
                </a:solidFill>
                <a:cs typeface="Arial" charset="0"/>
              </a:rPr>
              <a:t>elements</a:t>
            </a:r>
          </a:p>
          <a:p>
            <a:pPr eaLnBrk="1" hangingPunct="1">
              <a:lnSpc>
                <a:spcPct val="90000"/>
              </a:lnSpc>
            </a:pPr>
            <a:endParaRPr sz="2400" dirty="0" smtClean="0">
              <a:solidFill>
                <a:schemeClr val="tx1"/>
              </a:solidFill>
              <a:cs typeface="Arial" charset="0"/>
            </a:endParaRPr>
          </a:p>
          <a:p>
            <a:pPr eaLnBrk="1" hangingPunct="1">
              <a:lnSpc>
                <a:spcPct val="90000"/>
              </a:lnSpc>
              <a:buFont typeface="Arial" charset="0"/>
              <a:buNone/>
            </a:pPr>
            <a:r>
              <a:rPr lang="en-US" sz="2400" dirty="0" smtClean="0">
                <a:solidFill>
                  <a:schemeClr val="tx1"/>
                </a:solidFill>
                <a:cs typeface="Arial" charset="0"/>
              </a:rPr>
              <a:t>    </a:t>
            </a: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complex</a:t>
            </a:r>
            <a:r>
              <a:rPr lang="en-US" sz="2400" dirty="0" smtClean="0">
                <a:solidFill>
                  <a:schemeClr val="tx1"/>
                </a:solidFill>
                <a:cs typeface="Arial" charset="0"/>
              </a:rPr>
              <a:t> </a:t>
            </a:r>
            <a:r>
              <a:rPr sz="2400" dirty="0" smtClean="0">
                <a:solidFill>
                  <a:schemeClr val="tx1"/>
                </a:solidFill>
                <a:cs typeface="Arial" charset="0"/>
              </a:rPr>
              <a:t>element</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defined</a:t>
            </a:r>
            <a:r>
              <a:rPr lang="en-US" sz="2400" dirty="0" smtClean="0">
                <a:solidFill>
                  <a:schemeClr val="tx1"/>
                </a:solidFill>
                <a:cs typeface="Arial" charset="0"/>
              </a:rPr>
              <a:t> </a:t>
            </a:r>
            <a:r>
              <a:rPr sz="2400" dirty="0" smtClean="0">
                <a:solidFill>
                  <a:schemeClr val="tx1"/>
                </a:solidFill>
                <a:cs typeface="Arial" charset="0"/>
              </a:rPr>
              <a:t>as:</a:t>
            </a:r>
          </a:p>
          <a:p>
            <a:pPr eaLnBrk="1" hangingPunct="1">
              <a:lnSpc>
                <a:spcPct val="90000"/>
              </a:lnSpc>
              <a:buFont typeface="Arial" charset="0"/>
              <a:buNone/>
            </a:pPr>
            <a:endParaRPr dirty="0" smtClean="0">
              <a:solidFill>
                <a:schemeClr val="tx1"/>
              </a:solidFill>
              <a:cs typeface="Arial" charset="0"/>
            </a:endParaRPr>
          </a:p>
          <a:p>
            <a:pPr eaLnBrk="1" hangingPunct="1">
              <a:lnSpc>
                <a:spcPct val="90000"/>
              </a:lnSpc>
              <a:buFont typeface="Arial" charset="0"/>
              <a:buNone/>
            </a:pPr>
            <a:r>
              <a:rPr lang="en-US" dirty="0" smtClean="0">
                <a:solidFill>
                  <a:schemeClr val="tx1"/>
                </a:solidFill>
                <a:cs typeface="Arial" charset="0"/>
              </a:rPr>
              <a:t>      </a:t>
            </a:r>
            <a:r>
              <a:rPr dirty="0" smtClean="0">
                <a:solidFill>
                  <a:schemeClr val="tx1"/>
                </a:solidFill>
                <a:cs typeface="Arial" charset="0"/>
              </a:rPr>
              <a:t>&lt;</a:t>
            </a:r>
            <a:r>
              <a:rPr dirty="0" err="1" smtClean="0">
                <a:solidFill>
                  <a:schemeClr val="tx1"/>
                </a:solidFill>
                <a:cs typeface="Arial" charset="0"/>
              </a:rPr>
              <a:t>xs:element</a:t>
            </a:r>
            <a:r>
              <a:rPr lang="en-US" dirty="0" smtClean="0">
                <a:solidFill>
                  <a:schemeClr val="tx1"/>
                </a:solidFill>
                <a:cs typeface="Arial" charset="0"/>
              </a:rPr>
              <a:t>   </a:t>
            </a:r>
            <a:r>
              <a:rPr dirty="0" smtClean="0">
                <a:solidFill>
                  <a:schemeClr val="tx1"/>
                </a:solidFill>
                <a:cs typeface="Arial" charset="0"/>
              </a:rPr>
              <a:t>name="</a:t>
            </a:r>
            <a:r>
              <a:rPr i="1" dirty="0" smtClean="0">
                <a:solidFill>
                  <a:schemeClr val="tx1"/>
                </a:solidFill>
                <a:cs typeface="Arial" charset="0"/>
              </a:rPr>
              <a:t>name</a:t>
            </a:r>
            <a:r>
              <a:rPr dirty="0" smtClean="0">
                <a:solidFill>
                  <a:schemeClr val="tx1"/>
                </a:solidFill>
                <a:cs typeface="Arial" charset="0"/>
              </a:rPr>
              <a:t>"&gt;</a:t>
            </a:r>
            <a:br>
              <a:rPr dirty="0" smtClean="0">
                <a:solidFill>
                  <a:schemeClr val="tx1"/>
                </a:solidFill>
                <a:cs typeface="Arial" charset="0"/>
              </a:rPr>
            </a:br>
            <a:r>
              <a:rPr lang="en-US" dirty="0" smtClean="0">
                <a:solidFill>
                  <a:schemeClr val="tx1"/>
                </a:solidFill>
                <a:cs typeface="Arial" charset="0"/>
              </a:rPr>
              <a:t>        </a:t>
            </a:r>
            <a:r>
              <a:rPr dirty="0" smtClean="0">
                <a:solidFill>
                  <a:schemeClr val="tx1"/>
                </a:solidFill>
                <a:cs typeface="Arial" charset="0"/>
              </a:rPr>
              <a:t>&lt;</a:t>
            </a:r>
            <a:r>
              <a:rPr dirty="0" err="1" smtClean="0">
                <a:solidFill>
                  <a:schemeClr val="tx1"/>
                </a:solidFill>
                <a:cs typeface="Arial" charset="0"/>
              </a:rPr>
              <a:t>xs:complexType</a:t>
            </a:r>
            <a:r>
              <a:rPr dirty="0" smtClean="0">
                <a:solidFill>
                  <a:schemeClr val="tx1"/>
                </a:solidFill>
                <a:cs typeface="Arial" charset="0"/>
              </a:rPr>
              <a:t>&gt;</a:t>
            </a:r>
            <a:br>
              <a:rPr dirty="0" smtClean="0">
                <a:solidFill>
                  <a:schemeClr val="tx1"/>
                </a:solidFill>
                <a:cs typeface="Arial" charset="0"/>
              </a:rPr>
            </a:br>
            <a:r>
              <a:rPr dirty="0" smtClean="0">
                <a:solidFill>
                  <a:schemeClr val="tx1"/>
                </a:solidFill>
                <a:cs typeface="Arial" charset="0"/>
              </a:rPr>
              <a:t>	</a:t>
            </a:r>
            <a:r>
              <a:rPr lang="en-US" dirty="0" smtClean="0">
                <a:solidFill>
                  <a:schemeClr val="tx1"/>
                </a:solidFill>
                <a:cs typeface="Arial" charset="0"/>
              </a:rPr>
              <a:t>   </a:t>
            </a:r>
            <a:r>
              <a:rPr dirty="0" smtClean="0">
                <a:solidFill>
                  <a:schemeClr val="tx1"/>
                </a:solidFill>
                <a:cs typeface="Arial" charset="0"/>
              </a:rPr>
              <a:t>….</a:t>
            </a:r>
          </a:p>
          <a:p>
            <a:pPr eaLnBrk="1" hangingPunct="1">
              <a:lnSpc>
                <a:spcPct val="90000"/>
              </a:lnSpc>
              <a:buFont typeface="Arial" charset="0"/>
              <a:buNone/>
            </a:pPr>
            <a:r>
              <a:rPr lang="en-US" dirty="0" smtClean="0">
                <a:solidFill>
                  <a:schemeClr val="tx1"/>
                </a:solidFill>
                <a:cs typeface="Arial" charset="0"/>
              </a:rPr>
              <a:t>             </a:t>
            </a:r>
            <a:r>
              <a:rPr i="1" dirty="0" smtClean="0">
                <a:solidFill>
                  <a:schemeClr val="tx1"/>
                </a:solidFill>
                <a:cs typeface="Arial" charset="0"/>
              </a:rPr>
              <a:t>....</a:t>
            </a:r>
            <a:r>
              <a:rPr lang="en-US" i="1" dirty="0" smtClean="0">
                <a:solidFill>
                  <a:schemeClr val="tx1"/>
                </a:solidFill>
                <a:cs typeface="Arial" charset="0"/>
              </a:rPr>
              <a:t> </a:t>
            </a:r>
            <a:r>
              <a:rPr dirty="0" smtClean="0">
                <a:solidFill>
                  <a:schemeClr val="tx1"/>
                </a:solidFill>
                <a:cs typeface="Arial" charset="0"/>
              </a:rPr>
              <a:t>information</a:t>
            </a:r>
            <a:r>
              <a:rPr lang="en-US" dirty="0" smtClean="0">
                <a:solidFill>
                  <a:schemeClr val="tx1"/>
                </a:solidFill>
                <a:cs typeface="Arial" charset="0"/>
              </a:rPr>
              <a:t> </a:t>
            </a:r>
            <a:r>
              <a:rPr dirty="0" smtClean="0">
                <a:solidFill>
                  <a:schemeClr val="tx1"/>
                </a:solidFill>
                <a:cs typeface="Arial" charset="0"/>
              </a:rPr>
              <a:t>of</a:t>
            </a:r>
            <a:r>
              <a:rPr lang="en-US" dirty="0" smtClean="0">
                <a:solidFill>
                  <a:schemeClr val="tx1"/>
                </a:solidFill>
                <a:cs typeface="Arial" charset="0"/>
              </a:rPr>
              <a:t> </a:t>
            </a:r>
            <a:r>
              <a:rPr dirty="0" smtClean="0">
                <a:solidFill>
                  <a:schemeClr val="tx1"/>
                </a:solidFill>
                <a:cs typeface="Arial" charset="0"/>
              </a:rPr>
              <a:t>complex</a:t>
            </a:r>
            <a:r>
              <a:rPr lang="en-US" dirty="0" smtClean="0">
                <a:solidFill>
                  <a:schemeClr val="tx1"/>
                </a:solidFill>
                <a:cs typeface="Arial" charset="0"/>
              </a:rPr>
              <a:t> </a:t>
            </a:r>
            <a:r>
              <a:rPr dirty="0" smtClean="0">
                <a:solidFill>
                  <a:schemeClr val="tx1"/>
                </a:solidFill>
                <a:cs typeface="Arial" charset="0"/>
              </a:rPr>
              <a:t>type</a:t>
            </a:r>
            <a:r>
              <a:rPr lang="en-US" dirty="0" smtClean="0">
                <a:solidFill>
                  <a:schemeClr val="tx1"/>
                </a:solidFill>
                <a:cs typeface="Arial" charset="0"/>
              </a:rPr>
              <a:t> </a:t>
            </a:r>
            <a:r>
              <a:rPr dirty="0" smtClean="0">
                <a:solidFill>
                  <a:schemeClr val="tx1"/>
                </a:solidFill>
                <a:cs typeface="Arial" charset="0"/>
              </a:rPr>
              <a:t>element</a:t>
            </a:r>
            <a:br>
              <a:rPr dirty="0" smtClean="0">
                <a:solidFill>
                  <a:schemeClr val="tx1"/>
                </a:solidFill>
                <a:cs typeface="Arial" charset="0"/>
              </a:rPr>
            </a:br>
            <a:r>
              <a:rPr lang="en-US" dirty="0" smtClean="0">
                <a:solidFill>
                  <a:schemeClr val="tx1"/>
                </a:solidFill>
                <a:cs typeface="Arial" charset="0"/>
              </a:rPr>
              <a:t>        </a:t>
            </a:r>
            <a:r>
              <a:rPr dirty="0" smtClean="0">
                <a:solidFill>
                  <a:schemeClr val="tx1"/>
                </a:solidFill>
                <a:cs typeface="Arial" charset="0"/>
              </a:rPr>
              <a:t>&lt;/</a:t>
            </a:r>
            <a:r>
              <a:rPr dirty="0" err="1" smtClean="0">
                <a:solidFill>
                  <a:schemeClr val="tx1"/>
                </a:solidFill>
                <a:cs typeface="Arial" charset="0"/>
              </a:rPr>
              <a:t>xs:complexType</a:t>
            </a:r>
            <a:r>
              <a:rPr dirty="0" smtClean="0">
                <a:solidFill>
                  <a:schemeClr val="tx1"/>
                </a:solidFill>
                <a:cs typeface="Arial" charset="0"/>
              </a:rPr>
              <a:t>&gt;</a:t>
            </a:r>
            <a:br>
              <a:rPr dirty="0" smtClean="0">
                <a:solidFill>
                  <a:schemeClr val="tx1"/>
                </a:solidFill>
                <a:cs typeface="Arial" charset="0"/>
              </a:rPr>
            </a:br>
            <a:r>
              <a:rPr lang="en-US" dirty="0" smtClean="0">
                <a:solidFill>
                  <a:schemeClr val="tx1"/>
                </a:solidFill>
                <a:cs typeface="Arial" charset="0"/>
              </a:rPr>
              <a:t>   </a:t>
            </a:r>
            <a:r>
              <a:rPr dirty="0" smtClean="0">
                <a:solidFill>
                  <a:schemeClr val="tx1"/>
                </a:solidFill>
                <a:cs typeface="Arial" charset="0"/>
              </a:rPr>
              <a:t>&lt;/</a:t>
            </a:r>
            <a:r>
              <a:rPr dirty="0" err="1" smtClean="0">
                <a:solidFill>
                  <a:schemeClr val="tx1"/>
                </a:solidFill>
                <a:cs typeface="Arial" charset="0"/>
              </a:rPr>
              <a:t>xs:element</a:t>
            </a:r>
            <a:r>
              <a:rPr dirty="0" smtClean="0">
                <a:solidFill>
                  <a:schemeClr val="tx1"/>
                </a:solidFill>
                <a:cs typeface="Arial" charset="0"/>
              </a:rPr>
              <a:t>&gt;</a:t>
            </a:r>
          </a:p>
          <a:p>
            <a:pPr eaLnBrk="1" hangingPunct="1"/>
            <a:endParaRPr dirty="0" smtClean="0">
              <a:solidFill>
                <a:schemeClr val="tx1"/>
              </a:solidFill>
              <a:cs typeface="Arial" charset="0"/>
            </a:endParaRPr>
          </a:p>
        </p:txBody>
      </p:sp>
      <p:sp>
        <p:nvSpPr>
          <p:cNvPr id="75780" name="Rectangle 4"/>
          <p:cNvSpPr>
            <a:spLocks noChangeArrowheads="1"/>
          </p:cNvSpPr>
          <p:nvPr/>
        </p:nvSpPr>
        <p:spPr bwMode="auto">
          <a:xfrm>
            <a:off x="762000" y="2819400"/>
            <a:ext cx="6858000" cy="28956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Defining</a:t>
            </a:r>
            <a:r>
              <a:rPr lang="en-US" dirty="0" smtClean="0"/>
              <a:t> </a:t>
            </a:r>
            <a:r>
              <a:rPr dirty="0" smtClean="0"/>
              <a:t>a</a:t>
            </a:r>
            <a:r>
              <a:rPr lang="en-US" dirty="0" smtClean="0"/>
              <a:t> </a:t>
            </a:r>
            <a:r>
              <a:rPr dirty="0" smtClean="0"/>
              <a:t>complex</a:t>
            </a:r>
            <a:r>
              <a:rPr lang="en-US" dirty="0" smtClean="0"/>
              <a:t> </a:t>
            </a:r>
            <a:r>
              <a:rPr dirty="0" smtClean="0"/>
              <a:t>element</a:t>
            </a:r>
            <a:r>
              <a:rPr lang="en-US" dirty="0" smtClean="0"/>
              <a:t> </a:t>
            </a:r>
            <a:r>
              <a:rPr dirty="0" smtClean="0"/>
              <a:t>-</a:t>
            </a:r>
            <a:r>
              <a:rPr lang="en-US" dirty="0" smtClean="0"/>
              <a:t> </a:t>
            </a:r>
            <a:r>
              <a:rPr dirty="0" smtClean="0"/>
              <a:t>Example</a:t>
            </a:r>
            <a:endParaRPr dirty="0"/>
          </a:p>
        </p:txBody>
      </p:sp>
      <p:sp>
        <p:nvSpPr>
          <p:cNvPr id="5" name="Text Placeholder 4"/>
          <p:cNvSpPr>
            <a:spLocks noGrp="1"/>
          </p:cNvSpPr>
          <p:nvPr>
            <p:ph type="body" sz="quarter" idx="16"/>
          </p:nvPr>
        </p:nvSpPr>
        <p:spPr/>
        <p:txBody>
          <a:bodyPr>
            <a:normAutofit/>
          </a:bodyPr>
          <a:lstStyle/>
          <a:p>
            <a:pPr eaLnBrk="1" fontAlgn="auto" hangingPunct="1">
              <a:spcAft>
                <a:spcPts val="0"/>
              </a:spcAft>
              <a:buFont typeface="Arial"/>
              <a:buChar char="•"/>
              <a:defRPr/>
            </a:pPr>
            <a:r>
              <a:rPr dirty="0" smtClean="0">
                <a:solidFill>
                  <a:schemeClr val="tx1"/>
                </a:solidFill>
                <a:latin typeface="+mj-lt"/>
              </a:rPr>
              <a:t>Example:</a:t>
            </a:r>
          </a:p>
          <a:p>
            <a:pPr eaLnBrk="1" fontAlgn="auto" hangingPunct="1">
              <a:spcAft>
                <a:spcPts val="0"/>
              </a:spcAft>
              <a:buFont typeface="Arial"/>
              <a:buChar char="•"/>
              <a:defRPr/>
            </a:pPr>
            <a:r>
              <a:rPr dirty="0" smtClean="0">
                <a:solidFill>
                  <a:schemeClr val="tx1"/>
                </a:solidFill>
                <a:latin typeface="Calibri" pitchFamily="34" charset="0"/>
              </a:rPr>
              <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name="song"&gt;</a:t>
            </a: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xsd:complexType</a:t>
            </a:r>
            <a:r>
              <a:rPr dirty="0" smtClean="0">
                <a:solidFill>
                  <a:schemeClr val="tx1"/>
                </a:solidFill>
                <a:latin typeface="Calibri" pitchFamily="34" charset="0"/>
              </a:rPr>
              <a:t>&gt;</a:t>
            </a: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xsd:sequence</a:t>
            </a:r>
            <a:r>
              <a:rPr dirty="0" smtClean="0">
                <a:solidFill>
                  <a:schemeClr val="tx1"/>
                </a:solidFill>
                <a:latin typeface="Calibri" pitchFamily="34" charset="0"/>
              </a:rPr>
              <a:t>&gt;</a:t>
            </a: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name="title"</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xsd:string</a:t>
            </a:r>
            <a:r>
              <a:rPr dirty="0" smtClean="0">
                <a:solidFill>
                  <a:schemeClr val="tx1"/>
                </a:solidFill>
                <a:latin typeface="Calibri" pitchFamily="34" charset="0"/>
              </a:rPr>
              <a:t>"/&gt;</a:t>
            </a: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name="category"</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xsd:string</a:t>
            </a:r>
            <a:r>
              <a:rPr dirty="0" smtClean="0">
                <a:solidFill>
                  <a:schemeClr val="tx1"/>
                </a:solidFill>
                <a:latin typeface="Calibri" pitchFamily="34" charset="0"/>
              </a:rPr>
              <a:t>"/&gt;</a:t>
            </a: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name="artist"</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xsd:string</a:t>
            </a:r>
            <a:r>
              <a:rPr dirty="0" smtClean="0">
                <a:solidFill>
                  <a:schemeClr val="tx1"/>
                </a:solidFill>
                <a:latin typeface="Calibri" pitchFamily="34" charset="0"/>
              </a:rPr>
              <a:t>"/&gt;</a:t>
            </a: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xsd:sequence</a:t>
            </a:r>
            <a:r>
              <a:rPr dirty="0" smtClean="0">
                <a:solidFill>
                  <a:schemeClr val="tx1"/>
                </a:solidFill>
                <a:latin typeface="Calibri" pitchFamily="34" charset="0"/>
              </a:rPr>
              <a:t>&gt;</a:t>
            </a: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xsd:complexType</a:t>
            </a:r>
            <a:r>
              <a:rPr dirty="0" smtClean="0">
                <a:solidFill>
                  <a:schemeClr val="tx1"/>
                </a:solidFill>
                <a:latin typeface="Calibri" pitchFamily="34" charset="0"/>
              </a:rPr>
              <a:t>&gt;</a:t>
            </a: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xsd:element</a:t>
            </a:r>
            <a:r>
              <a:rPr dirty="0" smtClean="0">
                <a:solidFill>
                  <a:schemeClr val="tx1"/>
                </a:solidFill>
                <a:latin typeface="Calibri" pitchFamily="34" charset="0"/>
              </a:rPr>
              <a:t>&gt;</a:t>
            </a:r>
          </a:p>
          <a:p>
            <a:pPr eaLnBrk="1" fontAlgn="auto" hangingPunct="1">
              <a:spcAft>
                <a:spcPts val="0"/>
              </a:spcAft>
              <a:buFont typeface="Arial"/>
              <a:buChar char="•"/>
              <a:defRPr/>
            </a:pPr>
            <a:r>
              <a:rPr dirty="0" smtClean="0">
                <a:solidFill>
                  <a:schemeClr val="tx1"/>
                </a:solidFill>
                <a:latin typeface="Calibri" pitchFamily="34" charset="0"/>
              </a:rPr>
              <a:t>&lt;</a:t>
            </a:r>
            <a:r>
              <a:rPr dirty="0" err="1" smtClean="0">
                <a:solidFill>
                  <a:schemeClr val="tx1"/>
                </a:solidFill>
                <a:latin typeface="Calibri" pitchFamily="34" charset="0"/>
              </a:rPr>
              <a:t>xsd:sequence</a:t>
            </a:r>
            <a:r>
              <a:rPr dirty="0" smtClean="0">
                <a:solidFill>
                  <a:schemeClr val="tx1"/>
                </a:solidFill>
                <a:latin typeface="Calibri" pitchFamily="34" charset="0"/>
              </a:rPr>
              <a:t>&gt;</a:t>
            </a:r>
            <a:r>
              <a:rPr lang="en-US" dirty="0" smtClean="0">
                <a:solidFill>
                  <a:schemeClr val="tx1"/>
                </a:solidFill>
                <a:latin typeface="Calibri" pitchFamily="34" charset="0"/>
              </a:rPr>
              <a:t> </a:t>
            </a:r>
            <a:r>
              <a:rPr dirty="0" smtClean="0">
                <a:solidFill>
                  <a:schemeClr val="tx1"/>
                </a:solidFill>
                <a:latin typeface="+mj-lt"/>
              </a:rPr>
              <a:t>means</a:t>
            </a:r>
            <a:r>
              <a:rPr lang="en-US" dirty="0" smtClean="0">
                <a:solidFill>
                  <a:schemeClr val="tx1"/>
                </a:solidFill>
                <a:latin typeface="+mj-lt"/>
              </a:rPr>
              <a:t> </a:t>
            </a:r>
            <a:r>
              <a:rPr dirty="0" smtClean="0">
                <a:solidFill>
                  <a:schemeClr val="tx1"/>
                </a:solidFill>
                <a:latin typeface="+mj-lt"/>
              </a:rPr>
              <a:t>elements</a:t>
            </a:r>
            <a:r>
              <a:rPr lang="en-US" dirty="0" smtClean="0">
                <a:solidFill>
                  <a:schemeClr val="tx1"/>
                </a:solidFill>
                <a:latin typeface="+mj-lt"/>
              </a:rPr>
              <a:t> </a:t>
            </a:r>
            <a:r>
              <a:rPr dirty="0" smtClean="0">
                <a:solidFill>
                  <a:schemeClr val="tx1"/>
                </a:solidFill>
                <a:latin typeface="+mj-lt"/>
              </a:rPr>
              <a:t>must</a:t>
            </a:r>
            <a:r>
              <a:rPr lang="en-US" dirty="0" smtClean="0">
                <a:solidFill>
                  <a:schemeClr val="tx1"/>
                </a:solidFill>
                <a:latin typeface="+mj-lt"/>
              </a:rPr>
              <a:t> </a:t>
            </a:r>
            <a:r>
              <a:rPr dirty="0" smtClean="0">
                <a:solidFill>
                  <a:schemeClr val="tx1"/>
                </a:solidFill>
                <a:latin typeface="+mj-lt"/>
              </a:rPr>
              <a:t>occur</a:t>
            </a:r>
            <a:r>
              <a:rPr lang="en-US" dirty="0" smtClean="0">
                <a:solidFill>
                  <a:schemeClr val="tx1"/>
                </a:solidFill>
                <a:latin typeface="+mj-lt"/>
              </a:rPr>
              <a:t> </a:t>
            </a:r>
            <a:r>
              <a:rPr dirty="0" smtClean="0">
                <a:solidFill>
                  <a:schemeClr val="tx1"/>
                </a:solidFill>
                <a:latin typeface="+mj-lt"/>
              </a:rPr>
              <a:t>in</a:t>
            </a:r>
            <a:r>
              <a:rPr lang="en-US" dirty="0" smtClean="0">
                <a:solidFill>
                  <a:schemeClr val="tx1"/>
                </a:solidFill>
                <a:latin typeface="+mj-lt"/>
              </a:rPr>
              <a:t> </a:t>
            </a:r>
            <a:r>
              <a:rPr dirty="0" smtClean="0">
                <a:solidFill>
                  <a:schemeClr val="tx1"/>
                </a:solidFill>
                <a:latin typeface="+mj-lt"/>
              </a:rPr>
              <a:t>this</a:t>
            </a:r>
            <a:r>
              <a:rPr lang="en-US" dirty="0" smtClean="0">
                <a:solidFill>
                  <a:schemeClr val="tx1"/>
                </a:solidFill>
                <a:latin typeface="+mj-lt"/>
              </a:rPr>
              <a:t> </a:t>
            </a:r>
            <a:r>
              <a:rPr dirty="0" smtClean="0">
                <a:solidFill>
                  <a:schemeClr val="tx1"/>
                </a:solidFill>
                <a:latin typeface="+mj-lt"/>
              </a:rPr>
              <a:t>order</a:t>
            </a:r>
          </a:p>
          <a:p>
            <a:pPr eaLnBrk="1" fontAlgn="auto" hangingPunct="1">
              <a:spcAft>
                <a:spcPts val="0"/>
              </a:spcAft>
              <a:buFont typeface="Arial"/>
              <a:buChar char="•"/>
              <a:defRPr/>
            </a:pPr>
            <a:endParaRPr dirty="0" smtClean="0">
              <a:solidFill>
                <a:schemeClr val="tx1"/>
              </a:solidFill>
              <a:latin typeface="+mj-lt"/>
            </a:endParaRPr>
          </a:p>
          <a:p>
            <a:pPr eaLnBrk="1" fontAlgn="auto" hangingPunct="1">
              <a:spcAft>
                <a:spcPts val="0"/>
              </a:spcAft>
              <a:buFont typeface="Arial"/>
              <a:buChar char="•"/>
              <a:defRPr/>
            </a:pPr>
            <a:endParaRPr dirty="0">
              <a:solidFill>
                <a:schemeClr val="tx1"/>
              </a:solidFill>
              <a:latin typeface="+mj-lt"/>
            </a:endParaRPr>
          </a:p>
        </p:txBody>
      </p:sp>
      <p:sp>
        <p:nvSpPr>
          <p:cNvPr id="76804" name="Rectangle 4"/>
          <p:cNvSpPr>
            <a:spLocks noChangeArrowheads="1"/>
          </p:cNvSpPr>
          <p:nvPr/>
        </p:nvSpPr>
        <p:spPr bwMode="auto">
          <a:xfrm>
            <a:off x="609600" y="1828800"/>
            <a:ext cx="7924800" cy="41148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Summary</a:t>
            </a:r>
            <a:endParaRPr dirty="0"/>
          </a:p>
        </p:txBody>
      </p:sp>
      <p:sp>
        <p:nvSpPr>
          <p:cNvPr id="60419" name="Text Placeholder 3"/>
          <p:cNvSpPr>
            <a:spLocks noGrp="1"/>
          </p:cNvSpPr>
          <p:nvPr>
            <p:ph type="body" sz="quarter" idx="16"/>
          </p:nvPr>
        </p:nvSpPr>
        <p:spPr>
          <a:xfrm>
            <a:off x="457200" y="838200"/>
            <a:ext cx="8240713" cy="5257800"/>
          </a:xfrm>
        </p:spPr>
        <p:txBody>
          <a:bodyPr/>
          <a:lstStyle/>
          <a:p>
            <a:pPr eaLnBrk="1" hangingPunct="1">
              <a:buFont typeface="Arial" charset="0"/>
              <a:buNone/>
            </a:pPr>
            <a:r>
              <a:rPr sz="2800" dirty="0" smtClean="0">
                <a:solidFill>
                  <a:schemeClr val="tx1"/>
                </a:solidFill>
                <a:cs typeface="Arial" charset="0"/>
              </a:rPr>
              <a:t>In</a:t>
            </a:r>
            <a:r>
              <a:rPr lang="en-US" sz="2800" dirty="0" smtClean="0">
                <a:solidFill>
                  <a:schemeClr val="tx1"/>
                </a:solidFill>
                <a:cs typeface="Arial" charset="0"/>
              </a:rPr>
              <a:t> </a:t>
            </a:r>
            <a:r>
              <a:rPr sz="2800" dirty="0" smtClean="0">
                <a:solidFill>
                  <a:schemeClr val="tx1"/>
                </a:solidFill>
                <a:cs typeface="Arial" charset="0"/>
              </a:rPr>
              <a:t>this</a:t>
            </a:r>
            <a:r>
              <a:rPr lang="en-US" sz="2800" dirty="0" smtClean="0">
                <a:solidFill>
                  <a:schemeClr val="tx1"/>
                </a:solidFill>
                <a:cs typeface="Arial" charset="0"/>
              </a:rPr>
              <a:t> </a:t>
            </a:r>
            <a:r>
              <a:rPr sz="2800" dirty="0" smtClean="0">
                <a:solidFill>
                  <a:schemeClr val="tx1"/>
                </a:solidFill>
                <a:cs typeface="Arial" charset="0"/>
              </a:rPr>
              <a:t>module,</a:t>
            </a:r>
            <a:r>
              <a:rPr lang="en-US" sz="2800" dirty="0" smtClean="0">
                <a:solidFill>
                  <a:schemeClr val="tx1"/>
                </a:solidFill>
                <a:cs typeface="Arial" charset="0"/>
              </a:rPr>
              <a:t> </a:t>
            </a:r>
            <a:r>
              <a:rPr sz="2800" dirty="0" smtClean="0">
                <a:solidFill>
                  <a:schemeClr val="tx1"/>
                </a:solidFill>
                <a:cs typeface="Arial" charset="0"/>
              </a:rPr>
              <a:t>you</a:t>
            </a:r>
            <a:r>
              <a:rPr lang="en-US" sz="2800" dirty="0" smtClean="0">
                <a:solidFill>
                  <a:schemeClr val="tx1"/>
                </a:solidFill>
                <a:cs typeface="Arial" charset="0"/>
              </a:rPr>
              <a:t> </a:t>
            </a:r>
            <a:r>
              <a:rPr sz="2800" dirty="0" smtClean="0">
                <a:solidFill>
                  <a:schemeClr val="tx1"/>
                </a:solidFill>
                <a:cs typeface="Arial" charset="0"/>
              </a:rPr>
              <a:t>were</a:t>
            </a:r>
            <a:r>
              <a:rPr lang="en-US" sz="2800" dirty="0" smtClean="0">
                <a:solidFill>
                  <a:schemeClr val="tx1"/>
                </a:solidFill>
                <a:cs typeface="Arial" charset="0"/>
              </a:rPr>
              <a:t> </a:t>
            </a:r>
            <a:r>
              <a:rPr sz="2800" dirty="0" smtClean="0">
                <a:solidFill>
                  <a:schemeClr val="tx1"/>
                </a:solidFill>
                <a:cs typeface="Arial" charset="0"/>
              </a:rPr>
              <a:t>able</a:t>
            </a:r>
            <a:r>
              <a:rPr lang="en-US" sz="2800" dirty="0" smtClean="0">
                <a:solidFill>
                  <a:schemeClr val="tx1"/>
                </a:solidFill>
                <a:cs typeface="Arial" charset="0"/>
              </a:rPr>
              <a:t> </a:t>
            </a:r>
            <a:r>
              <a:rPr sz="2800" dirty="0" smtClean="0">
                <a:solidFill>
                  <a:schemeClr val="tx1"/>
                </a:solidFill>
                <a:cs typeface="Arial" charset="0"/>
              </a:rPr>
              <a:t>to</a:t>
            </a:r>
          </a:p>
          <a:p>
            <a:pPr eaLnBrk="1" hangingPunct="1">
              <a:buFont typeface="Arial" charset="0"/>
              <a:buNone/>
            </a:pPr>
            <a:endParaRPr sz="2800" dirty="0" smtClean="0">
              <a:solidFill>
                <a:schemeClr val="tx1"/>
              </a:solidFill>
              <a:cs typeface="Arial" charset="0"/>
            </a:endParaRPr>
          </a:p>
          <a:p>
            <a:pPr marL="968375" lvl="1" indent="-457200"/>
            <a:r>
              <a:rPr lang="en-US" sz="2800" dirty="0" smtClean="0"/>
              <a:t>Describe the use of XML Schema and limitations of DTDs</a:t>
            </a:r>
            <a:endParaRPr lang="en-US" sz="2800" dirty="0"/>
          </a:p>
          <a:p>
            <a:pPr marL="968375" lvl="1" indent="-457200"/>
            <a:r>
              <a:rPr lang="en-US" sz="2800" dirty="0" smtClean="0"/>
              <a:t>Describe structure of XML Schema</a:t>
            </a:r>
            <a:endParaRPr lang="en-US" sz="2800" dirty="0"/>
          </a:p>
          <a:p>
            <a:pPr marL="968375" lvl="1" indent="-457200"/>
            <a:r>
              <a:rPr lang="en-US" sz="2800" dirty="0" smtClean="0"/>
              <a:t>Create Schema Definition Files</a:t>
            </a:r>
            <a:endParaRPr lang="en-US" sz="2800" dirty="0"/>
          </a:p>
          <a:p>
            <a:pPr marL="0" indent="0" eaLnBrk="1" hangingPunct="1">
              <a:buNone/>
            </a:pPr>
            <a:endParaRPr dirty="0" smtClean="0">
              <a:solidFill>
                <a:schemeClr val="tx1"/>
              </a:solidFill>
              <a:cs typeface="Arial" charset="0"/>
            </a:endParaRPr>
          </a:p>
        </p:txBody>
      </p:sp>
    </p:spTree>
    <p:extLst>
      <p:ext uri="{BB962C8B-B14F-4D97-AF65-F5344CB8AC3E}">
        <p14:creationId xmlns:p14="http://schemas.microsoft.com/office/powerpoint/2010/main" val="1734773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pPr eaLnBrk="1" fontAlgn="auto" hangingPunct="1">
              <a:spcAft>
                <a:spcPts val="0"/>
              </a:spcAft>
              <a:buFont typeface="Arial"/>
              <a:buNone/>
              <a:defRPr/>
            </a:pPr>
            <a:r>
              <a:rPr lang="en-GB" dirty="0" smtClean="0">
                <a:solidFill>
                  <a:schemeClr val="tx1"/>
                </a:solidFill>
              </a:rPr>
              <a:t>XML Schema - II</a:t>
            </a:r>
            <a:endParaRPr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type="body" sz="quarter" idx="11"/>
          </p:nvPr>
        </p:nvSpPr>
        <p:spPr>
          <a:xfrm>
            <a:off x="460375" y="144463"/>
            <a:ext cx="8229600" cy="554037"/>
          </a:xfrm>
        </p:spPr>
        <p:txBody>
          <a:bodyPr/>
          <a:lstStyle/>
          <a:p>
            <a:pPr fontAlgn="auto">
              <a:spcAft>
                <a:spcPts val="0"/>
              </a:spcAft>
              <a:buFont typeface="Arial"/>
              <a:buNone/>
              <a:defRPr/>
            </a:pPr>
            <a:r>
              <a:rPr/>
              <a:t>Objectives</a:t>
            </a:r>
          </a:p>
        </p:txBody>
      </p:sp>
      <p:sp>
        <p:nvSpPr>
          <p:cNvPr id="60419" name="Text Placeholder 3"/>
          <p:cNvSpPr>
            <a:spLocks noGrp="1"/>
          </p:cNvSpPr>
          <p:nvPr>
            <p:ph type="body" sz="quarter" idx="16"/>
          </p:nvPr>
        </p:nvSpPr>
        <p:spPr>
          <a:xfrm>
            <a:off x="381000" y="1066800"/>
            <a:ext cx="8382000" cy="5257800"/>
          </a:xfrm>
        </p:spPr>
        <p:txBody>
          <a:bodyPr/>
          <a:lstStyle/>
          <a:p>
            <a:pPr eaLnBrk="1" hangingPunct="1">
              <a:buFont typeface="Arial" charset="0"/>
              <a:buNone/>
            </a:pPr>
            <a:r>
              <a:rPr sz="2800" dirty="0" smtClean="0">
                <a:solidFill>
                  <a:schemeClr val="tx1"/>
                </a:solidFill>
                <a:cs typeface="Arial" charset="0"/>
              </a:rPr>
              <a:t>At</a:t>
            </a:r>
            <a:r>
              <a:rPr lang="en-US" sz="2800" dirty="0" smtClean="0">
                <a:solidFill>
                  <a:schemeClr val="tx1"/>
                </a:solidFill>
                <a:cs typeface="Arial" charset="0"/>
              </a:rPr>
              <a:t> </a:t>
            </a:r>
            <a:r>
              <a:rPr sz="2800" dirty="0" smtClean="0">
                <a:solidFill>
                  <a:schemeClr val="tx1"/>
                </a:solidFill>
                <a:cs typeface="Arial" charset="0"/>
              </a:rPr>
              <a:t>the</a:t>
            </a:r>
            <a:r>
              <a:rPr lang="en-US" sz="2800" dirty="0" smtClean="0">
                <a:solidFill>
                  <a:schemeClr val="tx1"/>
                </a:solidFill>
                <a:cs typeface="Arial" charset="0"/>
              </a:rPr>
              <a:t> </a:t>
            </a:r>
            <a:r>
              <a:rPr sz="2800" dirty="0" smtClean="0">
                <a:solidFill>
                  <a:schemeClr val="tx1"/>
                </a:solidFill>
                <a:cs typeface="Arial" charset="0"/>
              </a:rPr>
              <a:t>end</a:t>
            </a:r>
            <a:r>
              <a:rPr lang="en-US" sz="2800" dirty="0" smtClean="0">
                <a:solidFill>
                  <a:schemeClr val="tx1"/>
                </a:solidFill>
                <a:cs typeface="Arial" charset="0"/>
              </a:rPr>
              <a:t> </a:t>
            </a:r>
            <a:r>
              <a:rPr sz="2800" dirty="0" smtClean="0">
                <a:solidFill>
                  <a:schemeClr val="tx1"/>
                </a:solidFill>
                <a:cs typeface="Arial" charset="0"/>
              </a:rPr>
              <a:t>of</a:t>
            </a:r>
            <a:r>
              <a:rPr lang="en-US" sz="2800" dirty="0" smtClean="0">
                <a:solidFill>
                  <a:schemeClr val="tx1"/>
                </a:solidFill>
                <a:cs typeface="Arial" charset="0"/>
              </a:rPr>
              <a:t> </a:t>
            </a:r>
            <a:r>
              <a:rPr sz="2800" dirty="0" smtClean="0">
                <a:solidFill>
                  <a:schemeClr val="tx1"/>
                </a:solidFill>
                <a:cs typeface="Arial" charset="0"/>
              </a:rPr>
              <a:t>this</a:t>
            </a:r>
            <a:r>
              <a:rPr lang="en-US" sz="2800" dirty="0" smtClean="0">
                <a:solidFill>
                  <a:schemeClr val="tx1"/>
                </a:solidFill>
                <a:cs typeface="Arial" charset="0"/>
              </a:rPr>
              <a:t> </a:t>
            </a:r>
            <a:r>
              <a:rPr sz="2800" dirty="0" smtClean="0">
                <a:solidFill>
                  <a:schemeClr val="tx1"/>
                </a:solidFill>
                <a:cs typeface="Arial" charset="0"/>
              </a:rPr>
              <a:t>module,</a:t>
            </a:r>
            <a:r>
              <a:rPr lang="en-US" sz="2800" dirty="0" smtClean="0">
                <a:solidFill>
                  <a:schemeClr val="tx1"/>
                </a:solidFill>
                <a:cs typeface="Arial" charset="0"/>
              </a:rPr>
              <a:t> </a:t>
            </a:r>
            <a:r>
              <a:rPr sz="2800" dirty="0" smtClean="0">
                <a:solidFill>
                  <a:schemeClr val="tx1"/>
                </a:solidFill>
                <a:cs typeface="Arial" charset="0"/>
              </a:rPr>
              <a:t>you</a:t>
            </a:r>
            <a:r>
              <a:rPr lang="en-US" sz="2800" dirty="0" smtClean="0">
                <a:solidFill>
                  <a:schemeClr val="tx1"/>
                </a:solidFill>
                <a:cs typeface="Arial" charset="0"/>
              </a:rPr>
              <a:t> </a:t>
            </a:r>
            <a:r>
              <a:rPr sz="2800" dirty="0" smtClean="0">
                <a:solidFill>
                  <a:schemeClr val="tx1"/>
                </a:solidFill>
                <a:cs typeface="Arial" charset="0"/>
              </a:rPr>
              <a:t>will</a:t>
            </a:r>
            <a:r>
              <a:rPr lang="en-US" sz="2800" dirty="0" smtClean="0">
                <a:solidFill>
                  <a:schemeClr val="tx1"/>
                </a:solidFill>
                <a:cs typeface="Arial" charset="0"/>
              </a:rPr>
              <a:t> </a:t>
            </a:r>
            <a:r>
              <a:rPr sz="2800" dirty="0" smtClean="0">
                <a:solidFill>
                  <a:schemeClr val="tx1"/>
                </a:solidFill>
                <a:cs typeface="Arial" charset="0"/>
              </a:rPr>
              <a:t>be</a:t>
            </a:r>
            <a:r>
              <a:rPr lang="en-US" sz="2800" dirty="0" smtClean="0">
                <a:solidFill>
                  <a:schemeClr val="tx1"/>
                </a:solidFill>
                <a:cs typeface="Arial" charset="0"/>
              </a:rPr>
              <a:t> </a:t>
            </a:r>
            <a:r>
              <a:rPr sz="2800" dirty="0" smtClean="0">
                <a:solidFill>
                  <a:schemeClr val="tx1"/>
                </a:solidFill>
                <a:cs typeface="Arial" charset="0"/>
              </a:rPr>
              <a:t>able</a:t>
            </a:r>
            <a:r>
              <a:rPr lang="en-US" sz="2800" dirty="0" smtClean="0">
                <a:solidFill>
                  <a:schemeClr val="tx1"/>
                </a:solidFill>
                <a:cs typeface="Arial" charset="0"/>
              </a:rPr>
              <a:t> </a:t>
            </a:r>
            <a:r>
              <a:rPr sz="2800" dirty="0" smtClean="0">
                <a:solidFill>
                  <a:schemeClr val="tx1"/>
                </a:solidFill>
                <a:cs typeface="Arial" charset="0"/>
              </a:rPr>
              <a:t>to:</a:t>
            </a:r>
          </a:p>
          <a:p>
            <a:pPr eaLnBrk="1" hangingPunct="1">
              <a:buFont typeface="Arial" charset="0"/>
              <a:buNone/>
            </a:pPr>
            <a:endParaRPr sz="2800" dirty="0" smtClean="0">
              <a:solidFill>
                <a:schemeClr val="tx1"/>
              </a:solidFill>
              <a:cs typeface="Arial" charset="0"/>
            </a:endParaRPr>
          </a:p>
          <a:p>
            <a:pPr marL="968375" lvl="1" indent="-457200"/>
            <a:r>
              <a:rPr lang="en-US" sz="2800" dirty="0" smtClean="0"/>
              <a:t>Define attributes in XSD</a:t>
            </a:r>
          </a:p>
          <a:p>
            <a:pPr marL="968375" lvl="1" indent="-457200"/>
            <a:r>
              <a:rPr lang="en-US" sz="2800" dirty="0" smtClean="0"/>
              <a:t>Apply restrictions on values and set of values</a:t>
            </a:r>
          </a:p>
          <a:p>
            <a:pPr marL="0" indent="0" eaLnBrk="1" hangingPunct="1">
              <a:buNone/>
            </a:pPr>
            <a:endParaRPr sz="2800" dirty="0" smtClean="0">
              <a:solidFill>
                <a:schemeClr val="tx1"/>
              </a:solidFill>
              <a:cs typeface="Arial" charset="0"/>
            </a:endParaRPr>
          </a:p>
        </p:txBody>
      </p:sp>
    </p:spTree>
    <p:extLst>
      <p:ext uri="{BB962C8B-B14F-4D97-AF65-F5344CB8AC3E}">
        <p14:creationId xmlns:p14="http://schemas.microsoft.com/office/powerpoint/2010/main" val="36457893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p:cNvSpPr>
          <p:nvPr>
            <p:ph type="body" sz="quarter" idx="11"/>
          </p:nvPr>
        </p:nvSpPr>
        <p:spPr>
          <a:xfrm>
            <a:off x="460375" y="144463"/>
            <a:ext cx="8229600" cy="563231"/>
          </a:xfrm>
        </p:spPr>
        <p:txBody>
          <a:bodyPr/>
          <a:lstStyle/>
          <a:p>
            <a:pPr fontAlgn="auto">
              <a:lnSpc>
                <a:spcPct val="90000"/>
              </a:lnSpc>
              <a:spcAft>
                <a:spcPts val="0"/>
              </a:spcAft>
              <a:buFont typeface="Arial"/>
              <a:buNone/>
              <a:defRPr/>
            </a:pPr>
            <a:r>
              <a:rPr dirty="0" smtClean="0"/>
              <a:t>Defining</a:t>
            </a:r>
            <a:r>
              <a:rPr lang="en-US" dirty="0" smtClean="0"/>
              <a:t> </a:t>
            </a:r>
            <a:r>
              <a:rPr dirty="0" smtClean="0"/>
              <a:t>Attributes</a:t>
            </a:r>
            <a:endParaRPr dirty="0"/>
          </a:p>
        </p:txBody>
      </p:sp>
      <p:sp>
        <p:nvSpPr>
          <p:cNvPr id="83971" name="Text Placeholder 6"/>
          <p:cNvSpPr>
            <a:spLocks noGrp="1"/>
          </p:cNvSpPr>
          <p:nvPr>
            <p:ph type="body" sz="quarter" idx="16"/>
          </p:nvPr>
        </p:nvSpPr>
        <p:spPr/>
        <p:txBody>
          <a:bodyPr/>
          <a:lstStyle/>
          <a:p>
            <a:pPr eaLnBrk="1" hangingPunct="1">
              <a:lnSpc>
                <a:spcPct val="90000"/>
              </a:lnSpc>
            </a:pPr>
            <a:r>
              <a:rPr dirty="0" smtClean="0">
                <a:solidFill>
                  <a:schemeClr val="tx1"/>
                </a:solidFill>
                <a:cs typeface="Arial" charset="0"/>
              </a:rPr>
              <a:t>Attributes</a:t>
            </a:r>
            <a:r>
              <a:rPr lang="en-US" dirty="0" smtClean="0">
                <a:solidFill>
                  <a:schemeClr val="tx1"/>
                </a:solidFill>
                <a:cs typeface="Arial" charset="0"/>
              </a:rPr>
              <a:t> </a:t>
            </a:r>
            <a:r>
              <a:rPr dirty="0" smtClean="0">
                <a:solidFill>
                  <a:schemeClr val="tx1"/>
                </a:solidFill>
                <a:cs typeface="Arial" charset="0"/>
              </a:rPr>
              <a:t>are</a:t>
            </a:r>
            <a:r>
              <a:rPr lang="en-US" dirty="0" smtClean="0">
                <a:solidFill>
                  <a:schemeClr val="tx1"/>
                </a:solidFill>
                <a:cs typeface="Arial" charset="0"/>
              </a:rPr>
              <a:t> </a:t>
            </a:r>
            <a:r>
              <a:rPr dirty="0" smtClean="0">
                <a:solidFill>
                  <a:schemeClr val="tx1"/>
                </a:solidFill>
                <a:cs typeface="Arial" charset="0"/>
              </a:rPr>
              <a:t>always</a:t>
            </a:r>
            <a:r>
              <a:rPr lang="en-US" dirty="0" smtClean="0">
                <a:solidFill>
                  <a:schemeClr val="tx1"/>
                </a:solidFill>
                <a:cs typeface="Arial" charset="0"/>
              </a:rPr>
              <a:t> </a:t>
            </a:r>
            <a:r>
              <a:rPr dirty="0" smtClean="0">
                <a:solidFill>
                  <a:schemeClr val="tx1"/>
                </a:solidFill>
                <a:cs typeface="Arial" charset="0"/>
              </a:rPr>
              <a:t>declared</a:t>
            </a:r>
            <a:r>
              <a:rPr lang="en-US" dirty="0" smtClean="0">
                <a:solidFill>
                  <a:schemeClr val="tx1"/>
                </a:solidFill>
                <a:cs typeface="Arial" charset="0"/>
              </a:rPr>
              <a:t> </a:t>
            </a:r>
            <a:r>
              <a:rPr dirty="0" smtClean="0">
                <a:solidFill>
                  <a:schemeClr val="tx1"/>
                </a:solidFill>
                <a:cs typeface="Arial" charset="0"/>
              </a:rPr>
              <a:t>as</a:t>
            </a:r>
            <a:r>
              <a:rPr lang="en-US" dirty="0" smtClean="0">
                <a:solidFill>
                  <a:schemeClr val="tx1"/>
                </a:solidFill>
                <a:cs typeface="Arial" charset="0"/>
              </a:rPr>
              <a:t> </a:t>
            </a:r>
            <a:r>
              <a:rPr dirty="0" smtClean="0">
                <a:solidFill>
                  <a:schemeClr val="tx1"/>
                </a:solidFill>
                <a:cs typeface="Arial" charset="0"/>
              </a:rPr>
              <a:t>simple</a:t>
            </a:r>
            <a:r>
              <a:rPr lang="en-US" dirty="0" smtClean="0">
                <a:solidFill>
                  <a:schemeClr val="tx1"/>
                </a:solidFill>
                <a:cs typeface="Arial" charset="0"/>
              </a:rPr>
              <a:t> </a:t>
            </a:r>
            <a:r>
              <a:rPr dirty="0" smtClean="0">
                <a:solidFill>
                  <a:schemeClr val="tx1"/>
                </a:solidFill>
                <a:cs typeface="Arial" charset="0"/>
              </a:rPr>
              <a:t>types</a:t>
            </a:r>
          </a:p>
          <a:p>
            <a:pPr eaLnBrk="1" hangingPunct="1">
              <a:lnSpc>
                <a:spcPct val="90000"/>
              </a:lnSpc>
            </a:pPr>
            <a:endParaRPr dirty="0" smtClean="0">
              <a:solidFill>
                <a:schemeClr val="tx1"/>
              </a:solidFill>
              <a:cs typeface="Arial" charset="0"/>
            </a:endParaRPr>
          </a:p>
          <a:p>
            <a:pPr eaLnBrk="1" hangingPunct="1">
              <a:lnSpc>
                <a:spcPct val="90000"/>
              </a:lnSpc>
            </a:pPr>
            <a:r>
              <a:rPr dirty="0" smtClean="0">
                <a:solidFill>
                  <a:schemeClr val="tx1"/>
                </a:solidFill>
                <a:cs typeface="Arial" charset="0"/>
              </a:rPr>
              <a:t>An</a:t>
            </a:r>
            <a:r>
              <a:rPr lang="en-US" dirty="0" smtClean="0">
                <a:solidFill>
                  <a:schemeClr val="tx1"/>
                </a:solidFill>
                <a:cs typeface="Arial" charset="0"/>
              </a:rPr>
              <a:t> </a:t>
            </a:r>
            <a:r>
              <a:rPr dirty="0" smtClean="0">
                <a:solidFill>
                  <a:schemeClr val="tx1"/>
                </a:solidFill>
                <a:cs typeface="Arial" charset="0"/>
              </a:rPr>
              <a:t>attribute</a:t>
            </a:r>
            <a:r>
              <a:rPr lang="en-US" dirty="0" smtClean="0">
                <a:solidFill>
                  <a:schemeClr val="tx1"/>
                </a:solidFill>
                <a:cs typeface="Arial" charset="0"/>
              </a:rPr>
              <a:t> </a:t>
            </a:r>
            <a:r>
              <a:rPr dirty="0" smtClean="0">
                <a:solidFill>
                  <a:schemeClr val="tx1"/>
                </a:solidFill>
                <a:cs typeface="Arial" charset="0"/>
              </a:rPr>
              <a:t>is</a:t>
            </a:r>
            <a:r>
              <a:rPr lang="en-US" dirty="0" smtClean="0">
                <a:solidFill>
                  <a:schemeClr val="tx1"/>
                </a:solidFill>
                <a:cs typeface="Arial" charset="0"/>
              </a:rPr>
              <a:t> </a:t>
            </a:r>
            <a:r>
              <a:rPr dirty="0" smtClean="0">
                <a:solidFill>
                  <a:schemeClr val="tx1"/>
                </a:solidFill>
                <a:cs typeface="Arial" charset="0"/>
              </a:rPr>
              <a:t>defined</a:t>
            </a:r>
            <a:r>
              <a:rPr lang="en-US" dirty="0" smtClean="0">
                <a:solidFill>
                  <a:schemeClr val="tx1"/>
                </a:solidFill>
                <a:cs typeface="Arial" charset="0"/>
              </a:rPr>
              <a:t> </a:t>
            </a:r>
            <a:r>
              <a:rPr dirty="0" smtClean="0">
                <a:solidFill>
                  <a:schemeClr val="tx1"/>
                </a:solidFill>
                <a:cs typeface="Arial" charset="0"/>
              </a:rPr>
              <a:t>as</a:t>
            </a:r>
            <a:br>
              <a:rPr dirty="0" smtClean="0">
                <a:solidFill>
                  <a:schemeClr val="tx1"/>
                </a:solidFill>
                <a:cs typeface="Arial" charset="0"/>
              </a:rPr>
            </a:br>
            <a:r>
              <a:rPr lang="en-US" dirty="0" smtClean="0">
                <a:solidFill>
                  <a:schemeClr val="tx1"/>
                </a:solidFill>
                <a:cs typeface="Arial" charset="0"/>
              </a:rPr>
              <a:t>    </a:t>
            </a:r>
            <a:r>
              <a:rPr dirty="0" smtClean="0">
                <a:solidFill>
                  <a:schemeClr val="tx1"/>
                </a:solidFill>
                <a:cs typeface="Arial" charset="0"/>
              </a:rPr>
              <a:t>&lt;</a:t>
            </a:r>
            <a:r>
              <a:rPr dirty="0" err="1" smtClean="0">
                <a:solidFill>
                  <a:schemeClr val="tx1"/>
                </a:solidFill>
                <a:cs typeface="Arial" charset="0"/>
              </a:rPr>
              <a:t>xsd:attribute</a:t>
            </a:r>
            <a:r>
              <a:rPr lang="en-US" dirty="0" smtClean="0">
                <a:solidFill>
                  <a:schemeClr val="tx1"/>
                </a:solidFill>
                <a:cs typeface="Arial" charset="0"/>
              </a:rPr>
              <a:t>   </a:t>
            </a:r>
            <a:r>
              <a:rPr dirty="0" smtClean="0">
                <a:solidFill>
                  <a:schemeClr val="tx1"/>
                </a:solidFill>
                <a:cs typeface="Arial" charset="0"/>
              </a:rPr>
              <a:t>name=“</a:t>
            </a:r>
            <a:r>
              <a:rPr dirty="0" err="1" smtClean="0">
                <a:solidFill>
                  <a:schemeClr val="tx1"/>
                </a:solidFill>
                <a:cs typeface="Arial" charset="0"/>
              </a:rPr>
              <a:t>aaa</a:t>
            </a:r>
            <a:r>
              <a:rPr dirty="0" smtClean="0">
                <a:solidFill>
                  <a:schemeClr val="tx1"/>
                </a:solidFill>
                <a:cs typeface="Arial" charset="0"/>
              </a:rPr>
              <a:t>"</a:t>
            </a:r>
            <a:r>
              <a:rPr lang="en-US" dirty="0" smtClean="0">
                <a:solidFill>
                  <a:schemeClr val="tx1"/>
                </a:solidFill>
                <a:cs typeface="Arial" charset="0"/>
              </a:rPr>
              <a:t>   </a:t>
            </a:r>
            <a:r>
              <a:rPr dirty="0" smtClean="0">
                <a:solidFill>
                  <a:schemeClr val="tx1"/>
                </a:solidFill>
                <a:cs typeface="Arial" charset="0"/>
              </a:rPr>
              <a:t>type=“</a:t>
            </a:r>
            <a:r>
              <a:rPr dirty="0" err="1" smtClean="0">
                <a:solidFill>
                  <a:schemeClr val="tx1"/>
                </a:solidFill>
                <a:cs typeface="Arial" charset="0"/>
              </a:rPr>
              <a:t>bbb</a:t>
            </a:r>
            <a:r>
              <a:rPr dirty="0" smtClean="0">
                <a:solidFill>
                  <a:schemeClr val="tx1"/>
                </a:solidFill>
                <a:cs typeface="Arial" charset="0"/>
              </a:rPr>
              <a:t>"</a:t>
            </a:r>
            <a:r>
              <a:rPr lang="en-US" dirty="0" smtClean="0">
                <a:solidFill>
                  <a:schemeClr val="tx1"/>
                </a:solidFill>
                <a:cs typeface="Arial" charset="0"/>
              </a:rPr>
              <a:t> </a:t>
            </a:r>
            <a:r>
              <a:rPr dirty="0" smtClean="0">
                <a:solidFill>
                  <a:schemeClr val="tx1"/>
                </a:solidFill>
                <a:cs typeface="Arial" charset="0"/>
              </a:rPr>
              <a:t>/&gt;</a:t>
            </a:r>
            <a:br>
              <a:rPr dirty="0" smtClean="0">
                <a:solidFill>
                  <a:schemeClr val="tx1"/>
                </a:solidFill>
                <a:cs typeface="Arial" charset="0"/>
              </a:rPr>
            </a:br>
            <a:r>
              <a:rPr dirty="0" smtClean="0">
                <a:solidFill>
                  <a:schemeClr val="tx1"/>
                </a:solidFill>
                <a:cs typeface="Arial" charset="0"/>
              </a:rPr>
              <a:t>where:</a:t>
            </a:r>
          </a:p>
          <a:p>
            <a:pPr lvl="1" eaLnBrk="1" hangingPunct="1">
              <a:lnSpc>
                <a:spcPct val="90000"/>
              </a:lnSpc>
              <a:buFont typeface="Arial" charset="0"/>
              <a:buChar char="•"/>
            </a:pPr>
            <a:r>
              <a:rPr dirty="0" err="1" smtClean="0">
                <a:solidFill>
                  <a:schemeClr val="tx1"/>
                </a:solidFill>
              </a:rPr>
              <a:t>aaa</a:t>
            </a:r>
            <a:r>
              <a:rPr lang="en-US" dirty="0" smtClean="0">
                <a:solidFill>
                  <a:schemeClr val="tx1"/>
                </a:solidFill>
              </a:rPr>
              <a:t> </a:t>
            </a:r>
            <a:r>
              <a:rPr dirty="0" smtClean="0">
                <a:solidFill>
                  <a:schemeClr val="tx1"/>
                </a:solidFill>
              </a:rPr>
              <a:t>is</a:t>
            </a:r>
            <a:r>
              <a:rPr lang="en-US" dirty="0" smtClean="0">
                <a:solidFill>
                  <a:schemeClr val="tx1"/>
                </a:solidFill>
              </a:rPr>
              <a:t> </a:t>
            </a:r>
            <a:r>
              <a:rPr dirty="0" smtClean="0">
                <a:solidFill>
                  <a:schemeClr val="tx1"/>
                </a:solidFill>
              </a:rPr>
              <a:t>the</a:t>
            </a:r>
            <a:r>
              <a:rPr lang="en-US" dirty="0" smtClean="0">
                <a:solidFill>
                  <a:schemeClr val="tx1"/>
                </a:solidFill>
              </a:rPr>
              <a:t> </a:t>
            </a:r>
            <a:r>
              <a:rPr dirty="0" smtClean="0">
                <a:solidFill>
                  <a:schemeClr val="tx1"/>
                </a:solidFill>
              </a:rPr>
              <a:t>name</a:t>
            </a:r>
            <a:r>
              <a:rPr lang="en-US" dirty="0" smtClean="0">
                <a:solidFill>
                  <a:schemeClr val="tx1"/>
                </a:solidFill>
              </a:rPr>
              <a:t> </a:t>
            </a:r>
            <a:r>
              <a:rPr dirty="0" smtClean="0">
                <a:solidFill>
                  <a:schemeClr val="tx1"/>
                </a:solidFill>
              </a:rPr>
              <a:t>of</a:t>
            </a:r>
            <a:r>
              <a:rPr lang="en-US" dirty="0" smtClean="0">
                <a:solidFill>
                  <a:schemeClr val="tx1"/>
                </a:solidFill>
              </a:rPr>
              <a:t> </a:t>
            </a:r>
            <a:r>
              <a:rPr dirty="0" smtClean="0">
                <a:solidFill>
                  <a:schemeClr val="tx1"/>
                </a:solidFill>
              </a:rPr>
              <a:t>the</a:t>
            </a:r>
            <a:r>
              <a:rPr lang="en-US" dirty="0" smtClean="0">
                <a:solidFill>
                  <a:schemeClr val="tx1"/>
                </a:solidFill>
              </a:rPr>
              <a:t> </a:t>
            </a:r>
            <a:r>
              <a:rPr dirty="0" smtClean="0">
                <a:solidFill>
                  <a:schemeClr val="tx1"/>
                </a:solidFill>
              </a:rPr>
              <a:t>attribute</a:t>
            </a:r>
          </a:p>
          <a:p>
            <a:pPr lvl="1" eaLnBrk="1" hangingPunct="1">
              <a:lnSpc>
                <a:spcPct val="90000"/>
              </a:lnSpc>
              <a:buFont typeface="Arial" charset="0"/>
              <a:buChar char="•"/>
            </a:pPr>
            <a:r>
              <a:rPr dirty="0" err="1" smtClean="0">
                <a:solidFill>
                  <a:schemeClr val="tx1"/>
                </a:solidFill>
              </a:rPr>
              <a:t>bbb</a:t>
            </a:r>
            <a:r>
              <a:rPr lang="en-US" dirty="0" smtClean="0">
                <a:solidFill>
                  <a:schemeClr val="tx1"/>
                </a:solidFill>
              </a:rPr>
              <a:t> </a:t>
            </a:r>
            <a:r>
              <a:rPr dirty="0" smtClean="0">
                <a:solidFill>
                  <a:schemeClr val="tx1"/>
                </a:solidFill>
              </a:rPr>
              <a:t>is</a:t>
            </a:r>
            <a:r>
              <a:rPr lang="en-US" dirty="0" smtClean="0">
                <a:solidFill>
                  <a:schemeClr val="tx1"/>
                </a:solidFill>
              </a:rPr>
              <a:t> </a:t>
            </a:r>
            <a:r>
              <a:rPr dirty="0" smtClean="0">
                <a:solidFill>
                  <a:schemeClr val="tx1"/>
                </a:solidFill>
              </a:rPr>
              <a:t>the</a:t>
            </a:r>
            <a:r>
              <a:rPr lang="en-US" dirty="0" smtClean="0">
                <a:solidFill>
                  <a:schemeClr val="tx1"/>
                </a:solidFill>
              </a:rPr>
              <a:t> </a:t>
            </a:r>
            <a:r>
              <a:rPr dirty="0" smtClean="0">
                <a:solidFill>
                  <a:schemeClr val="tx1"/>
                </a:solidFill>
              </a:rPr>
              <a:t>data</a:t>
            </a:r>
            <a:r>
              <a:rPr lang="en-US" dirty="0" smtClean="0">
                <a:solidFill>
                  <a:schemeClr val="tx1"/>
                </a:solidFill>
              </a:rPr>
              <a:t> </a:t>
            </a:r>
            <a:r>
              <a:rPr dirty="0" smtClean="0">
                <a:solidFill>
                  <a:schemeClr val="tx1"/>
                </a:solidFill>
              </a:rPr>
              <a:t>type</a:t>
            </a:r>
            <a:r>
              <a:rPr lang="en-US" dirty="0" smtClean="0">
                <a:solidFill>
                  <a:schemeClr val="tx1"/>
                </a:solidFill>
              </a:rPr>
              <a:t> </a:t>
            </a:r>
            <a:r>
              <a:rPr dirty="0" smtClean="0">
                <a:solidFill>
                  <a:schemeClr val="tx1"/>
                </a:solidFill>
              </a:rPr>
              <a:t>of</a:t>
            </a:r>
            <a:r>
              <a:rPr lang="en-US" dirty="0" smtClean="0">
                <a:solidFill>
                  <a:schemeClr val="tx1"/>
                </a:solidFill>
              </a:rPr>
              <a:t> </a:t>
            </a:r>
            <a:r>
              <a:rPr dirty="0" smtClean="0">
                <a:solidFill>
                  <a:schemeClr val="tx1"/>
                </a:solidFill>
              </a:rPr>
              <a:t>the</a:t>
            </a:r>
            <a:r>
              <a:rPr lang="en-US" dirty="0" smtClean="0">
                <a:solidFill>
                  <a:schemeClr val="tx1"/>
                </a:solidFill>
              </a:rPr>
              <a:t> </a:t>
            </a:r>
            <a:r>
              <a:rPr dirty="0" smtClean="0">
                <a:solidFill>
                  <a:schemeClr val="tx1"/>
                </a:solidFill>
              </a:rPr>
              <a:t>attribute</a:t>
            </a:r>
          </a:p>
          <a:p>
            <a:pPr lvl="1" eaLnBrk="1" hangingPunct="1">
              <a:lnSpc>
                <a:spcPct val="90000"/>
              </a:lnSpc>
              <a:buFont typeface="Arial" charset="0"/>
              <a:buNone/>
            </a:pPr>
            <a:r>
              <a:rPr lang="en-US" dirty="0" smtClean="0">
                <a:solidFill>
                  <a:schemeClr val="tx1"/>
                </a:solidFill>
              </a:rPr>
              <a:t>        </a:t>
            </a:r>
            <a:r>
              <a:rPr dirty="0" err="1" smtClean="0">
                <a:solidFill>
                  <a:schemeClr val="tx1"/>
                </a:solidFill>
              </a:rPr>
              <a:t>xsd:boolean</a:t>
            </a:r>
            <a:r>
              <a:rPr dirty="0" smtClean="0">
                <a:solidFill>
                  <a:schemeClr val="tx1"/>
                </a:solidFill>
              </a:rPr>
              <a:t>	</a:t>
            </a:r>
            <a:r>
              <a:rPr dirty="0" err="1" smtClean="0">
                <a:solidFill>
                  <a:schemeClr val="tx1"/>
                </a:solidFill>
              </a:rPr>
              <a:t>xsd:integer</a:t>
            </a:r>
            <a:r>
              <a:rPr dirty="0" smtClean="0">
                <a:solidFill>
                  <a:schemeClr val="tx1"/>
                </a:solidFill>
              </a:rPr>
              <a:t/>
            </a:r>
            <a:br>
              <a:rPr dirty="0" smtClean="0">
                <a:solidFill>
                  <a:schemeClr val="tx1"/>
                </a:solidFill>
              </a:rPr>
            </a:br>
            <a:r>
              <a:rPr lang="en-US" dirty="0" smtClean="0">
                <a:solidFill>
                  <a:schemeClr val="tx1"/>
                </a:solidFill>
              </a:rPr>
              <a:t>    </a:t>
            </a:r>
            <a:r>
              <a:rPr dirty="0" err="1" smtClean="0">
                <a:solidFill>
                  <a:schemeClr val="tx1"/>
                </a:solidFill>
              </a:rPr>
              <a:t>xsd:date</a:t>
            </a:r>
            <a:r>
              <a:rPr dirty="0" smtClean="0">
                <a:solidFill>
                  <a:schemeClr val="tx1"/>
                </a:solidFill>
              </a:rPr>
              <a:t>		</a:t>
            </a:r>
            <a:r>
              <a:rPr dirty="0" err="1" smtClean="0">
                <a:solidFill>
                  <a:schemeClr val="tx1"/>
                </a:solidFill>
              </a:rPr>
              <a:t>xsd:string</a:t>
            </a:r>
            <a:r>
              <a:rPr dirty="0" smtClean="0">
                <a:solidFill>
                  <a:schemeClr val="tx1"/>
                </a:solidFill>
              </a:rPr>
              <a:t/>
            </a:r>
            <a:br>
              <a:rPr dirty="0" smtClean="0">
                <a:solidFill>
                  <a:schemeClr val="tx1"/>
                </a:solidFill>
              </a:rPr>
            </a:br>
            <a:r>
              <a:rPr lang="en-US" dirty="0" smtClean="0">
                <a:solidFill>
                  <a:schemeClr val="tx1"/>
                </a:solidFill>
              </a:rPr>
              <a:t>    </a:t>
            </a:r>
            <a:r>
              <a:rPr dirty="0" err="1" smtClean="0">
                <a:solidFill>
                  <a:schemeClr val="tx1"/>
                </a:solidFill>
              </a:rPr>
              <a:t>xsd:decimal</a:t>
            </a:r>
            <a:r>
              <a:rPr dirty="0" smtClean="0">
                <a:solidFill>
                  <a:schemeClr val="tx1"/>
                </a:solidFill>
              </a:rPr>
              <a:t>	</a:t>
            </a:r>
            <a:r>
              <a:rPr dirty="0" err="1" smtClean="0">
                <a:solidFill>
                  <a:schemeClr val="tx1"/>
                </a:solidFill>
              </a:rPr>
              <a:t>xsd:time</a:t>
            </a:r>
            <a:endParaRPr dirty="0" smtClean="0">
              <a:solidFill>
                <a:schemeClr val="tx1"/>
              </a:solidFill>
            </a:endParaRPr>
          </a:p>
          <a:p>
            <a:pPr lvl="1" eaLnBrk="1" hangingPunct="1">
              <a:lnSpc>
                <a:spcPct val="90000"/>
              </a:lnSpc>
              <a:buFont typeface="Arial" charset="0"/>
              <a:buNone/>
            </a:pPr>
            <a:endParaRPr dirty="0" smtClean="0">
              <a:solidFill>
                <a:schemeClr val="tx1"/>
              </a:solidFill>
            </a:endParaRPr>
          </a:p>
          <a:p>
            <a:pPr eaLnBrk="1" hangingPunct="1">
              <a:lnSpc>
                <a:spcPct val="90000"/>
              </a:lnSpc>
            </a:pPr>
            <a:r>
              <a:rPr dirty="0" smtClean="0">
                <a:solidFill>
                  <a:schemeClr val="tx1"/>
                </a:solidFill>
                <a:cs typeface="Arial" charset="0"/>
              </a:rPr>
              <a:t>Example:</a:t>
            </a:r>
            <a:r>
              <a:rPr lang="en-US" dirty="0" smtClean="0">
                <a:solidFill>
                  <a:schemeClr val="tx1"/>
                </a:solidFill>
                <a:cs typeface="Arial" charset="0"/>
              </a:rPr>
              <a:t> </a:t>
            </a:r>
            <a:endParaRPr dirty="0" smtClean="0">
              <a:solidFill>
                <a:schemeClr val="tx1"/>
              </a:solidFill>
              <a:cs typeface="Arial" charset="0"/>
            </a:endParaRPr>
          </a:p>
          <a:p>
            <a:pPr lvl="1" eaLnBrk="1" hangingPunct="1">
              <a:lnSpc>
                <a:spcPct val="90000"/>
              </a:lnSpc>
              <a:buFont typeface="Arial" charset="0"/>
              <a:buChar char="•"/>
            </a:pPr>
            <a:r>
              <a:rPr dirty="0" smtClean="0">
                <a:solidFill>
                  <a:schemeClr val="tx1"/>
                </a:solidFill>
              </a:rPr>
              <a:t>An</a:t>
            </a:r>
            <a:r>
              <a:rPr lang="en-US" dirty="0" smtClean="0">
                <a:solidFill>
                  <a:schemeClr val="tx1"/>
                </a:solidFill>
              </a:rPr>
              <a:t> </a:t>
            </a:r>
            <a:r>
              <a:rPr dirty="0" smtClean="0">
                <a:solidFill>
                  <a:schemeClr val="tx1"/>
                </a:solidFill>
              </a:rPr>
              <a:t>XML</a:t>
            </a:r>
            <a:r>
              <a:rPr lang="en-US" dirty="0" smtClean="0">
                <a:solidFill>
                  <a:schemeClr val="tx1"/>
                </a:solidFill>
              </a:rPr>
              <a:t> </a:t>
            </a:r>
            <a:r>
              <a:rPr dirty="0" smtClean="0">
                <a:solidFill>
                  <a:schemeClr val="tx1"/>
                </a:solidFill>
              </a:rPr>
              <a:t>element</a:t>
            </a:r>
            <a:r>
              <a:rPr lang="en-US" dirty="0" smtClean="0">
                <a:solidFill>
                  <a:schemeClr val="tx1"/>
                </a:solidFill>
              </a:rPr>
              <a:t> </a:t>
            </a:r>
            <a:r>
              <a:rPr dirty="0" smtClean="0">
                <a:solidFill>
                  <a:schemeClr val="tx1"/>
                </a:solidFill>
              </a:rPr>
              <a:t>with</a:t>
            </a:r>
            <a:r>
              <a:rPr lang="en-US" dirty="0" smtClean="0">
                <a:solidFill>
                  <a:schemeClr val="tx1"/>
                </a:solidFill>
              </a:rPr>
              <a:t> </a:t>
            </a:r>
            <a:r>
              <a:rPr dirty="0" smtClean="0">
                <a:solidFill>
                  <a:schemeClr val="tx1"/>
                </a:solidFill>
              </a:rPr>
              <a:t>an</a:t>
            </a:r>
            <a:r>
              <a:rPr lang="en-US" dirty="0" smtClean="0">
                <a:solidFill>
                  <a:schemeClr val="tx1"/>
                </a:solidFill>
              </a:rPr>
              <a:t> </a:t>
            </a:r>
            <a:r>
              <a:rPr dirty="0" smtClean="0">
                <a:solidFill>
                  <a:schemeClr val="tx1"/>
                </a:solidFill>
              </a:rPr>
              <a:t>attribute:</a:t>
            </a:r>
          </a:p>
          <a:p>
            <a:pPr lvl="2" eaLnBrk="1" hangingPunct="1">
              <a:lnSpc>
                <a:spcPct val="90000"/>
              </a:lnSpc>
              <a:buFont typeface="Arial" charset="0"/>
              <a:buNone/>
            </a:pPr>
            <a:r>
              <a:rPr dirty="0" smtClean="0">
                <a:solidFill>
                  <a:schemeClr val="tx1"/>
                </a:solidFill>
              </a:rPr>
              <a:t>&lt;book</a:t>
            </a:r>
            <a:r>
              <a:rPr lang="en-US" dirty="0" smtClean="0">
                <a:solidFill>
                  <a:schemeClr val="tx1"/>
                </a:solidFill>
              </a:rPr>
              <a:t> </a:t>
            </a:r>
            <a:r>
              <a:rPr dirty="0" smtClean="0">
                <a:solidFill>
                  <a:schemeClr val="tx1"/>
                </a:solidFill>
              </a:rPr>
              <a:t>price=“500"&gt;Mastering</a:t>
            </a:r>
            <a:r>
              <a:rPr lang="en-US" dirty="0" smtClean="0">
                <a:solidFill>
                  <a:schemeClr val="tx1"/>
                </a:solidFill>
              </a:rPr>
              <a:t> </a:t>
            </a:r>
            <a:r>
              <a:rPr dirty="0" smtClean="0">
                <a:solidFill>
                  <a:schemeClr val="tx1"/>
                </a:solidFill>
              </a:rPr>
              <a:t>XML&lt;/book&gt;</a:t>
            </a:r>
          </a:p>
          <a:p>
            <a:pPr lvl="1" eaLnBrk="1" hangingPunct="1">
              <a:lnSpc>
                <a:spcPct val="90000"/>
              </a:lnSpc>
              <a:buFont typeface="Arial" charset="0"/>
              <a:buChar char="•"/>
            </a:pPr>
            <a:r>
              <a:rPr dirty="0" smtClean="0">
                <a:solidFill>
                  <a:schemeClr val="tx1"/>
                </a:solidFill>
              </a:rPr>
              <a:t>The</a:t>
            </a:r>
            <a:r>
              <a:rPr lang="en-US" dirty="0" smtClean="0">
                <a:solidFill>
                  <a:schemeClr val="tx1"/>
                </a:solidFill>
              </a:rPr>
              <a:t> </a:t>
            </a:r>
            <a:r>
              <a:rPr dirty="0" smtClean="0">
                <a:solidFill>
                  <a:schemeClr val="tx1"/>
                </a:solidFill>
              </a:rPr>
              <a:t>corresponding</a:t>
            </a:r>
            <a:r>
              <a:rPr lang="en-US" dirty="0" smtClean="0">
                <a:solidFill>
                  <a:schemeClr val="tx1"/>
                </a:solidFill>
              </a:rPr>
              <a:t> </a:t>
            </a:r>
            <a:r>
              <a:rPr dirty="0" smtClean="0">
                <a:solidFill>
                  <a:schemeClr val="tx1"/>
                </a:solidFill>
              </a:rPr>
              <a:t>attribute</a:t>
            </a:r>
            <a:r>
              <a:rPr lang="en-US" dirty="0" smtClean="0">
                <a:solidFill>
                  <a:schemeClr val="tx1"/>
                </a:solidFill>
              </a:rPr>
              <a:t> </a:t>
            </a:r>
            <a:r>
              <a:rPr dirty="0" smtClean="0">
                <a:solidFill>
                  <a:schemeClr val="tx1"/>
                </a:solidFill>
              </a:rPr>
              <a:t>definition:</a:t>
            </a:r>
          </a:p>
          <a:p>
            <a:pPr lvl="2" eaLnBrk="1" hangingPunct="1">
              <a:lnSpc>
                <a:spcPct val="90000"/>
              </a:lnSpc>
              <a:buFont typeface="Arial" charset="0"/>
              <a:buNone/>
            </a:pPr>
            <a:r>
              <a:rPr dirty="0" smtClean="0">
                <a:solidFill>
                  <a:schemeClr val="tx1"/>
                </a:solidFill>
              </a:rPr>
              <a:t>&lt;</a:t>
            </a:r>
            <a:r>
              <a:rPr dirty="0" err="1" smtClean="0">
                <a:solidFill>
                  <a:schemeClr val="tx1"/>
                </a:solidFill>
              </a:rPr>
              <a:t>xsd:attribute</a:t>
            </a:r>
            <a:r>
              <a:rPr lang="en-US" dirty="0" smtClean="0">
                <a:solidFill>
                  <a:schemeClr val="tx1"/>
                </a:solidFill>
              </a:rPr>
              <a:t> </a:t>
            </a:r>
            <a:r>
              <a:rPr dirty="0" smtClean="0">
                <a:solidFill>
                  <a:schemeClr val="tx1"/>
                </a:solidFill>
              </a:rPr>
              <a:t>name=“price"</a:t>
            </a:r>
            <a:r>
              <a:rPr lang="en-US" dirty="0" smtClean="0">
                <a:solidFill>
                  <a:schemeClr val="tx1"/>
                </a:solidFill>
              </a:rPr>
              <a:t> </a:t>
            </a:r>
            <a:r>
              <a:rPr dirty="0" smtClean="0">
                <a:solidFill>
                  <a:schemeClr val="tx1"/>
                </a:solidFill>
              </a:rPr>
              <a:t>type="</a:t>
            </a:r>
            <a:r>
              <a:rPr dirty="0" err="1" smtClean="0">
                <a:solidFill>
                  <a:schemeClr val="tx1"/>
                </a:solidFill>
              </a:rPr>
              <a:t>xsd:integer</a:t>
            </a:r>
            <a:r>
              <a:rPr dirty="0" smtClean="0">
                <a:solidFill>
                  <a:schemeClr val="tx1"/>
                </a:solidFill>
              </a:rPr>
              <a:t>"/&gt;</a:t>
            </a:r>
          </a:p>
          <a:p>
            <a:pPr eaLnBrk="1" hangingPunct="1"/>
            <a:endParaRPr dirty="0" smtClean="0">
              <a:solidFill>
                <a:schemeClr val="tx1"/>
              </a:solidFill>
              <a:cs typeface="Arial" charset="0"/>
            </a:endParaRPr>
          </a:p>
        </p:txBody>
      </p:sp>
      <p:sp>
        <p:nvSpPr>
          <p:cNvPr id="83972" name="Rectangle 4"/>
          <p:cNvSpPr>
            <a:spLocks noChangeArrowheads="1"/>
          </p:cNvSpPr>
          <p:nvPr/>
        </p:nvSpPr>
        <p:spPr bwMode="auto">
          <a:xfrm>
            <a:off x="1524000" y="3657600"/>
            <a:ext cx="3124200" cy="914400"/>
          </a:xfrm>
          <a:prstGeom prst="rect">
            <a:avLst/>
          </a:prstGeom>
          <a:noFill/>
          <a:ln w="9525">
            <a:solidFill>
              <a:schemeClr val="tx1"/>
            </a:solidFill>
            <a:miter lim="800000"/>
            <a:headEnd/>
            <a:tailEnd/>
          </a:ln>
        </p:spPr>
        <p:txBody>
          <a:bodyPr wrap="none" anchor="ctr"/>
          <a:lstStyle/>
          <a:p>
            <a:endParaRPr lang="en-US"/>
          </a:p>
        </p:txBody>
      </p:sp>
      <p:sp>
        <p:nvSpPr>
          <p:cNvPr id="83973" name="Line 6"/>
          <p:cNvSpPr>
            <a:spLocks noChangeShapeType="1"/>
          </p:cNvSpPr>
          <p:nvPr/>
        </p:nvSpPr>
        <p:spPr bwMode="auto">
          <a:xfrm flipH="1">
            <a:off x="4648200" y="4046538"/>
            <a:ext cx="990600" cy="0"/>
          </a:xfrm>
          <a:prstGeom prst="line">
            <a:avLst/>
          </a:prstGeom>
          <a:noFill/>
          <a:ln w="9525">
            <a:solidFill>
              <a:schemeClr val="tx1"/>
            </a:solidFill>
            <a:round/>
            <a:headEnd/>
            <a:tailEnd type="triangle" w="med" len="med"/>
          </a:ln>
        </p:spPr>
        <p:txBody>
          <a:bodyPr/>
          <a:lstStyle/>
          <a:p>
            <a:endParaRPr lang="en-US"/>
          </a:p>
        </p:txBody>
      </p:sp>
      <p:sp>
        <p:nvSpPr>
          <p:cNvPr id="91142" name="Text Box 7"/>
          <p:cNvSpPr txBox="1">
            <a:spLocks noChangeArrowheads="1"/>
          </p:cNvSpPr>
          <p:nvPr/>
        </p:nvSpPr>
        <p:spPr bwMode="auto">
          <a:xfrm>
            <a:off x="5715000" y="3733800"/>
            <a:ext cx="2743200" cy="707886"/>
          </a:xfrm>
          <a:prstGeom prst="rect">
            <a:avLst/>
          </a:prstGeom>
          <a:noFill/>
          <a:ln w="9525">
            <a:noFill/>
            <a:miter lim="800000"/>
            <a:headEnd/>
            <a:tailEnd/>
          </a:ln>
        </p:spPr>
        <p:txBody>
          <a:bodyPr wrap="square">
            <a:spAutoFit/>
          </a:bodyPr>
          <a:lstStyle/>
          <a:p>
            <a:pPr>
              <a:defRPr/>
            </a:pPr>
            <a:r>
              <a:rPr lang="en-US" sz="2000" dirty="0" smtClean="0">
                <a:latin typeface="+mj-lt"/>
              </a:rPr>
              <a:t>Common built-in types in XML schema</a:t>
            </a:r>
            <a:endParaRPr lang="en-US" sz="2000" dirty="0">
              <a:latin typeface="+mj-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Default</a:t>
            </a:r>
            <a:r>
              <a:rPr lang="en-US" dirty="0" smtClean="0"/>
              <a:t> </a:t>
            </a:r>
            <a:r>
              <a:rPr dirty="0" smtClean="0"/>
              <a:t>and</a:t>
            </a:r>
            <a:r>
              <a:rPr lang="en-US" dirty="0" smtClean="0"/>
              <a:t> </a:t>
            </a:r>
            <a:r>
              <a:rPr dirty="0" smtClean="0"/>
              <a:t>Fixed</a:t>
            </a:r>
            <a:r>
              <a:rPr lang="en-US" dirty="0" smtClean="0"/>
              <a:t> </a:t>
            </a:r>
            <a:r>
              <a:rPr dirty="0" smtClean="0"/>
              <a:t>values</a:t>
            </a:r>
            <a:r>
              <a:rPr lang="en-US" dirty="0" smtClean="0"/>
              <a:t> </a:t>
            </a:r>
            <a:r>
              <a:rPr dirty="0" smtClean="0"/>
              <a:t>for</a:t>
            </a:r>
            <a:r>
              <a:rPr lang="en-US" dirty="0" smtClean="0"/>
              <a:t> </a:t>
            </a:r>
            <a:r>
              <a:rPr dirty="0" smtClean="0"/>
              <a:t>Attributes</a:t>
            </a:r>
            <a:endParaRPr dirty="0"/>
          </a:p>
        </p:txBody>
      </p:sp>
      <p:sp>
        <p:nvSpPr>
          <p:cNvPr id="84995" name="Text Placeholder 3"/>
          <p:cNvSpPr>
            <a:spLocks noGrp="1"/>
          </p:cNvSpPr>
          <p:nvPr>
            <p:ph type="body" sz="quarter" idx="16"/>
          </p:nvPr>
        </p:nvSpPr>
        <p:spPr>
          <a:xfrm>
            <a:off x="381000" y="1066800"/>
            <a:ext cx="8534400" cy="4473575"/>
          </a:xfrm>
        </p:spPr>
        <p:txBody>
          <a:bodyPr/>
          <a:lstStyle/>
          <a:p>
            <a:pPr eaLnBrk="1" hangingPunct="1">
              <a:buFont typeface="Arial" charset="0"/>
              <a:buNone/>
            </a:pPr>
            <a:r>
              <a:rPr sz="2400" dirty="0" smtClean="0">
                <a:solidFill>
                  <a:schemeClr val="tx1"/>
                </a:solidFill>
                <a:cs typeface="Arial" charset="0"/>
              </a:rPr>
              <a:t>Attributes</a:t>
            </a:r>
            <a:r>
              <a:rPr lang="en-US" sz="2400" dirty="0" smtClean="0">
                <a:solidFill>
                  <a:schemeClr val="tx1"/>
                </a:solidFill>
                <a:cs typeface="Arial" charset="0"/>
              </a:rPr>
              <a:t> </a:t>
            </a:r>
            <a:r>
              <a:rPr sz="2400" dirty="0" smtClean="0">
                <a:solidFill>
                  <a:schemeClr val="tx1"/>
                </a:solidFill>
                <a:cs typeface="Arial" charset="0"/>
              </a:rPr>
              <a:t>may</a:t>
            </a:r>
            <a:r>
              <a:rPr lang="en-US" sz="2400" dirty="0" smtClean="0">
                <a:solidFill>
                  <a:schemeClr val="tx1"/>
                </a:solidFill>
                <a:cs typeface="Arial" charset="0"/>
              </a:rPr>
              <a:t> </a:t>
            </a:r>
            <a:r>
              <a:rPr sz="2400" dirty="0" smtClean="0">
                <a:solidFill>
                  <a:schemeClr val="tx1"/>
                </a:solidFill>
                <a:cs typeface="Arial" charset="0"/>
              </a:rPr>
              <a:t>have</a:t>
            </a:r>
            <a:r>
              <a:rPr lang="en-US" sz="2400" dirty="0" smtClean="0">
                <a:solidFill>
                  <a:schemeClr val="tx1"/>
                </a:solidFill>
                <a:cs typeface="Arial" charset="0"/>
              </a:rPr>
              <a:t> </a:t>
            </a: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default</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or</a:t>
            </a:r>
            <a:r>
              <a:rPr lang="en-US" sz="2400" dirty="0" smtClean="0">
                <a:solidFill>
                  <a:schemeClr val="tx1"/>
                </a:solidFill>
                <a:cs typeface="Arial" charset="0"/>
              </a:rPr>
              <a:t> </a:t>
            </a: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fixed</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specified</a:t>
            </a:r>
          </a:p>
          <a:p>
            <a:pPr eaLnBrk="1" hangingPunct="1">
              <a:buFont typeface="Arial" charset="0"/>
              <a:buNone/>
            </a:pPr>
            <a:endParaRPr sz="2400" dirty="0" smtClean="0">
              <a:solidFill>
                <a:schemeClr val="tx1"/>
              </a:solidFill>
              <a:cs typeface="Arial" charset="0"/>
            </a:endParaRPr>
          </a:p>
          <a:p>
            <a:pPr marL="0" indent="0" eaLnBrk="1" hangingPunct="1">
              <a:buNone/>
            </a:pPr>
            <a:r>
              <a:rPr sz="2400" dirty="0" smtClean="0">
                <a:solidFill>
                  <a:schemeClr val="tx1"/>
                </a:solidFill>
                <a:cs typeface="Arial" charset="0"/>
              </a:rPr>
              <a:t>default=“default</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means</a:t>
            </a:r>
            <a:r>
              <a:rPr lang="en-US" sz="2400" dirty="0" smtClean="0">
                <a:solidFill>
                  <a:schemeClr val="tx1"/>
                </a:solidFill>
                <a:cs typeface="Arial" charset="0"/>
              </a:rPr>
              <a:t> </a:t>
            </a:r>
            <a:r>
              <a:rPr sz="2400" dirty="0" smtClean="0">
                <a:solidFill>
                  <a:schemeClr val="tx1"/>
                </a:solidFill>
                <a:cs typeface="Arial" charset="0"/>
              </a:rPr>
              <a:t>no</a:t>
            </a:r>
            <a:r>
              <a:rPr lang="en-US" sz="2400" dirty="0" smtClean="0">
                <a:solidFill>
                  <a:schemeClr val="tx1"/>
                </a:solidFill>
                <a:cs typeface="Arial" charset="0"/>
              </a:rPr>
              <a:t> </a:t>
            </a:r>
            <a:r>
              <a:rPr sz="2400" dirty="0" smtClean="0">
                <a:solidFill>
                  <a:schemeClr val="tx1"/>
                </a:solidFill>
                <a:cs typeface="Arial" charset="0"/>
              </a:rPr>
              <a:t>other</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specified</a:t>
            </a:r>
          </a:p>
          <a:p>
            <a:pPr marL="0" indent="0" eaLnBrk="1" hangingPunct="1">
              <a:buNone/>
            </a:pPr>
            <a:endParaRPr sz="800" dirty="0" smtClean="0">
              <a:solidFill>
                <a:schemeClr val="tx1"/>
              </a:solidFill>
              <a:cs typeface="Arial" charset="0"/>
            </a:endParaRPr>
          </a:p>
          <a:p>
            <a:pPr marL="0" indent="0" eaLnBrk="1" hangingPunct="1">
              <a:buNone/>
            </a:pPr>
            <a:r>
              <a:rPr sz="2200" i="1" dirty="0" smtClean="0">
                <a:solidFill>
                  <a:schemeClr val="tx1"/>
                </a:solidFill>
                <a:cs typeface="Arial" charset="0"/>
              </a:rPr>
              <a:t>Example:</a:t>
            </a:r>
            <a:endParaRPr lang="en-US" sz="2200" i="1" dirty="0">
              <a:cs typeface="Arial" charset="0"/>
            </a:endParaRPr>
          </a:p>
          <a:p>
            <a:pPr marL="0" indent="0" eaLnBrk="1" hangingPunct="1">
              <a:buNone/>
            </a:pPr>
            <a:r>
              <a:rPr sz="2200" dirty="0" smtClean="0">
                <a:solidFill>
                  <a:schemeClr val="tx1"/>
                </a:solidFill>
              </a:rPr>
              <a:t>&lt;</a:t>
            </a:r>
            <a:r>
              <a:rPr sz="2200" dirty="0" err="1" smtClean="0">
                <a:solidFill>
                  <a:schemeClr val="tx1"/>
                </a:solidFill>
              </a:rPr>
              <a:t>xs:attribute</a:t>
            </a:r>
            <a:r>
              <a:rPr lang="en-US" sz="2200" dirty="0" smtClean="0">
                <a:solidFill>
                  <a:schemeClr val="tx1"/>
                </a:solidFill>
              </a:rPr>
              <a:t> </a:t>
            </a:r>
            <a:r>
              <a:rPr sz="2200" dirty="0" smtClean="0">
                <a:solidFill>
                  <a:schemeClr val="tx1"/>
                </a:solidFill>
              </a:rPr>
              <a:t>name=“publisher"</a:t>
            </a:r>
            <a:r>
              <a:rPr lang="en-US" sz="2200" dirty="0" smtClean="0">
                <a:solidFill>
                  <a:schemeClr val="tx1"/>
                </a:solidFill>
              </a:rPr>
              <a:t> </a:t>
            </a:r>
            <a:r>
              <a:rPr sz="2200" dirty="0" smtClean="0">
                <a:solidFill>
                  <a:schemeClr val="tx1"/>
                </a:solidFill>
              </a:rPr>
              <a:t>type="</a:t>
            </a:r>
            <a:r>
              <a:rPr sz="2200" dirty="0" err="1" smtClean="0">
                <a:solidFill>
                  <a:schemeClr val="tx1"/>
                </a:solidFill>
              </a:rPr>
              <a:t>xs:string</a:t>
            </a:r>
            <a:r>
              <a:rPr sz="2200" dirty="0" smtClean="0">
                <a:solidFill>
                  <a:schemeClr val="tx1"/>
                </a:solidFill>
              </a:rPr>
              <a:t>"</a:t>
            </a:r>
            <a:r>
              <a:rPr lang="en-US" sz="2200" dirty="0" smtClean="0">
                <a:solidFill>
                  <a:schemeClr val="tx1"/>
                </a:solidFill>
              </a:rPr>
              <a:t> </a:t>
            </a:r>
            <a:r>
              <a:rPr sz="2200" dirty="0" smtClean="0">
                <a:solidFill>
                  <a:schemeClr val="tx1"/>
                </a:solidFill>
              </a:rPr>
              <a:t>default=“ABC“/&gt;</a:t>
            </a:r>
          </a:p>
          <a:p>
            <a:pPr eaLnBrk="1" hangingPunct="1"/>
            <a:endParaRPr sz="2400" dirty="0" smtClean="0">
              <a:solidFill>
                <a:schemeClr val="tx1"/>
              </a:solidFill>
              <a:cs typeface="Arial" charset="0"/>
            </a:endParaRPr>
          </a:p>
          <a:p>
            <a:pPr marL="0" indent="0" eaLnBrk="1" hangingPunct="1">
              <a:buNone/>
            </a:pPr>
            <a:r>
              <a:rPr sz="2400" dirty="0" smtClean="0">
                <a:solidFill>
                  <a:schemeClr val="tx1"/>
                </a:solidFill>
                <a:cs typeface="Arial" charset="0"/>
              </a:rPr>
              <a:t>fixed=“value”</a:t>
            </a:r>
            <a:r>
              <a:rPr lang="en-US" sz="2400" dirty="0" smtClean="0">
                <a:solidFill>
                  <a:schemeClr val="tx1"/>
                </a:solidFill>
                <a:cs typeface="Arial" charset="0"/>
              </a:rPr>
              <a:t> </a:t>
            </a:r>
            <a:r>
              <a:rPr sz="2400" dirty="0" smtClean="0">
                <a:solidFill>
                  <a:schemeClr val="tx1"/>
                </a:solidFill>
                <a:cs typeface="Arial" charset="0"/>
              </a:rPr>
              <a:t>means</a:t>
            </a:r>
            <a:r>
              <a:rPr lang="en-US" sz="2400" dirty="0" smtClean="0">
                <a:solidFill>
                  <a:schemeClr val="tx1"/>
                </a:solidFill>
                <a:cs typeface="Arial" charset="0"/>
              </a:rPr>
              <a:t> </a:t>
            </a:r>
            <a:r>
              <a:rPr sz="2400" dirty="0" smtClean="0">
                <a:solidFill>
                  <a:schemeClr val="tx1"/>
                </a:solidFill>
                <a:cs typeface="Arial" charset="0"/>
              </a:rPr>
              <a:t>no</a:t>
            </a:r>
            <a:r>
              <a:rPr lang="en-US" sz="2400" dirty="0" smtClean="0">
                <a:solidFill>
                  <a:schemeClr val="tx1"/>
                </a:solidFill>
                <a:cs typeface="Arial" charset="0"/>
              </a:rPr>
              <a:t> </a:t>
            </a:r>
            <a:r>
              <a:rPr sz="2400" dirty="0" smtClean="0">
                <a:solidFill>
                  <a:schemeClr val="tx1"/>
                </a:solidFill>
                <a:cs typeface="Arial" charset="0"/>
              </a:rPr>
              <a:t>other</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may</a:t>
            </a:r>
            <a:r>
              <a:rPr lang="en-US" sz="2400" dirty="0" smtClean="0">
                <a:solidFill>
                  <a:schemeClr val="tx1"/>
                </a:solidFill>
                <a:cs typeface="Arial" charset="0"/>
              </a:rPr>
              <a:t> </a:t>
            </a:r>
            <a:r>
              <a:rPr sz="2400" dirty="0" smtClean="0">
                <a:solidFill>
                  <a:schemeClr val="tx1"/>
                </a:solidFill>
                <a:cs typeface="Arial" charset="0"/>
              </a:rPr>
              <a:t>be</a:t>
            </a:r>
            <a:r>
              <a:rPr lang="en-US" sz="2400" dirty="0" smtClean="0">
                <a:solidFill>
                  <a:schemeClr val="tx1"/>
                </a:solidFill>
                <a:cs typeface="Arial" charset="0"/>
              </a:rPr>
              <a:t> </a:t>
            </a:r>
            <a:r>
              <a:rPr sz="2400" dirty="0" smtClean="0">
                <a:solidFill>
                  <a:schemeClr val="tx1"/>
                </a:solidFill>
                <a:cs typeface="Arial" charset="0"/>
              </a:rPr>
              <a:t>specified</a:t>
            </a:r>
          </a:p>
          <a:p>
            <a:pPr marL="0" indent="0" eaLnBrk="1" hangingPunct="1">
              <a:buNone/>
            </a:pPr>
            <a:r>
              <a:rPr lang="en-US" sz="2200" i="1" dirty="0" smtClean="0">
                <a:cs typeface="Arial" charset="0"/>
              </a:rPr>
              <a:t>Example:</a:t>
            </a:r>
          </a:p>
          <a:p>
            <a:pPr marL="0" indent="0" eaLnBrk="1" hangingPunct="1">
              <a:buNone/>
            </a:pPr>
            <a:r>
              <a:rPr lang="en-US" sz="2200" dirty="0" smtClean="0"/>
              <a:t>&lt;</a:t>
            </a:r>
            <a:r>
              <a:rPr lang="en-US" sz="2200" dirty="0" err="1" smtClean="0"/>
              <a:t>xs:attribute</a:t>
            </a:r>
            <a:r>
              <a:rPr lang="en-US" sz="2200" dirty="0" smtClean="0"/>
              <a:t> name=“publisher" type="</a:t>
            </a:r>
            <a:r>
              <a:rPr lang="en-US" sz="2200" dirty="0" err="1" smtClean="0"/>
              <a:t>xs:string</a:t>
            </a:r>
            <a:r>
              <a:rPr lang="en-US" sz="2200" dirty="0" smtClean="0"/>
              <a:t>" fixed=“ABC“/&gt;</a:t>
            </a:r>
          </a:p>
          <a:p>
            <a:pPr eaLnBrk="1" hangingPunct="1"/>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type="body" sz="quarter" idx="11"/>
          </p:nvPr>
        </p:nvSpPr>
        <p:spPr>
          <a:xfrm>
            <a:off x="460375" y="144463"/>
            <a:ext cx="8229600" cy="554037"/>
          </a:xfrm>
        </p:spPr>
        <p:txBody>
          <a:bodyPr/>
          <a:lstStyle/>
          <a:p>
            <a:pPr fontAlgn="auto">
              <a:spcAft>
                <a:spcPts val="0"/>
              </a:spcAft>
              <a:buFont typeface="Arial"/>
              <a:buNone/>
              <a:defRPr/>
            </a:pPr>
            <a:r>
              <a:rPr/>
              <a:t>Objectives</a:t>
            </a:r>
          </a:p>
        </p:txBody>
      </p:sp>
      <p:sp>
        <p:nvSpPr>
          <p:cNvPr id="60419" name="Text Placeholder 3"/>
          <p:cNvSpPr>
            <a:spLocks noGrp="1"/>
          </p:cNvSpPr>
          <p:nvPr>
            <p:ph type="body" sz="quarter" idx="16"/>
          </p:nvPr>
        </p:nvSpPr>
        <p:spPr>
          <a:xfrm>
            <a:off x="381000" y="1066800"/>
            <a:ext cx="8240713" cy="5257800"/>
          </a:xfrm>
        </p:spPr>
        <p:txBody>
          <a:bodyPr/>
          <a:lstStyle/>
          <a:p>
            <a:pPr eaLnBrk="1" hangingPunct="1">
              <a:buFont typeface="Arial" charset="0"/>
              <a:buNone/>
            </a:pPr>
            <a:r>
              <a:rPr sz="2800" dirty="0" smtClean="0">
                <a:solidFill>
                  <a:schemeClr val="tx1"/>
                </a:solidFill>
                <a:cs typeface="Arial" charset="0"/>
              </a:rPr>
              <a:t>At</a:t>
            </a:r>
            <a:r>
              <a:rPr lang="en-US" sz="2800" dirty="0" smtClean="0">
                <a:solidFill>
                  <a:schemeClr val="tx1"/>
                </a:solidFill>
                <a:cs typeface="Arial" charset="0"/>
              </a:rPr>
              <a:t> </a:t>
            </a:r>
            <a:r>
              <a:rPr sz="2800" dirty="0" smtClean="0">
                <a:solidFill>
                  <a:schemeClr val="tx1"/>
                </a:solidFill>
                <a:cs typeface="Arial" charset="0"/>
              </a:rPr>
              <a:t>the</a:t>
            </a:r>
            <a:r>
              <a:rPr lang="en-US" sz="2800" dirty="0" smtClean="0">
                <a:solidFill>
                  <a:schemeClr val="tx1"/>
                </a:solidFill>
                <a:cs typeface="Arial" charset="0"/>
              </a:rPr>
              <a:t> </a:t>
            </a:r>
            <a:r>
              <a:rPr sz="2800" dirty="0" smtClean="0">
                <a:solidFill>
                  <a:schemeClr val="tx1"/>
                </a:solidFill>
                <a:cs typeface="Arial" charset="0"/>
              </a:rPr>
              <a:t>end</a:t>
            </a:r>
            <a:r>
              <a:rPr lang="en-US" sz="2800" dirty="0" smtClean="0">
                <a:solidFill>
                  <a:schemeClr val="tx1"/>
                </a:solidFill>
                <a:cs typeface="Arial" charset="0"/>
              </a:rPr>
              <a:t> </a:t>
            </a:r>
            <a:r>
              <a:rPr sz="2800" dirty="0" smtClean="0">
                <a:solidFill>
                  <a:schemeClr val="tx1"/>
                </a:solidFill>
                <a:cs typeface="Arial" charset="0"/>
              </a:rPr>
              <a:t>of</a:t>
            </a:r>
            <a:r>
              <a:rPr lang="en-US" sz="2800" dirty="0" smtClean="0">
                <a:solidFill>
                  <a:schemeClr val="tx1"/>
                </a:solidFill>
                <a:cs typeface="Arial" charset="0"/>
              </a:rPr>
              <a:t> </a:t>
            </a:r>
            <a:r>
              <a:rPr sz="2800" dirty="0" smtClean="0">
                <a:solidFill>
                  <a:schemeClr val="tx1"/>
                </a:solidFill>
                <a:cs typeface="Arial" charset="0"/>
              </a:rPr>
              <a:t>this</a:t>
            </a:r>
            <a:r>
              <a:rPr lang="en-US" sz="2800" dirty="0" smtClean="0">
                <a:solidFill>
                  <a:schemeClr val="tx1"/>
                </a:solidFill>
                <a:cs typeface="Arial" charset="0"/>
              </a:rPr>
              <a:t> </a:t>
            </a:r>
            <a:r>
              <a:rPr sz="2800" dirty="0" smtClean="0">
                <a:solidFill>
                  <a:schemeClr val="tx1"/>
                </a:solidFill>
                <a:cs typeface="Arial" charset="0"/>
              </a:rPr>
              <a:t>module,</a:t>
            </a:r>
            <a:r>
              <a:rPr lang="en-US" sz="2800" dirty="0" smtClean="0">
                <a:solidFill>
                  <a:schemeClr val="tx1"/>
                </a:solidFill>
                <a:cs typeface="Arial" charset="0"/>
              </a:rPr>
              <a:t> </a:t>
            </a:r>
            <a:r>
              <a:rPr sz="2800" dirty="0" smtClean="0">
                <a:solidFill>
                  <a:schemeClr val="tx1"/>
                </a:solidFill>
                <a:cs typeface="Arial" charset="0"/>
              </a:rPr>
              <a:t>you</a:t>
            </a:r>
            <a:r>
              <a:rPr lang="en-US" sz="2800" dirty="0" smtClean="0">
                <a:solidFill>
                  <a:schemeClr val="tx1"/>
                </a:solidFill>
                <a:cs typeface="Arial" charset="0"/>
              </a:rPr>
              <a:t> </a:t>
            </a:r>
            <a:r>
              <a:rPr sz="2800" dirty="0" smtClean="0">
                <a:solidFill>
                  <a:schemeClr val="tx1"/>
                </a:solidFill>
                <a:cs typeface="Arial" charset="0"/>
              </a:rPr>
              <a:t>will</a:t>
            </a:r>
            <a:r>
              <a:rPr lang="en-US" sz="2800" dirty="0" smtClean="0">
                <a:solidFill>
                  <a:schemeClr val="tx1"/>
                </a:solidFill>
                <a:cs typeface="Arial" charset="0"/>
              </a:rPr>
              <a:t> </a:t>
            </a:r>
            <a:r>
              <a:rPr sz="2800" dirty="0" smtClean="0">
                <a:solidFill>
                  <a:schemeClr val="tx1"/>
                </a:solidFill>
                <a:cs typeface="Arial" charset="0"/>
              </a:rPr>
              <a:t>be</a:t>
            </a:r>
            <a:r>
              <a:rPr lang="en-US" sz="2800" dirty="0" smtClean="0">
                <a:solidFill>
                  <a:schemeClr val="tx1"/>
                </a:solidFill>
                <a:cs typeface="Arial" charset="0"/>
              </a:rPr>
              <a:t> </a:t>
            </a:r>
            <a:r>
              <a:rPr sz="2800" dirty="0" smtClean="0">
                <a:solidFill>
                  <a:schemeClr val="tx1"/>
                </a:solidFill>
                <a:cs typeface="Arial" charset="0"/>
              </a:rPr>
              <a:t>able</a:t>
            </a:r>
            <a:r>
              <a:rPr lang="en-US" sz="2800" dirty="0" smtClean="0">
                <a:solidFill>
                  <a:schemeClr val="tx1"/>
                </a:solidFill>
                <a:cs typeface="Arial" charset="0"/>
              </a:rPr>
              <a:t> </a:t>
            </a:r>
            <a:r>
              <a:rPr sz="2800" dirty="0" smtClean="0">
                <a:solidFill>
                  <a:schemeClr val="tx1"/>
                </a:solidFill>
                <a:cs typeface="Arial" charset="0"/>
              </a:rPr>
              <a:t>to:</a:t>
            </a:r>
          </a:p>
          <a:p>
            <a:pPr eaLnBrk="1" hangingPunct="1">
              <a:buFont typeface="Arial" charset="0"/>
              <a:buNone/>
            </a:pPr>
            <a:endParaRPr sz="2800" dirty="0" smtClean="0">
              <a:solidFill>
                <a:schemeClr val="tx1"/>
              </a:solidFill>
              <a:cs typeface="Arial" charset="0"/>
            </a:endParaRPr>
          </a:p>
          <a:p>
            <a:pPr marL="968375" lvl="1" indent="-457200"/>
            <a:r>
              <a:rPr lang="en-US" sz="2800" dirty="0" smtClean="0"/>
              <a:t>Understand the need of having XML Namespace</a:t>
            </a:r>
          </a:p>
          <a:p>
            <a:pPr marL="968375" lvl="1" indent="-457200"/>
            <a:r>
              <a:rPr lang="en-US" sz="2800" dirty="0" smtClean="0"/>
              <a:t>Declare Namespace</a:t>
            </a:r>
          </a:p>
          <a:p>
            <a:pPr marL="968375" lvl="1" indent="-457200"/>
            <a:r>
              <a:rPr lang="en-US" sz="2800" dirty="0" smtClean="0"/>
              <a:t>Avoid namespace collision using XML Namespace</a:t>
            </a:r>
          </a:p>
          <a:p>
            <a:pPr marL="968375" lvl="1" indent="-457200"/>
            <a:r>
              <a:rPr lang="en-US" sz="2800" dirty="0" smtClean="0"/>
              <a:t>Understand default namespace</a:t>
            </a:r>
            <a:endParaRPr lang="en-US" sz="2800" dirty="0"/>
          </a:p>
          <a:p>
            <a:pPr eaLnBrk="1" hangingPunct="1"/>
            <a:endParaRPr sz="28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Optional</a:t>
            </a:r>
            <a:r>
              <a:rPr lang="en-US" dirty="0" smtClean="0"/>
              <a:t> </a:t>
            </a:r>
            <a:r>
              <a:rPr dirty="0" smtClean="0"/>
              <a:t>and</a:t>
            </a:r>
            <a:r>
              <a:rPr lang="en-US" dirty="0" smtClean="0"/>
              <a:t> </a:t>
            </a:r>
            <a:r>
              <a:rPr dirty="0" smtClean="0"/>
              <a:t>Required</a:t>
            </a:r>
            <a:r>
              <a:rPr lang="en-US" dirty="0" smtClean="0"/>
              <a:t> </a:t>
            </a:r>
            <a:r>
              <a:rPr dirty="0" smtClean="0"/>
              <a:t>Attributes</a:t>
            </a:r>
            <a:endParaRPr dirty="0"/>
          </a:p>
        </p:txBody>
      </p:sp>
      <p:sp>
        <p:nvSpPr>
          <p:cNvPr id="86019" name="Text Placeholder 3"/>
          <p:cNvSpPr>
            <a:spLocks noGrp="1"/>
          </p:cNvSpPr>
          <p:nvPr>
            <p:ph type="body" sz="quarter" idx="16"/>
          </p:nvPr>
        </p:nvSpPr>
        <p:spPr>
          <a:xfrm>
            <a:off x="381000" y="1360488"/>
            <a:ext cx="8534400" cy="4473575"/>
          </a:xfrm>
        </p:spPr>
        <p:txBody>
          <a:bodyPr/>
          <a:lstStyle/>
          <a:p>
            <a:pPr marL="0" indent="0" eaLnBrk="1" hangingPunct="1">
              <a:buNone/>
            </a:pPr>
            <a:r>
              <a:rPr sz="2400" dirty="0" smtClean="0">
                <a:solidFill>
                  <a:schemeClr val="tx1"/>
                </a:solidFill>
                <a:cs typeface="Arial" charset="0"/>
              </a:rPr>
              <a:t>Attributes</a:t>
            </a:r>
            <a:r>
              <a:rPr lang="en-US" sz="2400" dirty="0" smtClean="0">
                <a:solidFill>
                  <a:schemeClr val="tx1"/>
                </a:solidFill>
                <a:cs typeface="Arial" charset="0"/>
              </a:rPr>
              <a:t> </a:t>
            </a:r>
            <a:r>
              <a:rPr sz="2400" dirty="0" smtClean="0">
                <a:solidFill>
                  <a:schemeClr val="tx1"/>
                </a:solidFill>
                <a:cs typeface="Arial" charset="0"/>
              </a:rPr>
              <a:t>are</a:t>
            </a:r>
            <a:r>
              <a:rPr lang="en-US" sz="2400" dirty="0" smtClean="0">
                <a:solidFill>
                  <a:schemeClr val="tx1"/>
                </a:solidFill>
                <a:cs typeface="Arial" charset="0"/>
              </a:rPr>
              <a:t> </a:t>
            </a:r>
            <a:r>
              <a:rPr sz="2400" dirty="0" smtClean="0">
                <a:solidFill>
                  <a:schemeClr val="tx1"/>
                </a:solidFill>
                <a:cs typeface="Arial" charset="0"/>
              </a:rPr>
              <a:t>optional</a:t>
            </a:r>
            <a:r>
              <a:rPr lang="en-US" sz="2400" dirty="0" smtClean="0">
                <a:solidFill>
                  <a:schemeClr val="tx1"/>
                </a:solidFill>
                <a:cs typeface="Arial" charset="0"/>
              </a:rPr>
              <a:t> </a:t>
            </a:r>
            <a:r>
              <a:rPr sz="2400" dirty="0" smtClean="0">
                <a:solidFill>
                  <a:schemeClr val="tx1"/>
                </a:solidFill>
                <a:cs typeface="Arial" charset="0"/>
              </a:rPr>
              <a:t>by</a:t>
            </a:r>
            <a:r>
              <a:rPr lang="en-US" sz="2400" dirty="0" smtClean="0">
                <a:solidFill>
                  <a:schemeClr val="tx1"/>
                </a:solidFill>
                <a:cs typeface="Arial" charset="0"/>
              </a:rPr>
              <a:t> </a:t>
            </a:r>
            <a:r>
              <a:rPr sz="2400" dirty="0" smtClean="0">
                <a:solidFill>
                  <a:schemeClr val="tx1"/>
                </a:solidFill>
                <a:cs typeface="Arial" charset="0"/>
              </a:rPr>
              <a:t>default</a:t>
            </a:r>
          </a:p>
          <a:p>
            <a:pPr eaLnBrk="1" hangingPunct="1"/>
            <a:endParaRPr sz="2400" dirty="0" smtClean="0">
              <a:solidFill>
                <a:schemeClr val="tx1"/>
              </a:solidFill>
              <a:cs typeface="Arial" charset="0"/>
            </a:endParaRPr>
          </a:p>
          <a:p>
            <a:pPr marL="0" indent="0" eaLnBrk="1" hangingPunct="1">
              <a:buNone/>
            </a:pPr>
            <a:r>
              <a:rPr sz="2400" dirty="0" smtClean="0">
                <a:solidFill>
                  <a:schemeClr val="tx1"/>
                </a:solidFill>
                <a:cs typeface="Arial" charset="0"/>
              </a:rPr>
              <a:t>To</a:t>
            </a:r>
            <a:r>
              <a:rPr lang="en-US" sz="2400" dirty="0" smtClean="0">
                <a:solidFill>
                  <a:schemeClr val="tx1"/>
                </a:solidFill>
                <a:cs typeface="Arial" charset="0"/>
              </a:rPr>
              <a:t> </a:t>
            </a:r>
            <a:r>
              <a:rPr sz="2400" dirty="0" smtClean="0">
                <a:solidFill>
                  <a:schemeClr val="tx1"/>
                </a:solidFill>
                <a:cs typeface="Arial" charset="0"/>
              </a:rPr>
              <a:t>specify</a:t>
            </a:r>
            <a:r>
              <a:rPr lang="en-US" sz="2400" dirty="0" smtClean="0">
                <a:solidFill>
                  <a:schemeClr val="tx1"/>
                </a:solidFill>
                <a:cs typeface="Arial" charset="0"/>
              </a:rPr>
              <a:t> </a:t>
            </a:r>
            <a:r>
              <a:rPr sz="2400" dirty="0" smtClean="0">
                <a:solidFill>
                  <a:schemeClr val="tx1"/>
                </a:solidFill>
                <a:cs typeface="Arial" charset="0"/>
              </a:rPr>
              <a:t>that</a:t>
            </a:r>
            <a:r>
              <a:rPr lang="en-US" sz="2400" dirty="0" smtClean="0">
                <a:solidFill>
                  <a:schemeClr val="tx1"/>
                </a:solidFill>
                <a:cs typeface="Arial" charset="0"/>
              </a:rPr>
              <a:t> </a:t>
            </a:r>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attribute</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required,</a:t>
            </a:r>
            <a:r>
              <a:rPr lang="en-US" sz="2400" dirty="0" smtClean="0">
                <a:solidFill>
                  <a:schemeClr val="tx1"/>
                </a:solidFill>
                <a:cs typeface="Arial" charset="0"/>
              </a:rPr>
              <a:t> </a:t>
            </a:r>
            <a:r>
              <a:rPr sz="2400" dirty="0" smtClean="0">
                <a:solidFill>
                  <a:schemeClr val="tx1"/>
                </a:solidFill>
                <a:cs typeface="Arial" charset="0"/>
              </a:rPr>
              <a:t>use</a:t>
            </a:r>
            <a:r>
              <a:rPr lang="en-US" sz="2400" dirty="0" smtClean="0">
                <a:solidFill>
                  <a:schemeClr val="tx1"/>
                </a:solidFill>
                <a:cs typeface="Arial" charset="0"/>
              </a:rPr>
              <a:t> </a:t>
            </a:r>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"use"</a:t>
            </a:r>
            <a:r>
              <a:rPr lang="en-US" sz="2400" dirty="0" smtClean="0">
                <a:cs typeface="Arial" charset="0"/>
              </a:rPr>
              <a:t> </a:t>
            </a:r>
            <a:r>
              <a:rPr sz="2400" dirty="0" smtClean="0">
                <a:solidFill>
                  <a:schemeClr val="tx1"/>
                </a:solidFill>
                <a:cs typeface="Arial" charset="0"/>
              </a:rPr>
              <a:t>attribute</a:t>
            </a:r>
          </a:p>
          <a:p>
            <a:pPr eaLnBrk="1" hangingPunct="1"/>
            <a:endParaRPr sz="2400" dirty="0" smtClean="0">
              <a:solidFill>
                <a:schemeClr val="tx1"/>
              </a:solidFill>
              <a:cs typeface="Arial" charset="0"/>
            </a:endParaRPr>
          </a:p>
          <a:p>
            <a:pPr marL="0" indent="0" eaLnBrk="1" hangingPunct="1">
              <a:buNone/>
            </a:pPr>
            <a:r>
              <a:rPr sz="2400" dirty="0" smtClean="0">
                <a:solidFill>
                  <a:schemeClr val="tx1"/>
                </a:solidFill>
                <a:cs typeface="Arial" charset="0"/>
              </a:rPr>
              <a:t>Example:</a:t>
            </a:r>
          </a:p>
          <a:p>
            <a:pPr marL="0" indent="0" eaLnBrk="1" hangingPunct="1">
              <a:buNone/>
            </a:pPr>
            <a:r>
              <a:rPr sz="2400" dirty="0" smtClean="0">
                <a:solidFill>
                  <a:schemeClr val="tx1"/>
                </a:solidFill>
                <a:cs typeface="Arial" charset="0"/>
              </a:rPr>
              <a:t>&lt;</a:t>
            </a:r>
            <a:r>
              <a:rPr sz="2400" dirty="0" err="1" smtClean="0">
                <a:solidFill>
                  <a:schemeClr val="tx1"/>
                </a:solidFill>
                <a:cs typeface="Arial" charset="0"/>
              </a:rPr>
              <a:t>xs:attribute</a:t>
            </a:r>
            <a:r>
              <a:rPr lang="en-US" sz="2400" dirty="0" smtClean="0">
                <a:solidFill>
                  <a:schemeClr val="tx1"/>
                </a:solidFill>
                <a:cs typeface="Arial" charset="0"/>
              </a:rPr>
              <a:t> </a:t>
            </a:r>
            <a:r>
              <a:rPr sz="2400" dirty="0" smtClean="0">
                <a:solidFill>
                  <a:schemeClr val="tx1"/>
                </a:solidFill>
                <a:cs typeface="Arial" charset="0"/>
              </a:rPr>
              <a:t>name=“title"</a:t>
            </a:r>
            <a:r>
              <a:rPr lang="en-US" sz="2400" dirty="0" smtClean="0">
                <a:solidFill>
                  <a:schemeClr val="tx1"/>
                </a:solidFill>
                <a:cs typeface="Arial" charset="0"/>
              </a:rPr>
              <a:t> </a:t>
            </a:r>
            <a:r>
              <a:rPr sz="2400" dirty="0" smtClean="0">
                <a:solidFill>
                  <a:schemeClr val="tx1"/>
                </a:solidFill>
                <a:cs typeface="Arial" charset="0"/>
              </a:rPr>
              <a:t>type="</a:t>
            </a:r>
            <a:r>
              <a:rPr sz="2400" dirty="0" err="1" smtClean="0">
                <a:solidFill>
                  <a:schemeClr val="tx1"/>
                </a:solidFill>
                <a:cs typeface="Arial" charset="0"/>
              </a:rPr>
              <a:t>xs:string</a:t>
            </a:r>
            <a:r>
              <a:rPr sz="2400" dirty="0" smtClean="0">
                <a:solidFill>
                  <a:schemeClr val="tx1"/>
                </a:solidFill>
                <a:cs typeface="Arial" charset="0"/>
              </a:rPr>
              <a:t>"</a:t>
            </a:r>
            <a:r>
              <a:rPr lang="en-US" sz="2400" dirty="0" smtClean="0">
                <a:solidFill>
                  <a:schemeClr val="tx1"/>
                </a:solidFill>
                <a:cs typeface="Arial" charset="0"/>
              </a:rPr>
              <a:t> </a:t>
            </a:r>
            <a:r>
              <a:rPr sz="2400" dirty="0" smtClean="0">
                <a:solidFill>
                  <a:schemeClr val="tx1"/>
                </a:solidFill>
                <a:cs typeface="Arial" charset="0"/>
              </a:rPr>
              <a:t>use="required“</a:t>
            </a:r>
            <a:r>
              <a:rPr lang="en-US" sz="2400" dirty="0" smtClean="0">
                <a:solidFill>
                  <a:schemeClr val="tx1"/>
                </a:solidFill>
                <a:cs typeface="Arial" charset="0"/>
              </a:rPr>
              <a:t> </a:t>
            </a:r>
            <a:r>
              <a:rPr sz="2400" dirty="0" smtClean="0">
                <a:solidFill>
                  <a:schemeClr val="tx1"/>
                </a:solidFill>
                <a:cs typeface="Arial" charset="0"/>
              </a:rPr>
              <a:t>/&gt;</a:t>
            </a:r>
            <a:br>
              <a:rPr sz="2400" dirty="0" smtClean="0">
                <a:solidFill>
                  <a:schemeClr val="tx1"/>
                </a:solidFill>
                <a:cs typeface="Arial" charset="0"/>
              </a:rPr>
            </a:br>
            <a:endParaRPr sz="2400" dirty="0" smtClean="0">
              <a:solidFill>
                <a:schemeClr val="tx1"/>
              </a:solidFill>
              <a:cs typeface="Arial" charset="0"/>
            </a:endParaRPr>
          </a:p>
          <a:p>
            <a:pPr eaLnBrk="1" hangingPunct="1"/>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p:cNvSpPr>
          <p:nvPr>
            <p:ph type="body" sz="quarter" idx="11"/>
          </p:nvPr>
        </p:nvSpPr>
        <p:spPr>
          <a:xfrm>
            <a:off x="0" y="144463"/>
            <a:ext cx="8689975" cy="615553"/>
          </a:xfrm>
        </p:spPr>
        <p:txBody>
          <a:bodyPr/>
          <a:lstStyle/>
          <a:p>
            <a:pPr lvl="1" eaLnBrk="1" hangingPunct="1">
              <a:buFont typeface="Arial" charset="0"/>
              <a:buNone/>
            </a:pPr>
            <a:r>
              <a:rPr sz="3400" b="1" dirty="0" smtClean="0">
                <a:solidFill>
                  <a:schemeClr val="tx1"/>
                </a:solidFill>
              </a:rPr>
              <a:t>The</a:t>
            </a:r>
            <a:r>
              <a:rPr lang="en-US" sz="3400" b="1" dirty="0" smtClean="0">
                <a:solidFill>
                  <a:schemeClr val="tx1"/>
                </a:solidFill>
              </a:rPr>
              <a:t> </a:t>
            </a:r>
            <a:r>
              <a:rPr sz="3400" b="1" dirty="0" smtClean="0">
                <a:solidFill>
                  <a:schemeClr val="tx1"/>
                </a:solidFill>
              </a:rPr>
              <a:t>“use”</a:t>
            </a:r>
            <a:r>
              <a:rPr lang="en-US" sz="3400" b="1" dirty="0" smtClean="0">
                <a:solidFill>
                  <a:schemeClr val="tx1"/>
                </a:solidFill>
              </a:rPr>
              <a:t> </a:t>
            </a:r>
            <a:r>
              <a:rPr sz="3400" b="1" dirty="0" smtClean="0">
                <a:solidFill>
                  <a:schemeClr val="tx1"/>
                </a:solidFill>
              </a:rPr>
              <a:t>attribute</a:t>
            </a:r>
          </a:p>
        </p:txBody>
      </p:sp>
      <p:sp>
        <p:nvSpPr>
          <p:cNvPr id="87043" name="Text Placeholder 3"/>
          <p:cNvSpPr>
            <a:spLocks noGrp="1"/>
          </p:cNvSpPr>
          <p:nvPr>
            <p:ph type="body" sz="quarter" idx="16"/>
          </p:nvPr>
        </p:nvSpPr>
        <p:spPr>
          <a:xfrm>
            <a:off x="304800" y="1360488"/>
            <a:ext cx="8534400" cy="4473575"/>
          </a:xfrm>
        </p:spPr>
        <p:txBody>
          <a:bodyPr/>
          <a:lstStyle/>
          <a:p>
            <a:pPr marL="0" indent="0" eaLnBrk="1" hangingPunct="1">
              <a:buNone/>
            </a:pPr>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use</a:t>
            </a:r>
            <a:r>
              <a:rPr lang="en-US" sz="2400" dirty="0" smtClean="0">
                <a:solidFill>
                  <a:schemeClr val="tx1"/>
                </a:solidFill>
                <a:cs typeface="Arial" charset="0"/>
              </a:rPr>
              <a:t> </a:t>
            </a:r>
            <a:r>
              <a:rPr sz="2400" dirty="0" smtClean="0">
                <a:solidFill>
                  <a:schemeClr val="tx1"/>
                </a:solidFill>
                <a:cs typeface="Arial" charset="0"/>
              </a:rPr>
              <a:t>attribute</a:t>
            </a:r>
            <a:r>
              <a:rPr lang="en-US" sz="2400" dirty="0" smtClean="0">
                <a:solidFill>
                  <a:schemeClr val="tx1"/>
                </a:solidFill>
                <a:cs typeface="Arial" charset="0"/>
              </a:rPr>
              <a:t> </a:t>
            </a:r>
            <a:r>
              <a:rPr sz="2400" dirty="0" smtClean="0">
                <a:solidFill>
                  <a:schemeClr val="tx1"/>
                </a:solidFill>
                <a:cs typeface="Arial" charset="0"/>
              </a:rPr>
              <a:t>specifies</a:t>
            </a:r>
            <a:r>
              <a:rPr lang="en-US" sz="2400" dirty="0" smtClean="0">
                <a:solidFill>
                  <a:schemeClr val="tx1"/>
                </a:solidFill>
                <a:cs typeface="Arial" charset="0"/>
              </a:rPr>
              <a:t> </a:t>
            </a:r>
            <a:r>
              <a:rPr sz="2400" dirty="0" smtClean="0">
                <a:solidFill>
                  <a:schemeClr val="tx1"/>
                </a:solidFill>
                <a:cs typeface="Arial" charset="0"/>
              </a:rPr>
              <a:t>whether</a:t>
            </a:r>
            <a:r>
              <a:rPr lang="en-US" sz="2400" dirty="0" smtClean="0">
                <a:solidFill>
                  <a:schemeClr val="tx1"/>
                </a:solidFill>
                <a:cs typeface="Arial" charset="0"/>
              </a:rPr>
              <a:t> </a:t>
            </a:r>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attribute</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required</a:t>
            </a:r>
            <a:r>
              <a:rPr lang="en-US" sz="2400" dirty="0" smtClean="0">
                <a:solidFill>
                  <a:schemeClr val="tx1"/>
                </a:solidFill>
                <a:cs typeface="Arial" charset="0"/>
              </a:rPr>
              <a:t> </a:t>
            </a:r>
            <a:r>
              <a:rPr sz="2400" dirty="0" smtClean="0">
                <a:solidFill>
                  <a:schemeClr val="tx1"/>
                </a:solidFill>
                <a:cs typeface="Arial" charset="0"/>
              </a:rPr>
              <a:t>or</a:t>
            </a:r>
            <a:r>
              <a:rPr lang="en-US" sz="2400" dirty="0" smtClean="0">
                <a:solidFill>
                  <a:schemeClr val="tx1"/>
                </a:solidFill>
                <a:cs typeface="Arial" charset="0"/>
              </a:rPr>
              <a:t> </a:t>
            </a:r>
            <a:r>
              <a:rPr sz="2400" dirty="0" smtClean="0">
                <a:solidFill>
                  <a:schemeClr val="tx1"/>
                </a:solidFill>
                <a:cs typeface="Arial" charset="0"/>
              </a:rPr>
              <a:t>optional</a:t>
            </a:r>
          </a:p>
          <a:p>
            <a:pPr eaLnBrk="1" hangingPunct="1"/>
            <a:endParaRPr sz="2400" dirty="0" smtClean="0">
              <a:solidFill>
                <a:schemeClr val="tx1"/>
              </a:solidFill>
              <a:cs typeface="Arial" charset="0"/>
            </a:endParaRPr>
          </a:p>
          <a:p>
            <a:pPr marL="0" indent="0" eaLnBrk="1" hangingPunct="1">
              <a:buNone/>
            </a:pPr>
            <a:r>
              <a:rPr sz="2400" dirty="0" smtClean="0">
                <a:solidFill>
                  <a:schemeClr val="tx1"/>
                </a:solidFill>
                <a:cs typeface="Arial" charset="0"/>
              </a:rPr>
              <a:t>If</a:t>
            </a:r>
            <a:r>
              <a:rPr lang="en-US" sz="2400" dirty="0" smtClean="0">
                <a:solidFill>
                  <a:schemeClr val="tx1"/>
                </a:solidFill>
                <a:cs typeface="Arial" charset="0"/>
              </a:rPr>
              <a:t> </a:t>
            </a:r>
            <a:r>
              <a:rPr sz="2400" dirty="0" smtClean="0">
                <a:solidFill>
                  <a:schemeClr val="tx1"/>
                </a:solidFill>
                <a:cs typeface="Arial" charset="0"/>
              </a:rPr>
              <a:t>an</a:t>
            </a:r>
            <a:r>
              <a:rPr lang="en-US" sz="2400" dirty="0" smtClean="0">
                <a:solidFill>
                  <a:schemeClr val="tx1"/>
                </a:solidFill>
                <a:cs typeface="Arial" charset="0"/>
              </a:rPr>
              <a:t> </a:t>
            </a:r>
            <a:r>
              <a:rPr sz="2400" dirty="0" smtClean="0">
                <a:solidFill>
                  <a:schemeClr val="tx1"/>
                </a:solidFill>
                <a:cs typeface="Arial" charset="0"/>
              </a:rPr>
              <a:t>attribute</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optional,</a:t>
            </a:r>
            <a:r>
              <a:rPr lang="en-US" sz="2400" dirty="0" smtClean="0">
                <a:solidFill>
                  <a:schemeClr val="tx1"/>
                </a:solidFill>
                <a:cs typeface="Arial" charset="0"/>
              </a:rPr>
              <a:t> </a:t>
            </a:r>
            <a:r>
              <a:rPr sz="2400" dirty="0" smtClean="0">
                <a:solidFill>
                  <a:schemeClr val="tx1"/>
                </a:solidFill>
                <a:cs typeface="Arial" charset="0"/>
              </a:rPr>
              <a:t>it</a:t>
            </a:r>
            <a:r>
              <a:rPr lang="en-US" sz="2400" dirty="0" smtClean="0">
                <a:solidFill>
                  <a:schemeClr val="tx1"/>
                </a:solidFill>
                <a:cs typeface="Arial" charset="0"/>
              </a:rPr>
              <a:t> </a:t>
            </a:r>
            <a:r>
              <a:rPr sz="2400" dirty="0" smtClean="0">
                <a:solidFill>
                  <a:schemeClr val="tx1"/>
                </a:solidFill>
                <a:cs typeface="Arial" charset="0"/>
              </a:rPr>
              <a:t>specifies</a:t>
            </a:r>
            <a:r>
              <a:rPr lang="en-US" sz="2400" dirty="0" smtClean="0">
                <a:solidFill>
                  <a:schemeClr val="tx1"/>
                </a:solidFill>
                <a:cs typeface="Arial" charset="0"/>
              </a:rPr>
              <a:t> </a:t>
            </a:r>
            <a:r>
              <a:rPr sz="2400" dirty="0" smtClean="0">
                <a:solidFill>
                  <a:schemeClr val="tx1"/>
                </a:solidFill>
                <a:cs typeface="Arial" charset="0"/>
              </a:rPr>
              <a:t>whether</a:t>
            </a:r>
            <a:r>
              <a:rPr lang="en-US" sz="2400" dirty="0" smtClean="0">
                <a:solidFill>
                  <a:schemeClr val="tx1"/>
                </a:solidFill>
                <a:cs typeface="Arial" charset="0"/>
              </a:rPr>
              <a:t> </a:t>
            </a:r>
            <a:r>
              <a:rPr sz="2400" dirty="0" smtClean="0">
                <a:solidFill>
                  <a:schemeClr val="tx1"/>
                </a:solidFill>
                <a:cs typeface="Arial" charset="0"/>
              </a:rPr>
              <a:t>its</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cs typeface="Arial" charset="0"/>
              </a:rPr>
              <a:t> </a:t>
            </a:r>
            <a:r>
              <a:rPr sz="2400" dirty="0" smtClean="0">
                <a:solidFill>
                  <a:schemeClr val="tx1"/>
                </a:solidFill>
                <a:cs typeface="Arial" charset="0"/>
              </a:rPr>
              <a:t>fixed</a:t>
            </a:r>
            <a:r>
              <a:rPr lang="en-US" sz="2400" dirty="0" smtClean="0">
                <a:solidFill>
                  <a:schemeClr val="tx1"/>
                </a:solidFill>
                <a:cs typeface="Arial" charset="0"/>
              </a:rPr>
              <a:t> </a:t>
            </a:r>
            <a:r>
              <a:rPr sz="2400" dirty="0" smtClean="0">
                <a:solidFill>
                  <a:schemeClr val="tx1"/>
                </a:solidFill>
                <a:cs typeface="Arial" charset="0"/>
              </a:rPr>
              <a:t>or</a:t>
            </a:r>
            <a:r>
              <a:rPr lang="en-US" sz="2400" dirty="0" smtClean="0">
                <a:solidFill>
                  <a:schemeClr val="tx1"/>
                </a:solidFill>
                <a:cs typeface="Arial" charset="0"/>
              </a:rPr>
              <a:t> </a:t>
            </a:r>
            <a:r>
              <a:rPr sz="2400" dirty="0" smtClean="0">
                <a:solidFill>
                  <a:schemeClr val="tx1"/>
                </a:solidFill>
                <a:cs typeface="Arial" charset="0"/>
              </a:rPr>
              <a:t>has</a:t>
            </a:r>
            <a:r>
              <a:rPr lang="en-US" sz="2400" dirty="0" smtClean="0">
                <a:solidFill>
                  <a:schemeClr val="tx1"/>
                </a:solidFill>
                <a:cs typeface="Arial" charset="0"/>
              </a:rPr>
              <a:t> </a:t>
            </a: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default</a:t>
            </a:r>
          </a:p>
          <a:p>
            <a:pPr eaLnBrk="1" hangingPunct="1"/>
            <a:endParaRPr sz="2400" dirty="0" smtClean="0">
              <a:solidFill>
                <a:schemeClr val="tx1"/>
              </a:solidFill>
              <a:cs typeface="Arial" charset="0"/>
            </a:endParaRPr>
          </a:p>
          <a:p>
            <a:pPr marL="0" indent="0" eaLnBrk="1" hangingPunct="1">
              <a:buNone/>
            </a:pPr>
            <a:r>
              <a:rPr sz="2200" i="1" dirty="0" smtClean="0">
                <a:solidFill>
                  <a:schemeClr val="tx1"/>
                </a:solidFill>
                <a:cs typeface="Arial" charset="0"/>
              </a:rPr>
              <a:t>Examples:</a:t>
            </a:r>
          </a:p>
          <a:p>
            <a:pPr eaLnBrk="1" hangingPunct="1">
              <a:buFont typeface="Arial" charset="0"/>
              <a:buNone/>
            </a:pPr>
            <a:r>
              <a:rPr sz="2200" dirty="0" smtClean="0">
                <a:solidFill>
                  <a:schemeClr val="tx1"/>
                </a:solidFill>
              </a:rPr>
              <a:t>&lt;</a:t>
            </a:r>
            <a:r>
              <a:rPr sz="2200" dirty="0" err="1" smtClean="0">
                <a:solidFill>
                  <a:schemeClr val="tx1"/>
                </a:solidFill>
              </a:rPr>
              <a:t>xs:attribute</a:t>
            </a:r>
            <a:r>
              <a:rPr lang="en-US" sz="2200" dirty="0" smtClean="0">
                <a:solidFill>
                  <a:schemeClr val="tx1"/>
                </a:solidFill>
              </a:rPr>
              <a:t> </a:t>
            </a:r>
            <a:r>
              <a:rPr sz="2200" dirty="0" smtClean="0">
                <a:solidFill>
                  <a:schemeClr val="tx1"/>
                </a:solidFill>
              </a:rPr>
              <a:t>name=“title"</a:t>
            </a:r>
            <a:r>
              <a:rPr lang="en-US" sz="2200" dirty="0" smtClean="0">
                <a:solidFill>
                  <a:schemeClr val="tx1"/>
                </a:solidFill>
              </a:rPr>
              <a:t> </a:t>
            </a:r>
            <a:r>
              <a:rPr sz="2200" dirty="0" smtClean="0">
                <a:solidFill>
                  <a:schemeClr val="tx1"/>
                </a:solidFill>
              </a:rPr>
              <a:t>type="</a:t>
            </a:r>
            <a:r>
              <a:rPr sz="2200" dirty="0" err="1" smtClean="0">
                <a:solidFill>
                  <a:schemeClr val="tx1"/>
                </a:solidFill>
              </a:rPr>
              <a:t>xs:string</a:t>
            </a:r>
            <a:r>
              <a:rPr sz="2200" dirty="0" smtClean="0">
                <a:solidFill>
                  <a:schemeClr val="tx1"/>
                </a:solidFill>
              </a:rPr>
              <a:t>"</a:t>
            </a:r>
            <a:r>
              <a:rPr lang="en-US" sz="2200" dirty="0" smtClean="0">
                <a:solidFill>
                  <a:schemeClr val="tx1"/>
                </a:solidFill>
              </a:rPr>
              <a:t> </a:t>
            </a:r>
            <a:r>
              <a:rPr sz="2200" dirty="0" smtClean="0">
                <a:solidFill>
                  <a:schemeClr val="tx1"/>
                </a:solidFill>
              </a:rPr>
              <a:t>use="required“/&gt;</a:t>
            </a:r>
          </a:p>
          <a:p>
            <a:pPr eaLnBrk="1" hangingPunct="1">
              <a:buFont typeface="Arial" charset="0"/>
              <a:buNone/>
            </a:pPr>
            <a:r>
              <a:rPr sz="2200" dirty="0" smtClean="0">
                <a:solidFill>
                  <a:schemeClr val="tx1"/>
                </a:solidFill>
              </a:rPr>
              <a:t>&lt;</a:t>
            </a:r>
            <a:r>
              <a:rPr sz="2200" dirty="0" err="1" smtClean="0">
                <a:solidFill>
                  <a:schemeClr val="tx1"/>
                </a:solidFill>
              </a:rPr>
              <a:t>xsd:attribute</a:t>
            </a:r>
            <a:r>
              <a:rPr lang="en-US" sz="2200" dirty="0" smtClean="0">
                <a:solidFill>
                  <a:schemeClr val="tx1"/>
                </a:solidFill>
              </a:rPr>
              <a:t> </a:t>
            </a:r>
            <a:r>
              <a:rPr sz="2200" dirty="0" smtClean="0">
                <a:solidFill>
                  <a:schemeClr val="tx1"/>
                </a:solidFill>
              </a:rPr>
              <a:t>name=“</a:t>
            </a:r>
            <a:r>
              <a:rPr sz="2200" dirty="0" err="1" smtClean="0">
                <a:solidFill>
                  <a:schemeClr val="tx1"/>
                </a:solidFill>
              </a:rPr>
              <a:t>emailid</a:t>
            </a:r>
            <a:r>
              <a:rPr sz="2200" dirty="0" smtClean="0">
                <a:solidFill>
                  <a:schemeClr val="tx1"/>
                </a:solidFill>
              </a:rPr>
              <a:t>"</a:t>
            </a:r>
            <a:r>
              <a:rPr lang="en-US" sz="2200" dirty="0" smtClean="0">
                <a:solidFill>
                  <a:schemeClr val="tx1"/>
                </a:solidFill>
              </a:rPr>
              <a:t> </a:t>
            </a:r>
            <a:r>
              <a:rPr sz="2200" dirty="0" smtClean="0">
                <a:solidFill>
                  <a:schemeClr val="tx1"/>
                </a:solidFill>
              </a:rPr>
              <a:t>type="</a:t>
            </a:r>
            <a:r>
              <a:rPr sz="2200" dirty="0" err="1" smtClean="0">
                <a:solidFill>
                  <a:schemeClr val="tx1"/>
                </a:solidFill>
              </a:rPr>
              <a:t>xsd:string</a:t>
            </a:r>
            <a:r>
              <a:rPr sz="2200" dirty="0" smtClean="0">
                <a:solidFill>
                  <a:schemeClr val="tx1"/>
                </a:solidFill>
              </a:rPr>
              <a:t>"</a:t>
            </a:r>
            <a:r>
              <a:rPr lang="en-US" sz="2200" dirty="0" smtClean="0">
                <a:solidFill>
                  <a:schemeClr val="tx1"/>
                </a:solidFill>
              </a:rPr>
              <a:t> </a:t>
            </a:r>
            <a:r>
              <a:rPr sz="2200" dirty="0" smtClean="0">
                <a:solidFill>
                  <a:schemeClr val="tx1"/>
                </a:solidFill>
              </a:rPr>
              <a:t>use="optional“</a:t>
            </a:r>
            <a:r>
              <a:rPr lang="en-US" sz="2200" dirty="0" smtClean="0">
                <a:solidFill>
                  <a:schemeClr val="tx1"/>
                </a:solidFill>
              </a:rPr>
              <a:t> </a:t>
            </a:r>
            <a:r>
              <a:rPr sz="2200" dirty="0" smtClean="0">
                <a:solidFill>
                  <a:schemeClr val="tx1"/>
                </a:solidFill>
              </a:rPr>
              <a:t>/&gt;</a:t>
            </a:r>
            <a:r>
              <a:rPr lang="en-US" sz="2200" dirty="0" smtClean="0">
                <a:solidFill>
                  <a:schemeClr val="tx1"/>
                </a:solidFill>
              </a:rPr>
              <a:t> </a:t>
            </a:r>
            <a:endParaRPr sz="2200" dirty="0" smtClean="0">
              <a:solidFill>
                <a:schemeClr val="tx1"/>
              </a:solidFill>
            </a:endParaRPr>
          </a:p>
          <a:p>
            <a:pPr lvl="1" eaLnBrk="1" hangingPunct="1">
              <a:buFont typeface="Arial" charset="0"/>
              <a:buChar char="•"/>
            </a:pPr>
            <a:endParaRPr sz="2400" dirty="0" smtClean="0">
              <a:solidFill>
                <a:schemeClr val="tx1"/>
              </a:solidFill>
            </a:endParaRPr>
          </a:p>
          <a:p>
            <a:pPr eaLnBrk="1" hangingPunct="1"/>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The</a:t>
            </a:r>
            <a:r>
              <a:rPr lang="en-US" dirty="0" smtClean="0"/>
              <a:t> </a:t>
            </a:r>
            <a:r>
              <a:rPr dirty="0" smtClean="0"/>
              <a:t>“</a:t>
            </a:r>
            <a:r>
              <a:rPr dirty="0"/>
              <a:t>value</a:t>
            </a:r>
            <a:r>
              <a:rPr dirty="0" smtClean="0"/>
              <a:t>”</a:t>
            </a:r>
            <a:r>
              <a:rPr lang="en-US" dirty="0" smtClean="0"/>
              <a:t> </a:t>
            </a:r>
            <a:r>
              <a:rPr dirty="0" smtClean="0"/>
              <a:t>attribute</a:t>
            </a:r>
            <a:endParaRPr dirty="0"/>
          </a:p>
        </p:txBody>
      </p:sp>
      <p:sp>
        <p:nvSpPr>
          <p:cNvPr id="88067" name="Text Placeholder 3"/>
          <p:cNvSpPr>
            <a:spLocks noGrp="1"/>
          </p:cNvSpPr>
          <p:nvPr>
            <p:ph type="body" sz="quarter" idx="16"/>
          </p:nvPr>
        </p:nvSpPr>
        <p:spPr/>
        <p:txBody>
          <a:bodyPr/>
          <a:lstStyle/>
          <a:p>
            <a:pPr marL="0" indent="0" eaLnBrk="1" hangingPunct="1">
              <a:buNone/>
            </a:pPr>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attribute</a:t>
            </a:r>
            <a:r>
              <a:rPr lang="en-US" sz="2400" dirty="0" smtClean="0">
                <a:solidFill>
                  <a:schemeClr val="tx1"/>
                </a:solidFill>
                <a:cs typeface="Arial" charset="0"/>
              </a:rPr>
              <a:t> </a:t>
            </a:r>
            <a:r>
              <a:rPr sz="2400" dirty="0" smtClean="0">
                <a:solidFill>
                  <a:schemeClr val="tx1"/>
                </a:solidFill>
                <a:cs typeface="Arial" charset="0"/>
              </a:rPr>
              <a:t>contains</a:t>
            </a:r>
            <a:r>
              <a:rPr lang="en-US" sz="2400" dirty="0" smtClean="0">
                <a:solidFill>
                  <a:schemeClr val="tx1"/>
                </a:solidFill>
                <a:cs typeface="Arial" charset="0"/>
              </a:rPr>
              <a:t> </a:t>
            </a: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if</a:t>
            </a:r>
            <a:r>
              <a:rPr lang="en-US" sz="2400" dirty="0" smtClean="0">
                <a:solidFill>
                  <a:schemeClr val="tx1"/>
                </a:solidFill>
                <a:cs typeface="Arial" charset="0"/>
              </a:rPr>
              <a:t> </a:t>
            </a:r>
            <a:r>
              <a:rPr sz="2400" dirty="0" smtClean="0">
                <a:solidFill>
                  <a:schemeClr val="tx1"/>
                </a:solidFill>
                <a:cs typeface="Arial" charset="0"/>
              </a:rPr>
              <a:t>you</a:t>
            </a:r>
            <a:r>
              <a:rPr lang="en-US" sz="2400" dirty="0" smtClean="0">
                <a:solidFill>
                  <a:schemeClr val="tx1"/>
                </a:solidFill>
                <a:cs typeface="Arial" charset="0"/>
              </a:rPr>
              <a:t> </a:t>
            </a:r>
            <a:r>
              <a:rPr sz="2400" dirty="0" smtClean="0">
                <a:solidFill>
                  <a:schemeClr val="tx1"/>
                </a:solidFill>
                <a:cs typeface="Arial" charset="0"/>
              </a:rPr>
              <a:t>need</a:t>
            </a:r>
            <a:r>
              <a:rPr lang="en-US" sz="2400" dirty="0" smtClean="0">
                <a:solidFill>
                  <a:schemeClr val="tx1"/>
                </a:solidFill>
                <a:cs typeface="Arial" charset="0"/>
              </a:rPr>
              <a:t> </a:t>
            </a:r>
            <a:r>
              <a:rPr sz="2400" dirty="0" smtClean="0">
                <a:solidFill>
                  <a:schemeClr val="tx1"/>
                </a:solidFill>
                <a:cs typeface="Arial" charset="0"/>
              </a:rPr>
              <a:t>to</a:t>
            </a:r>
            <a:r>
              <a:rPr lang="en-US" sz="2400" dirty="0" smtClean="0">
                <a:solidFill>
                  <a:schemeClr val="tx1"/>
                </a:solidFill>
                <a:cs typeface="Arial" charset="0"/>
              </a:rPr>
              <a:t> </a:t>
            </a:r>
            <a:r>
              <a:rPr sz="2400" dirty="0" smtClean="0">
                <a:solidFill>
                  <a:schemeClr val="tx1"/>
                </a:solidFill>
                <a:cs typeface="Arial" charset="0"/>
              </a:rPr>
              <a:t>specify</a:t>
            </a:r>
            <a:r>
              <a:rPr lang="en-US" sz="2400" dirty="0">
                <a:cs typeface="Arial" charset="0"/>
              </a:rPr>
              <a:t> </a:t>
            </a:r>
            <a:r>
              <a:rPr sz="2400" dirty="0" smtClean="0">
                <a:solidFill>
                  <a:schemeClr val="tx1"/>
                </a:solidFill>
                <a:cs typeface="Arial" charset="0"/>
              </a:rPr>
              <a:t>one</a:t>
            </a:r>
          </a:p>
          <a:p>
            <a:pPr eaLnBrk="1" hangingPunct="1"/>
            <a:endParaRPr sz="2400" dirty="0" smtClean="0">
              <a:solidFill>
                <a:schemeClr val="tx1"/>
              </a:solidFill>
              <a:cs typeface="Arial" charset="0"/>
            </a:endParaRPr>
          </a:p>
          <a:p>
            <a:pPr marL="0" indent="0" eaLnBrk="1" hangingPunct="1">
              <a:buNone/>
            </a:pPr>
            <a:r>
              <a:rPr sz="2200" i="1" dirty="0" smtClean="0">
                <a:solidFill>
                  <a:schemeClr val="tx1"/>
                </a:solidFill>
                <a:cs typeface="Arial" charset="0"/>
              </a:rPr>
              <a:t>Examples</a:t>
            </a:r>
            <a:r>
              <a:rPr sz="2400" dirty="0" smtClean="0">
                <a:solidFill>
                  <a:schemeClr val="tx1"/>
                </a:solidFill>
                <a:cs typeface="Arial" charset="0"/>
              </a:rPr>
              <a:t>:</a:t>
            </a:r>
          </a:p>
          <a:p>
            <a:pPr eaLnBrk="1" hangingPunct="1">
              <a:buFont typeface="Arial" charset="0"/>
              <a:buNone/>
            </a:pPr>
            <a:r>
              <a:rPr sz="2200" dirty="0" smtClean="0">
                <a:solidFill>
                  <a:schemeClr val="tx1"/>
                </a:solidFill>
              </a:rPr>
              <a:t>&lt;</a:t>
            </a:r>
            <a:r>
              <a:rPr sz="2200" dirty="0" err="1" smtClean="0">
                <a:solidFill>
                  <a:schemeClr val="tx1"/>
                </a:solidFill>
              </a:rPr>
              <a:t>xsd:attribute</a:t>
            </a:r>
            <a:r>
              <a:rPr lang="en-US" sz="2200" dirty="0" smtClean="0">
                <a:solidFill>
                  <a:schemeClr val="tx1"/>
                </a:solidFill>
              </a:rPr>
              <a:t> </a:t>
            </a:r>
            <a:r>
              <a:rPr sz="2200" dirty="0" smtClean="0">
                <a:solidFill>
                  <a:schemeClr val="tx1"/>
                </a:solidFill>
              </a:rPr>
              <a:t>name="year"</a:t>
            </a:r>
            <a:r>
              <a:rPr lang="en-US" sz="2200" dirty="0" smtClean="0">
                <a:solidFill>
                  <a:schemeClr val="tx1"/>
                </a:solidFill>
              </a:rPr>
              <a:t> </a:t>
            </a:r>
            <a:r>
              <a:rPr sz="2200" dirty="0" smtClean="0">
                <a:solidFill>
                  <a:schemeClr val="tx1"/>
                </a:solidFill>
              </a:rPr>
              <a:t>type="</a:t>
            </a:r>
            <a:r>
              <a:rPr sz="2200" dirty="0" err="1" smtClean="0">
                <a:solidFill>
                  <a:schemeClr val="tx1"/>
                </a:solidFill>
              </a:rPr>
              <a:t>xsd:int</a:t>
            </a:r>
            <a:r>
              <a:rPr sz="2200" dirty="0" smtClean="0">
                <a:solidFill>
                  <a:schemeClr val="tx1"/>
                </a:solidFill>
              </a:rPr>
              <a:t>"</a:t>
            </a:r>
            <a:r>
              <a:rPr lang="en-US" sz="2200" dirty="0" smtClean="0">
                <a:solidFill>
                  <a:schemeClr val="tx1"/>
                </a:solidFill>
              </a:rPr>
              <a:t> </a:t>
            </a:r>
            <a:r>
              <a:rPr sz="2200" dirty="0" smtClean="0">
                <a:solidFill>
                  <a:schemeClr val="tx1"/>
                </a:solidFill>
              </a:rPr>
              <a:t>use="fixed"</a:t>
            </a:r>
            <a:r>
              <a:rPr lang="en-US" sz="2200" dirty="0" smtClean="0"/>
              <a:t> </a:t>
            </a:r>
          </a:p>
          <a:p>
            <a:pPr eaLnBrk="1" hangingPunct="1">
              <a:buFont typeface="Arial" charset="0"/>
              <a:buNone/>
            </a:pPr>
            <a:r>
              <a:rPr sz="2200" dirty="0" smtClean="0">
                <a:solidFill>
                  <a:schemeClr val="tx1"/>
                </a:solidFill>
              </a:rPr>
              <a:t>value="2007“</a:t>
            </a:r>
            <a:r>
              <a:rPr lang="en-US" sz="2200" dirty="0" smtClean="0">
                <a:solidFill>
                  <a:schemeClr val="tx1"/>
                </a:solidFill>
              </a:rPr>
              <a:t> </a:t>
            </a:r>
            <a:r>
              <a:rPr sz="2200" dirty="0" smtClean="0">
                <a:solidFill>
                  <a:schemeClr val="tx1"/>
                </a:solidFill>
              </a:rPr>
              <a:t>/&gt;</a:t>
            </a:r>
            <a:r>
              <a:rPr lang="en-US" sz="2200" dirty="0" smtClean="0">
                <a:solidFill>
                  <a:schemeClr val="tx1"/>
                </a:solidFill>
              </a:rPr>
              <a:t> </a:t>
            </a:r>
            <a:endParaRPr sz="2200" dirty="0" smtClean="0">
              <a:solidFill>
                <a:schemeClr val="tx1"/>
              </a:solidFill>
            </a:endParaRPr>
          </a:p>
          <a:p>
            <a:pPr lvl="1" eaLnBrk="1" hangingPunct="1">
              <a:buFont typeface="Arial" charset="0"/>
              <a:buNone/>
            </a:pPr>
            <a:endParaRPr sz="2400" dirty="0" smtClean="0">
              <a:solidFill>
                <a:schemeClr val="tx1"/>
              </a:solidFill>
            </a:endParaRPr>
          </a:p>
          <a:p>
            <a:pPr eaLnBrk="1" hangingPunct="1">
              <a:buFont typeface="Arial" charset="0"/>
              <a:buNone/>
            </a:pPr>
            <a:r>
              <a:rPr sz="2200" dirty="0" smtClean="0">
                <a:solidFill>
                  <a:schemeClr val="tx1"/>
                </a:solidFill>
              </a:rPr>
              <a:t>&lt;</a:t>
            </a:r>
            <a:r>
              <a:rPr sz="2200" dirty="0" err="1" smtClean="0">
                <a:solidFill>
                  <a:schemeClr val="tx1"/>
                </a:solidFill>
              </a:rPr>
              <a:t>xsd:attribute</a:t>
            </a:r>
            <a:r>
              <a:rPr lang="en-US" sz="2200" dirty="0" smtClean="0">
                <a:solidFill>
                  <a:schemeClr val="tx1"/>
                </a:solidFill>
              </a:rPr>
              <a:t> </a:t>
            </a:r>
            <a:r>
              <a:rPr sz="2200" dirty="0" smtClean="0">
                <a:solidFill>
                  <a:schemeClr val="tx1"/>
                </a:solidFill>
              </a:rPr>
              <a:t>name="year"</a:t>
            </a:r>
            <a:r>
              <a:rPr lang="en-US" sz="2200" dirty="0" smtClean="0">
                <a:solidFill>
                  <a:schemeClr val="tx1"/>
                </a:solidFill>
              </a:rPr>
              <a:t> </a:t>
            </a:r>
            <a:r>
              <a:rPr sz="2200" dirty="0" smtClean="0">
                <a:solidFill>
                  <a:schemeClr val="tx1"/>
                </a:solidFill>
              </a:rPr>
              <a:t>type="</a:t>
            </a:r>
            <a:r>
              <a:rPr sz="2200" dirty="0" err="1" smtClean="0">
                <a:solidFill>
                  <a:schemeClr val="tx1"/>
                </a:solidFill>
              </a:rPr>
              <a:t>xsd:int</a:t>
            </a:r>
            <a:r>
              <a:rPr sz="2200" dirty="0" smtClean="0">
                <a:solidFill>
                  <a:schemeClr val="tx1"/>
                </a:solidFill>
              </a:rPr>
              <a:t>"</a:t>
            </a:r>
            <a:r>
              <a:rPr lang="en-US" sz="2200" dirty="0" smtClean="0">
                <a:solidFill>
                  <a:schemeClr val="tx1"/>
                </a:solidFill>
              </a:rPr>
              <a:t> </a:t>
            </a:r>
            <a:r>
              <a:rPr sz="2200" dirty="0" smtClean="0">
                <a:solidFill>
                  <a:schemeClr val="tx1"/>
                </a:solidFill>
              </a:rPr>
              <a:t>use="default"</a:t>
            </a:r>
            <a:r>
              <a:rPr lang="en-US" sz="2200" dirty="0" smtClean="0"/>
              <a:t> </a:t>
            </a:r>
          </a:p>
          <a:p>
            <a:pPr eaLnBrk="1" hangingPunct="1">
              <a:buFont typeface="Arial" charset="0"/>
              <a:buNone/>
            </a:pPr>
            <a:r>
              <a:rPr sz="2200" dirty="0" smtClean="0">
                <a:solidFill>
                  <a:schemeClr val="tx1"/>
                </a:solidFill>
              </a:rPr>
              <a:t>value="2007“</a:t>
            </a:r>
            <a:r>
              <a:rPr lang="en-US" sz="2200" dirty="0" smtClean="0">
                <a:solidFill>
                  <a:schemeClr val="tx1"/>
                </a:solidFill>
              </a:rPr>
              <a:t> </a:t>
            </a:r>
            <a:r>
              <a:rPr sz="2200" dirty="0" smtClean="0">
                <a:solidFill>
                  <a:schemeClr val="tx1"/>
                </a:solidFill>
              </a:rPr>
              <a:t>/&gt;</a:t>
            </a:r>
            <a:r>
              <a:rPr lang="en-US" sz="2200" dirty="0" smtClean="0">
                <a:solidFill>
                  <a:schemeClr val="tx1"/>
                </a:solidFill>
              </a:rPr>
              <a:t> </a:t>
            </a:r>
            <a:endParaRPr sz="2200" dirty="0" smtClean="0">
              <a:solidFill>
                <a:schemeClr val="tx1"/>
              </a:solidFill>
            </a:endParaRPr>
          </a:p>
          <a:p>
            <a:pPr eaLnBrk="1" hangingPunct="1"/>
            <a:endParaRPr dirty="0" smtClean="0">
              <a:solidFill>
                <a:schemeClr val="tx1"/>
              </a:solidFill>
              <a:cs typeface="Arial" charset="0"/>
            </a:endParaRPr>
          </a:p>
          <a:p>
            <a:pPr eaLnBrk="1" hangingPunct="1"/>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Restrictions</a:t>
            </a:r>
            <a:r>
              <a:rPr lang="en-US" smtClean="0"/>
              <a:t> </a:t>
            </a:r>
            <a:r>
              <a:rPr smtClean="0"/>
              <a:t> </a:t>
            </a:r>
            <a:endParaRPr dirty="0"/>
          </a:p>
        </p:txBody>
      </p:sp>
      <p:sp>
        <p:nvSpPr>
          <p:cNvPr id="5" name="Text Placeholder 4"/>
          <p:cNvSpPr>
            <a:spLocks noGrp="1"/>
          </p:cNvSpPr>
          <p:nvPr>
            <p:ph type="body" sz="quarter" idx="16"/>
          </p:nvPr>
        </p:nvSpPr>
        <p:spPr/>
        <p:txBody>
          <a:bodyPr>
            <a:normAutofit lnSpcReduction="10000"/>
          </a:bodyPr>
          <a:lstStyle/>
          <a:p>
            <a:pPr eaLnBrk="1" fontAlgn="auto" hangingPunct="1">
              <a:spcAft>
                <a:spcPts val="0"/>
              </a:spcAft>
              <a:buFont typeface="Arial"/>
              <a:buChar char="•"/>
              <a:defRPr/>
            </a:pPr>
            <a:r>
              <a:rPr sz="2400" dirty="0" smtClean="0">
                <a:solidFill>
                  <a:schemeClr val="tx1"/>
                </a:solidFill>
              </a:rPr>
              <a:t>You</a:t>
            </a:r>
            <a:r>
              <a:rPr lang="en-US" sz="2400" dirty="0" smtClean="0">
                <a:solidFill>
                  <a:schemeClr val="tx1"/>
                </a:solidFill>
              </a:rPr>
              <a:t> </a:t>
            </a:r>
            <a:r>
              <a:rPr sz="2400" dirty="0" smtClean="0">
                <a:solidFill>
                  <a:schemeClr val="tx1"/>
                </a:solidFill>
              </a:rPr>
              <a:t>can</a:t>
            </a:r>
            <a:r>
              <a:rPr lang="en-US" sz="2400" dirty="0" smtClean="0">
                <a:solidFill>
                  <a:schemeClr val="tx1"/>
                </a:solidFill>
              </a:rPr>
              <a:t> </a:t>
            </a:r>
            <a:r>
              <a:rPr sz="2400" dirty="0" smtClean="0">
                <a:solidFill>
                  <a:schemeClr val="tx1"/>
                </a:solidFill>
              </a:rPr>
              <a:t>put</a:t>
            </a:r>
            <a:r>
              <a:rPr lang="en-US" sz="2400" dirty="0" smtClean="0">
                <a:solidFill>
                  <a:schemeClr val="tx1"/>
                </a:solidFill>
              </a:rPr>
              <a:t> </a:t>
            </a:r>
            <a:r>
              <a:rPr sz="2400" dirty="0" smtClean="0">
                <a:solidFill>
                  <a:schemeClr val="tx1"/>
                </a:solidFill>
              </a:rPr>
              <a:t>restrictions</a:t>
            </a:r>
            <a:r>
              <a:rPr lang="en-US" sz="2400" dirty="0" smtClean="0">
                <a:solidFill>
                  <a:schemeClr val="tx1"/>
                </a:solidFill>
              </a:rPr>
              <a:t> </a:t>
            </a:r>
            <a:r>
              <a:rPr sz="2400" dirty="0" smtClean="0">
                <a:solidFill>
                  <a:schemeClr val="tx1"/>
                </a:solidFill>
              </a:rPr>
              <a:t>to</a:t>
            </a:r>
            <a:r>
              <a:rPr lang="en-US" sz="2400" dirty="0" smtClean="0">
                <a:solidFill>
                  <a:schemeClr val="tx1"/>
                </a:solidFill>
              </a:rPr>
              <a:t> </a:t>
            </a:r>
            <a:r>
              <a:rPr sz="2400" dirty="0" smtClean="0">
                <a:solidFill>
                  <a:schemeClr val="tx1"/>
                </a:solidFill>
              </a:rPr>
              <a:t>define</a:t>
            </a:r>
            <a:r>
              <a:rPr lang="en-US" sz="2400" dirty="0" smtClean="0">
                <a:solidFill>
                  <a:schemeClr val="tx1"/>
                </a:solidFill>
              </a:rPr>
              <a:t> </a:t>
            </a:r>
            <a:r>
              <a:rPr sz="2400" dirty="0" smtClean="0">
                <a:solidFill>
                  <a:schemeClr val="tx1"/>
                </a:solidFill>
              </a:rPr>
              <a:t>acceptable</a:t>
            </a:r>
            <a:r>
              <a:rPr lang="en-US" sz="2400" dirty="0" smtClean="0">
                <a:solidFill>
                  <a:schemeClr val="tx1"/>
                </a:solidFill>
              </a:rPr>
              <a:t> </a:t>
            </a:r>
            <a:r>
              <a:rPr sz="2400" dirty="0" smtClean="0">
                <a:solidFill>
                  <a:schemeClr val="tx1"/>
                </a:solidFill>
              </a:rPr>
              <a:t>values</a:t>
            </a:r>
            <a:r>
              <a:rPr lang="en-US" sz="2400" dirty="0" smtClean="0">
                <a:solidFill>
                  <a:schemeClr val="tx1"/>
                </a:solidFill>
              </a:rPr>
              <a:t> </a:t>
            </a:r>
            <a:r>
              <a:rPr sz="2400" dirty="0" smtClean="0">
                <a:solidFill>
                  <a:schemeClr val="tx1"/>
                </a:solidFill>
              </a:rPr>
              <a:t>for XML</a:t>
            </a:r>
            <a:r>
              <a:rPr lang="en-US" sz="2400" dirty="0" smtClean="0">
                <a:solidFill>
                  <a:schemeClr val="tx1"/>
                </a:solidFill>
              </a:rPr>
              <a:t> </a:t>
            </a:r>
            <a:r>
              <a:rPr sz="2400" dirty="0" smtClean="0">
                <a:solidFill>
                  <a:schemeClr val="tx1"/>
                </a:solidFill>
              </a:rPr>
              <a:t>elements</a:t>
            </a:r>
            <a:r>
              <a:rPr lang="en-US" sz="2400" dirty="0" smtClean="0">
                <a:solidFill>
                  <a:schemeClr val="tx1"/>
                </a:solidFill>
              </a:rPr>
              <a:t> </a:t>
            </a:r>
            <a:r>
              <a:rPr sz="2400" dirty="0" smtClean="0">
                <a:solidFill>
                  <a:schemeClr val="tx1"/>
                </a:solidFill>
              </a:rPr>
              <a:t>or</a:t>
            </a:r>
            <a:r>
              <a:rPr lang="en-US" sz="2400" dirty="0" smtClean="0">
                <a:solidFill>
                  <a:schemeClr val="tx1"/>
                </a:solidFill>
              </a:rPr>
              <a:t> </a:t>
            </a:r>
            <a:r>
              <a:rPr sz="2400" dirty="0" smtClean="0">
                <a:solidFill>
                  <a:schemeClr val="tx1"/>
                </a:solidFill>
              </a:rPr>
              <a:t>attributes</a:t>
            </a:r>
          </a:p>
          <a:p>
            <a:pPr eaLnBrk="1" fontAlgn="auto" hangingPunct="1">
              <a:spcAft>
                <a:spcPts val="0"/>
              </a:spcAft>
              <a:buFont typeface="Arial"/>
              <a:buChar char="•"/>
              <a:defRPr/>
            </a:pPr>
            <a:endParaRPr sz="2400" dirty="0" smtClean="0">
              <a:solidFill>
                <a:schemeClr val="tx1"/>
              </a:solidFill>
            </a:endParaRPr>
          </a:p>
          <a:p>
            <a:pPr eaLnBrk="1" fontAlgn="auto" hangingPunct="1">
              <a:spcAft>
                <a:spcPts val="0"/>
              </a:spcAft>
              <a:buFont typeface="Arial"/>
              <a:buChar char="•"/>
              <a:defRPr/>
            </a:pPr>
            <a:r>
              <a:rPr sz="2400" dirty="0" smtClean="0">
                <a:solidFill>
                  <a:schemeClr val="tx1"/>
                </a:solidFill>
              </a:rPr>
              <a:t>Restrictions</a:t>
            </a:r>
            <a:r>
              <a:rPr lang="en-US" sz="2400" dirty="0" smtClean="0">
                <a:solidFill>
                  <a:schemeClr val="tx1"/>
                </a:solidFill>
              </a:rPr>
              <a:t> </a:t>
            </a:r>
            <a:r>
              <a:rPr sz="2400" dirty="0" smtClean="0">
                <a:solidFill>
                  <a:schemeClr val="tx1"/>
                </a:solidFill>
              </a:rPr>
              <a:t>on</a:t>
            </a:r>
            <a:r>
              <a:rPr lang="en-US" sz="2400" dirty="0" smtClean="0">
                <a:solidFill>
                  <a:schemeClr val="tx1"/>
                </a:solidFill>
              </a:rPr>
              <a:t> </a:t>
            </a:r>
            <a:r>
              <a:rPr sz="2400" dirty="0" smtClean="0">
                <a:solidFill>
                  <a:schemeClr val="tx1"/>
                </a:solidFill>
              </a:rPr>
              <a:t>Values</a:t>
            </a:r>
            <a:r>
              <a:rPr lang="en-US" sz="2400" dirty="0" smtClean="0">
                <a:solidFill>
                  <a:schemeClr val="tx1"/>
                </a:solidFill>
              </a:rPr>
              <a:t> </a:t>
            </a:r>
            <a:r>
              <a:rPr sz="2400" dirty="0" smtClean="0">
                <a:solidFill>
                  <a:schemeClr val="tx1"/>
                </a:solidFill>
              </a:rPr>
              <a:t>-</a:t>
            </a:r>
            <a:r>
              <a:rPr lang="en-US" sz="2400" dirty="0" smtClean="0">
                <a:solidFill>
                  <a:schemeClr val="tx1"/>
                </a:solidFill>
              </a:rPr>
              <a:t> </a:t>
            </a:r>
            <a:r>
              <a:rPr sz="2400" dirty="0" smtClean="0">
                <a:solidFill>
                  <a:schemeClr val="tx1"/>
                </a:solidFill>
              </a:rPr>
              <a:t>Example</a:t>
            </a: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name=“marks"&gt;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xsd:restriction</a:t>
            </a:r>
            <a:r>
              <a:rPr lang="en-US" dirty="0" smtClean="0">
                <a:solidFill>
                  <a:schemeClr val="tx1"/>
                </a:solidFill>
                <a:latin typeface="Calibri" pitchFamily="34" charset="0"/>
              </a:rPr>
              <a:t> </a:t>
            </a:r>
            <a:r>
              <a:rPr dirty="0" smtClean="0">
                <a:solidFill>
                  <a:schemeClr val="tx1"/>
                </a:solidFill>
                <a:latin typeface="Calibri" pitchFamily="34" charset="0"/>
              </a:rPr>
              <a:t>base="</a:t>
            </a:r>
            <a:r>
              <a:rPr dirty="0" err="1" smtClean="0">
                <a:solidFill>
                  <a:schemeClr val="tx1"/>
                </a:solidFill>
                <a:latin typeface="Calibri" pitchFamily="34" charset="0"/>
              </a:rPr>
              <a:t>xsd:integer</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xsd:minInclusive</a:t>
            </a:r>
            <a:r>
              <a:rPr lang="en-US" dirty="0" smtClean="0">
                <a:solidFill>
                  <a:schemeClr val="tx1"/>
                </a:solidFill>
                <a:latin typeface="Calibri" pitchFamily="34" charset="0"/>
              </a:rPr>
              <a:t> </a:t>
            </a:r>
            <a:r>
              <a:rPr dirty="0" smtClean="0">
                <a:solidFill>
                  <a:schemeClr val="tx1"/>
                </a:solidFill>
                <a:latin typeface="Calibri" pitchFamily="34" charset="0"/>
              </a:rPr>
              <a:t>value="0"&gt;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xsd:maxInclusive</a:t>
            </a:r>
            <a:r>
              <a:rPr lang="en-US" dirty="0" smtClean="0">
                <a:solidFill>
                  <a:schemeClr val="tx1"/>
                </a:solidFill>
                <a:latin typeface="Calibri" pitchFamily="34" charset="0"/>
              </a:rPr>
              <a:t> </a:t>
            </a:r>
            <a:r>
              <a:rPr dirty="0" smtClean="0">
                <a:solidFill>
                  <a:schemeClr val="tx1"/>
                </a:solidFill>
                <a:latin typeface="Calibri" pitchFamily="34" charset="0"/>
              </a:rPr>
              <a:t>value="100"&gt;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xsd:restriction</a:t>
            </a:r>
            <a:r>
              <a:rPr dirty="0" smtClean="0">
                <a:solidFill>
                  <a:schemeClr val="tx1"/>
                </a:solidFill>
                <a:latin typeface="Calibri" pitchFamily="34" charset="0"/>
              </a:rPr>
              <a:t>&gt;</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xsd:element</a:t>
            </a:r>
            <a:r>
              <a:rPr dirty="0" smtClean="0">
                <a:solidFill>
                  <a:schemeClr val="tx1"/>
                </a:solidFill>
                <a:latin typeface="Calibri" pitchFamily="34" charset="0"/>
              </a:rPr>
              <a:t>&gt;</a:t>
            </a:r>
          </a:p>
          <a:p>
            <a:pPr eaLnBrk="1" fontAlgn="auto" hangingPunct="1">
              <a:spcAft>
                <a:spcPts val="0"/>
              </a:spcAft>
              <a:buFont typeface="Arial"/>
              <a:buChar char="•"/>
              <a:defRPr/>
            </a:pPr>
            <a:r>
              <a:rPr sz="2400" dirty="0" smtClean="0">
                <a:solidFill>
                  <a:schemeClr val="tx1"/>
                </a:solidFill>
              </a:rPr>
              <a:t>Here,</a:t>
            </a:r>
            <a:r>
              <a:rPr lang="en-US" sz="2400" dirty="0" smtClean="0">
                <a:solidFill>
                  <a:schemeClr val="tx1"/>
                </a:solidFill>
              </a:rPr>
              <a:t> </a:t>
            </a:r>
            <a:r>
              <a:rPr sz="2400" dirty="0" smtClean="0">
                <a:solidFill>
                  <a:schemeClr val="tx1"/>
                </a:solidFill>
              </a:rPr>
              <a:t>an</a:t>
            </a:r>
            <a:r>
              <a:rPr lang="en-US" sz="2400" dirty="0" smtClean="0">
                <a:solidFill>
                  <a:schemeClr val="tx1"/>
                </a:solidFill>
              </a:rPr>
              <a:t> </a:t>
            </a:r>
            <a:r>
              <a:rPr sz="2400" dirty="0" smtClean="0">
                <a:solidFill>
                  <a:schemeClr val="tx1"/>
                </a:solidFill>
              </a:rPr>
              <a:t>element</a:t>
            </a:r>
            <a:r>
              <a:rPr lang="en-US" sz="2400" dirty="0" smtClean="0">
                <a:solidFill>
                  <a:schemeClr val="tx1"/>
                </a:solidFill>
              </a:rPr>
              <a:t> </a:t>
            </a:r>
            <a:r>
              <a:rPr sz="2400" dirty="0" smtClean="0">
                <a:solidFill>
                  <a:schemeClr val="tx1"/>
                </a:solidFill>
              </a:rPr>
              <a:t>called</a:t>
            </a:r>
            <a:r>
              <a:rPr lang="en-US" sz="2400" dirty="0" smtClean="0">
                <a:solidFill>
                  <a:schemeClr val="tx1"/>
                </a:solidFill>
              </a:rPr>
              <a:t> </a:t>
            </a:r>
            <a:r>
              <a:rPr sz="2400" dirty="0" smtClean="0">
                <a:solidFill>
                  <a:schemeClr val="tx1"/>
                </a:solidFill>
              </a:rPr>
              <a:t>“marks"</a:t>
            </a:r>
            <a:r>
              <a:rPr lang="en-US" sz="2400" dirty="0" smtClean="0">
                <a:solidFill>
                  <a:schemeClr val="tx1"/>
                </a:solidFill>
              </a:rPr>
              <a:t> </a:t>
            </a:r>
            <a:r>
              <a:rPr sz="2400" dirty="0" smtClean="0">
                <a:solidFill>
                  <a:schemeClr val="tx1"/>
                </a:solidFill>
              </a:rPr>
              <a:t>is</a:t>
            </a:r>
            <a:r>
              <a:rPr lang="en-US" sz="2400" dirty="0" smtClean="0">
                <a:solidFill>
                  <a:schemeClr val="tx1"/>
                </a:solidFill>
              </a:rPr>
              <a:t> </a:t>
            </a:r>
            <a:r>
              <a:rPr sz="2400" dirty="0" smtClean="0">
                <a:solidFill>
                  <a:schemeClr val="tx1"/>
                </a:solidFill>
              </a:rPr>
              <a:t>defined</a:t>
            </a:r>
            <a:r>
              <a:rPr lang="en-US" sz="2400" dirty="0" smtClean="0">
                <a:solidFill>
                  <a:schemeClr val="tx1"/>
                </a:solidFill>
              </a:rPr>
              <a:t> </a:t>
            </a:r>
            <a:r>
              <a:rPr sz="2400" dirty="0" smtClean="0">
                <a:solidFill>
                  <a:schemeClr val="tx1"/>
                </a:solidFill>
              </a:rPr>
              <a:t>with</a:t>
            </a:r>
            <a:r>
              <a:rPr lang="en-US" sz="2400" dirty="0" smtClean="0">
                <a:solidFill>
                  <a:schemeClr val="tx1"/>
                </a:solidFill>
              </a:rPr>
              <a:t> </a:t>
            </a:r>
            <a:r>
              <a:rPr sz="2400" dirty="0" smtClean="0">
                <a:solidFill>
                  <a:schemeClr val="tx1"/>
                </a:solidFill>
              </a:rPr>
              <a:t>a</a:t>
            </a:r>
            <a:r>
              <a:rPr lang="en-US" sz="2400" dirty="0"/>
              <a:t> </a:t>
            </a:r>
            <a:r>
              <a:rPr sz="2400" dirty="0" smtClean="0">
                <a:solidFill>
                  <a:schemeClr val="tx1"/>
                </a:solidFill>
              </a:rPr>
              <a:t>restriction</a:t>
            </a:r>
          </a:p>
          <a:p>
            <a:pPr lvl="1" eaLnBrk="1" fontAlgn="auto" hangingPunct="1">
              <a:spcAft>
                <a:spcPts val="0"/>
              </a:spcAft>
              <a:defRPr/>
            </a:pPr>
            <a:r>
              <a:rPr sz="2400" dirty="0" smtClean="0">
                <a:solidFill>
                  <a:schemeClr val="tx1"/>
                </a:solidFill>
                <a:cs typeface="+mn-cs"/>
              </a:rPr>
              <a:t>The</a:t>
            </a:r>
            <a:r>
              <a:rPr lang="en-US" sz="2400" dirty="0" smtClean="0">
                <a:solidFill>
                  <a:schemeClr val="tx1"/>
                </a:solidFill>
                <a:cs typeface="+mn-cs"/>
              </a:rPr>
              <a:t> </a:t>
            </a:r>
            <a:r>
              <a:rPr sz="2400" dirty="0" smtClean="0">
                <a:solidFill>
                  <a:schemeClr val="tx1"/>
                </a:solidFill>
                <a:cs typeface="+mn-cs"/>
              </a:rPr>
              <a:t>value</a:t>
            </a:r>
            <a:r>
              <a:rPr lang="en-US" sz="2400" dirty="0" smtClean="0">
                <a:solidFill>
                  <a:schemeClr val="tx1"/>
                </a:solidFill>
                <a:cs typeface="+mn-cs"/>
              </a:rPr>
              <a:t> </a:t>
            </a:r>
            <a:r>
              <a:rPr sz="2400" dirty="0" smtClean="0">
                <a:solidFill>
                  <a:schemeClr val="tx1"/>
                </a:solidFill>
                <a:cs typeface="+mn-cs"/>
              </a:rPr>
              <a:t>of</a:t>
            </a:r>
            <a:r>
              <a:rPr lang="en-US" sz="2400" dirty="0" smtClean="0">
                <a:solidFill>
                  <a:schemeClr val="tx1"/>
                </a:solidFill>
                <a:cs typeface="+mn-cs"/>
              </a:rPr>
              <a:t> </a:t>
            </a:r>
            <a:r>
              <a:rPr sz="2400" dirty="0" smtClean="0">
                <a:solidFill>
                  <a:schemeClr val="tx1"/>
                </a:solidFill>
                <a:cs typeface="+mn-cs"/>
              </a:rPr>
              <a:t>marks</a:t>
            </a:r>
            <a:r>
              <a:rPr lang="en-US" sz="2400" dirty="0" smtClean="0">
                <a:solidFill>
                  <a:schemeClr val="tx1"/>
                </a:solidFill>
                <a:cs typeface="+mn-cs"/>
              </a:rPr>
              <a:t> </a:t>
            </a:r>
            <a:r>
              <a:rPr sz="2400" dirty="0" smtClean="0">
                <a:solidFill>
                  <a:schemeClr val="tx1"/>
                </a:solidFill>
                <a:cs typeface="+mn-cs"/>
              </a:rPr>
              <a:t>cannot</a:t>
            </a:r>
            <a:r>
              <a:rPr lang="en-US" sz="2400" dirty="0" smtClean="0">
                <a:solidFill>
                  <a:schemeClr val="tx1"/>
                </a:solidFill>
                <a:cs typeface="+mn-cs"/>
              </a:rPr>
              <a:t> </a:t>
            </a:r>
            <a:r>
              <a:rPr sz="2400" dirty="0" smtClean="0">
                <a:solidFill>
                  <a:schemeClr val="tx1"/>
                </a:solidFill>
                <a:cs typeface="+mn-cs"/>
              </a:rPr>
              <a:t>be</a:t>
            </a:r>
            <a:r>
              <a:rPr lang="en-US" sz="2400" dirty="0" smtClean="0">
                <a:solidFill>
                  <a:schemeClr val="tx1"/>
                </a:solidFill>
                <a:cs typeface="+mn-cs"/>
              </a:rPr>
              <a:t> </a:t>
            </a:r>
            <a:r>
              <a:rPr sz="2400" dirty="0" smtClean="0">
                <a:solidFill>
                  <a:schemeClr val="tx1"/>
                </a:solidFill>
                <a:cs typeface="+mn-cs"/>
              </a:rPr>
              <a:t>&lt;</a:t>
            </a:r>
            <a:r>
              <a:rPr lang="en-US" sz="2400" dirty="0" smtClean="0">
                <a:solidFill>
                  <a:schemeClr val="tx1"/>
                </a:solidFill>
                <a:cs typeface="+mn-cs"/>
              </a:rPr>
              <a:t> </a:t>
            </a:r>
            <a:r>
              <a:rPr sz="2400" dirty="0" smtClean="0">
                <a:solidFill>
                  <a:schemeClr val="tx1"/>
                </a:solidFill>
                <a:cs typeface="+mn-cs"/>
              </a:rPr>
              <a:t>0</a:t>
            </a:r>
            <a:r>
              <a:rPr lang="en-US" sz="2400" dirty="0" smtClean="0">
                <a:solidFill>
                  <a:schemeClr val="tx1"/>
                </a:solidFill>
                <a:cs typeface="+mn-cs"/>
              </a:rPr>
              <a:t> </a:t>
            </a:r>
            <a:r>
              <a:rPr sz="2400" dirty="0" smtClean="0">
                <a:solidFill>
                  <a:schemeClr val="tx1"/>
                </a:solidFill>
                <a:cs typeface="+mn-cs"/>
              </a:rPr>
              <a:t>or</a:t>
            </a:r>
            <a:r>
              <a:rPr lang="en-US" sz="2400" dirty="0" smtClean="0">
                <a:solidFill>
                  <a:schemeClr val="tx1"/>
                </a:solidFill>
                <a:cs typeface="+mn-cs"/>
              </a:rPr>
              <a:t> </a:t>
            </a:r>
            <a:r>
              <a:rPr sz="2400" dirty="0" smtClean="0">
                <a:solidFill>
                  <a:schemeClr val="tx1"/>
                </a:solidFill>
                <a:cs typeface="+mn-cs"/>
              </a:rPr>
              <a:t>&gt;</a:t>
            </a:r>
            <a:r>
              <a:rPr lang="en-US" sz="2400" dirty="0" smtClean="0">
                <a:solidFill>
                  <a:schemeClr val="tx1"/>
                </a:solidFill>
                <a:cs typeface="+mn-cs"/>
              </a:rPr>
              <a:t> </a:t>
            </a:r>
            <a:r>
              <a:rPr sz="2400" dirty="0" smtClean="0">
                <a:solidFill>
                  <a:schemeClr val="tx1"/>
                </a:solidFill>
                <a:cs typeface="+mn-cs"/>
              </a:rPr>
              <a:t>100</a:t>
            </a:r>
            <a:endParaRPr dirty="0" smtClean="0">
              <a:solidFill>
                <a:schemeClr val="tx1"/>
              </a:solidFill>
              <a:cs typeface="+mn-cs"/>
            </a:endParaRPr>
          </a:p>
          <a:p>
            <a:pPr eaLnBrk="1" fontAlgn="auto" hangingPunct="1">
              <a:spcAft>
                <a:spcPts val="0"/>
              </a:spcAft>
              <a:buFont typeface="Arial"/>
              <a:buChar char="•"/>
              <a:defRPr/>
            </a:pPr>
            <a:endParaRPr dirty="0">
              <a:solidFill>
                <a:schemeClr val="tx1"/>
              </a:solidFill>
            </a:endParaRPr>
          </a:p>
        </p:txBody>
      </p:sp>
      <p:sp>
        <p:nvSpPr>
          <p:cNvPr id="89092" name="Rectangle 5"/>
          <p:cNvSpPr>
            <a:spLocks noChangeArrowheads="1"/>
          </p:cNvSpPr>
          <p:nvPr/>
        </p:nvSpPr>
        <p:spPr bwMode="auto">
          <a:xfrm>
            <a:off x="609600" y="2895600"/>
            <a:ext cx="5410200" cy="16764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Restrictions</a:t>
            </a:r>
            <a:r>
              <a:rPr lang="en-US" dirty="0" smtClean="0"/>
              <a:t> </a:t>
            </a:r>
            <a:r>
              <a:rPr dirty="0" smtClean="0"/>
              <a:t>on</a:t>
            </a:r>
            <a:r>
              <a:rPr lang="en-US" dirty="0" smtClean="0"/>
              <a:t> </a:t>
            </a:r>
            <a:r>
              <a:rPr dirty="0" smtClean="0"/>
              <a:t>a</a:t>
            </a:r>
            <a:r>
              <a:rPr lang="en-US" dirty="0" smtClean="0"/>
              <a:t> </a:t>
            </a:r>
            <a:r>
              <a:rPr dirty="0" smtClean="0"/>
              <a:t>set</a:t>
            </a:r>
            <a:r>
              <a:rPr lang="en-US" dirty="0" smtClean="0"/>
              <a:t> </a:t>
            </a:r>
            <a:r>
              <a:rPr dirty="0" smtClean="0"/>
              <a:t>of</a:t>
            </a:r>
            <a:r>
              <a:rPr lang="en-US" dirty="0" smtClean="0"/>
              <a:t> </a:t>
            </a:r>
            <a:r>
              <a:rPr dirty="0" smtClean="0"/>
              <a:t>values</a:t>
            </a:r>
            <a:endParaRPr dirty="0"/>
          </a:p>
        </p:txBody>
      </p:sp>
      <p:sp>
        <p:nvSpPr>
          <p:cNvPr id="90115" name="Text Placeholder 4"/>
          <p:cNvSpPr>
            <a:spLocks noGrp="1"/>
          </p:cNvSpPr>
          <p:nvPr>
            <p:ph type="body" sz="quarter" idx="16"/>
          </p:nvPr>
        </p:nvSpPr>
        <p:spPr>
          <a:xfrm>
            <a:off x="457200" y="1066800"/>
            <a:ext cx="8305800" cy="5486400"/>
          </a:xfrm>
        </p:spPr>
        <p:txBody>
          <a:bodyPr/>
          <a:lstStyle/>
          <a:p>
            <a:pPr eaLnBrk="1" hangingPunct="1"/>
            <a:r>
              <a:rPr sz="2400" dirty="0" smtClean="0">
                <a:solidFill>
                  <a:schemeClr val="tx1"/>
                </a:solidFill>
                <a:cs typeface="Arial" charset="0"/>
              </a:rPr>
              <a:t>You</a:t>
            </a:r>
            <a:r>
              <a:rPr lang="en-US" sz="2400" dirty="0" smtClean="0">
                <a:solidFill>
                  <a:schemeClr val="tx1"/>
                </a:solidFill>
                <a:cs typeface="Arial" charset="0"/>
              </a:rPr>
              <a:t> </a:t>
            </a:r>
            <a:r>
              <a:rPr sz="2400" dirty="0" smtClean="0">
                <a:solidFill>
                  <a:schemeClr val="tx1"/>
                </a:solidFill>
                <a:cs typeface="Arial" charset="0"/>
              </a:rPr>
              <a:t>can</a:t>
            </a:r>
            <a:r>
              <a:rPr lang="en-US" sz="2400" dirty="0" smtClean="0">
                <a:solidFill>
                  <a:schemeClr val="tx1"/>
                </a:solidFill>
                <a:cs typeface="Arial" charset="0"/>
              </a:rPr>
              <a:t> </a:t>
            </a:r>
            <a:r>
              <a:rPr sz="2400" dirty="0" smtClean="0">
                <a:solidFill>
                  <a:schemeClr val="tx1"/>
                </a:solidFill>
                <a:cs typeface="Arial" charset="0"/>
              </a:rPr>
              <a:t>use</a:t>
            </a:r>
            <a:r>
              <a:rPr lang="en-US" sz="2400" dirty="0" smtClean="0">
                <a:solidFill>
                  <a:schemeClr val="tx1"/>
                </a:solidFill>
                <a:cs typeface="Arial" charset="0"/>
              </a:rPr>
              <a:t> </a:t>
            </a:r>
            <a:r>
              <a:rPr sz="2400" dirty="0" smtClean="0">
                <a:solidFill>
                  <a:schemeClr val="tx1"/>
                </a:solidFill>
                <a:cs typeface="Arial" charset="0"/>
              </a:rPr>
              <a:t>enumeration</a:t>
            </a:r>
            <a:r>
              <a:rPr lang="en-US" sz="2400" dirty="0" smtClean="0">
                <a:solidFill>
                  <a:schemeClr val="tx1"/>
                </a:solidFill>
                <a:cs typeface="Arial" charset="0"/>
              </a:rPr>
              <a:t> </a:t>
            </a:r>
            <a:r>
              <a:rPr sz="2400" dirty="0" smtClean="0">
                <a:solidFill>
                  <a:schemeClr val="tx1"/>
                </a:solidFill>
                <a:cs typeface="Arial" charset="0"/>
              </a:rPr>
              <a:t>to</a:t>
            </a:r>
            <a:r>
              <a:rPr lang="en-US" sz="2400" dirty="0" smtClean="0">
                <a:solidFill>
                  <a:schemeClr val="tx1"/>
                </a:solidFill>
                <a:cs typeface="Arial" charset="0"/>
              </a:rPr>
              <a:t> </a:t>
            </a:r>
            <a:r>
              <a:rPr sz="2400" dirty="0" smtClean="0">
                <a:solidFill>
                  <a:schemeClr val="tx1"/>
                </a:solidFill>
                <a:cs typeface="Arial" charset="0"/>
              </a:rPr>
              <a:t>restrict</a:t>
            </a:r>
            <a:r>
              <a:rPr lang="en-US" sz="2400" dirty="0" smtClean="0">
                <a:solidFill>
                  <a:schemeClr val="tx1"/>
                </a:solidFill>
                <a:cs typeface="Arial" charset="0"/>
              </a:rPr>
              <a:t> </a:t>
            </a:r>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value</a:t>
            </a:r>
            <a:r>
              <a:rPr lang="en-US" sz="2400" dirty="0" smtClean="0">
                <a:solidFill>
                  <a:schemeClr val="tx1"/>
                </a:solidFill>
                <a:cs typeface="Arial" charset="0"/>
              </a:rPr>
              <a:t> </a:t>
            </a:r>
            <a:r>
              <a:rPr sz="2400" dirty="0" smtClean="0">
                <a:solidFill>
                  <a:schemeClr val="tx1"/>
                </a:solidFill>
                <a:cs typeface="Arial" charset="0"/>
              </a:rPr>
              <a:t>to</a:t>
            </a:r>
            <a:r>
              <a:rPr lang="en-US" sz="2400" dirty="0" smtClean="0">
                <a:solidFill>
                  <a:schemeClr val="tx1"/>
                </a:solidFill>
                <a:cs typeface="Arial" charset="0"/>
              </a:rPr>
              <a:t> </a:t>
            </a:r>
            <a:r>
              <a:rPr sz="2400" dirty="0" smtClean="0">
                <a:solidFill>
                  <a:schemeClr val="tx1"/>
                </a:solidFill>
                <a:cs typeface="Arial" charset="0"/>
              </a:rPr>
              <a:t>be</a:t>
            </a:r>
            <a:r>
              <a:rPr lang="en-US" sz="2400" dirty="0" smtClean="0">
                <a:solidFill>
                  <a:schemeClr val="tx1"/>
                </a:solidFill>
                <a:cs typeface="Arial" charset="0"/>
              </a:rPr>
              <a:t> </a:t>
            </a:r>
            <a:r>
              <a:rPr sz="2400" dirty="0" smtClean="0">
                <a:solidFill>
                  <a:schemeClr val="tx1"/>
                </a:solidFill>
                <a:cs typeface="Arial" charset="0"/>
              </a:rPr>
              <a:t>one</a:t>
            </a:r>
            <a:r>
              <a:rPr lang="en-US" sz="2400" dirty="0" smtClean="0">
                <a:cs typeface="Arial" charset="0"/>
              </a:rPr>
              <a:t> </a:t>
            </a:r>
            <a:r>
              <a:rPr sz="2400" dirty="0" smtClean="0">
                <a:solidFill>
                  <a:schemeClr val="tx1"/>
                </a:solidFill>
                <a:cs typeface="Arial" charset="0"/>
              </a:rPr>
              <a:t>of</a:t>
            </a:r>
            <a:r>
              <a:rPr lang="en-US" sz="2400" dirty="0" smtClean="0">
                <a:solidFill>
                  <a:schemeClr val="tx1"/>
                </a:solidFill>
                <a:cs typeface="Arial" charset="0"/>
              </a:rPr>
              <a:t> </a:t>
            </a:r>
            <a:r>
              <a:rPr sz="2400" dirty="0" smtClean="0">
                <a:solidFill>
                  <a:schemeClr val="tx1"/>
                </a:solidFill>
                <a:cs typeface="Arial" charset="0"/>
              </a:rPr>
              <a:t>a</a:t>
            </a:r>
            <a:r>
              <a:rPr lang="en-US" sz="2400" dirty="0" smtClean="0">
                <a:solidFill>
                  <a:schemeClr val="tx1"/>
                </a:solidFill>
                <a:cs typeface="Arial" charset="0"/>
              </a:rPr>
              <a:t> </a:t>
            </a:r>
            <a:r>
              <a:rPr sz="2400" dirty="0" smtClean="0">
                <a:solidFill>
                  <a:schemeClr val="tx1"/>
                </a:solidFill>
                <a:cs typeface="Arial" charset="0"/>
              </a:rPr>
              <a:t>fixed</a:t>
            </a:r>
            <a:r>
              <a:rPr lang="en-US" sz="2400" dirty="0" smtClean="0">
                <a:solidFill>
                  <a:schemeClr val="tx1"/>
                </a:solidFill>
                <a:cs typeface="Arial" charset="0"/>
              </a:rPr>
              <a:t> </a:t>
            </a:r>
            <a:r>
              <a:rPr sz="2400" dirty="0" smtClean="0">
                <a:solidFill>
                  <a:schemeClr val="tx1"/>
                </a:solidFill>
                <a:cs typeface="Arial" charset="0"/>
              </a:rPr>
              <a:t>set</a:t>
            </a:r>
            <a:r>
              <a:rPr lang="en-US" sz="2400" dirty="0" smtClean="0">
                <a:solidFill>
                  <a:schemeClr val="tx1"/>
                </a:solidFill>
                <a:cs typeface="Arial" charset="0"/>
              </a:rPr>
              <a:t> </a:t>
            </a:r>
            <a:r>
              <a:rPr sz="2400" dirty="0" smtClean="0">
                <a:solidFill>
                  <a:schemeClr val="tx1"/>
                </a:solidFill>
                <a:cs typeface="Arial" charset="0"/>
              </a:rPr>
              <a:t>of</a:t>
            </a:r>
            <a:r>
              <a:rPr lang="en-US" sz="2400" dirty="0" smtClean="0">
                <a:solidFill>
                  <a:schemeClr val="tx1"/>
                </a:solidFill>
                <a:cs typeface="Arial" charset="0"/>
              </a:rPr>
              <a:t> </a:t>
            </a:r>
            <a:r>
              <a:rPr sz="2400" dirty="0" smtClean="0">
                <a:solidFill>
                  <a:schemeClr val="tx1"/>
                </a:solidFill>
                <a:cs typeface="Arial" charset="0"/>
              </a:rPr>
              <a:t>acceptable</a:t>
            </a:r>
            <a:r>
              <a:rPr lang="en-US" sz="2400" dirty="0" smtClean="0">
                <a:solidFill>
                  <a:schemeClr val="tx1"/>
                </a:solidFill>
                <a:cs typeface="Arial" charset="0"/>
              </a:rPr>
              <a:t> </a:t>
            </a:r>
            <a:r>
              <a:rPr sz="2400" dirty="0" smtClean="0">
                <a:solidFill>
                  <a:schemeClr val="tx1"/>
                </a:solidFill>
                <a:cs typeface="Arial" charset="0"/>
              </a:rPr>
              <a:t>values</a:t>
            </a:r>
          </a:p>
          <a:p>
            <a:pPr eaLnBrk="1" hangingPunct="1"/>
            <a:endParaRPr sz="2400" dirty="0" smtClean="0">
              <a:solidFill>
                <a:schemeClr val="tx1"/>
              </a:solidFill>
              <a:cs typeface="Arial" charset="0"/>
            </a:endParaRPr>
          </a:p>
          <a:p>
            <a:pPr eaLnBrk="1" hangingPunct="1"/>
            <a:r>
              <a:rPr sz="2400" dirty="0" smtClean="0">
                <a:solidFill>
                  <a:schemeClr val="tx1"/>
                </a:solidFill>
                <a:cs typeface="Arial" charset="0"/>
              </a:rPr>
              <a:t>For</a:t>
            </a:r>
            <a:r>
              <a:rPr lang="en-US" sz="2400" dirty="0" smtClean="0">
                <a:solidFill>
                  <a:schemeClr val="tx1"/>
                </a:solidFill>
                <a:cs typeface="Arial" charset="0"/>
              </a:rPr>
              <a:t> </a:t>
            </a:r>
            <a:r>
              <a:rPr sz="2400" dirty="0" smtClean="0">
                <a:solidFill>
                  <a:schemeClr val="tx1"/>
                </a:solidFill>
                <a:cs typeface="Arial" charset="0"/>
              </a:rPr>
              <a:t>example:</a:t>
            </a:r>
            <a:r>
              <a:rPr lang="en-US" sz="2400" dirty="0" smtClean="0">
                <a:solidFill>
                  <a:schemeClr val="tx1"/>
                </a:solidFill>
                <a:cs typeface="Arial" charset="0"/>
              </a:rPr>
              <a:t> </a:t>
            </a:r>
            <a:r>
              <a:rPr sz="2400" dirty="0" smtClean="0">
                <a:solidFill>
                  <a:schemeClr val="tx1"/>
                </a:solidFill>
                <a:cs typeface="Arial" charset="0"/>
              </a:rPr>
              <a:t>An</a:t>
            </a:r>
            <a:r>
              <a:rPr lang="en-US" sz="2400" dirty="0" smtClean="0">
                <a:solidFill>
                  <a:schemeClr val="tx1"/>
                </a:solidFill>
                <a:cs typeface="Arial" charset="0"/>
              </a:rPr>
              <a:t> </a:t>
            </a:r>
            <a:r>
              <a:rPr sz="2400" dirty="0" smtClean="0">
                <a:solidFill>
                  <a:schemeClr val="tx1"/>
                </a:solidFill>
                <a:cs typeface="Arial" charset="0"/>
              </a:rPr>
              <a:t>element</a:t>
            </a:r>
            <a:r>
              <a:rPr lang="en-US" sz="2400" dirty="0" smtClean="0">
                <a:solidFill>
                  <a:schemeClr val="tx1"/>
                </a:solidFill>
                <a:cs typeface="Arial" charset="0"/>
              </a:rPr>
              <a:t> </a:t>
            </a:r>
            <a:r>
              <a:rPr sz="2400" dirty="0" smtClean="0">
                <a:solidFill>
                  <a:schemeClr val="tx1"/>
                </a:solidFill>
                <a:cs typeface="Arial" charset="0"/>
              </a:rPr>
              <a:t>“sport”</a:t>
            </a:r>
            <a:r>
              <a:rPr lang="en-US" sz="2400" dirty="0" smtClean="0">
                <a:solidFill>
                  <a:schemeClr val="tx1"/>
                </a:solidFill>
                <a:cs typeface="Arial" charset="0"/>
              </a:rPr>
              <a:t> </a:t>
            </a:r>
            <a:r>
              <a:rPr sz="2400" dirty="0" smtClean="0">
                <a:solidFill>
                  <a:schemeClr val="tx1"/>
                </a:solidFill>
                <a:cs typeface="Arial" charset="0"/>
              </a:rPr>
              <a:t>is</a:t>
            </a:r>
            <a:r>
              <a:rPr lang="en-US" sz="2400" dirty="0" smtClean="0">
                <a:solidFill>
                  <a:schemeClr val="tx1"/>
                </a:solidFill>
                <a:cs typeface="Arial" charset="0"/>
              </a:rPr>
              <a:t> </a:t>
            </a:r>
            <a:r>
              <a:rPr sz="2400" dirty="0" smtClean="0">
                <a:solidFill>
                  <a:schemeClr val="tx1"/>
                </a:solidFill>
                <a:cs typeface="Arial" charset="0"/>
              </a:rPr>
              <a:t>defined</a:t>
            </a:r>
            <a:r>
              <a:rPr lang="en-US" sz="2400" dirty="0" smtClean="0">
                <a:solidFill>
                  <a:schemeClr val="tx1"/>
                </a:solidFill>
                <a:cs typeface="Arial" charset="0"/>
              </a:rPr>
              <a:t> </a:t>
            </a:r>
            <a:r>
              <a:rPr sz="2400" dirty="0" smtClean="0">
                <a:solidFill>
                  <a:schemeClr val="tx1"/>
                </a:solidFill>
                <a:cs typeface="Arial" charset="0"/>
              </a:rPr>
              <a:t>with</a:t>
            </a:r>
            <a:r>
              <a:rPr lang="en-US" sz="2400" dirty="0" smtClean="0">
                <a:solidFill>
                  <a:schemeClr val="tx1"/>
                </a:solidFill>
                <a:cs typeface="Arial" charset="0"/>
              </a:rPr>
              <a:t> </a:t>
            </a:r>
            <a:r>
              <a:rPr sz="2400" dirty="0" smtClean="0">
                <a:solidFill>
                  <a:schemeClr val="tx1"/>
                </a:solidFill>
                <a:cs typeface="Arial" charset="0"/>
              </a:rPr>
              <a:t>a</a:t>
            </a:r>
            <a:r>
              <a:rPr lang="en-US" sz="2400" dirty="0">
                <a:cs typeface="Arial" charset="0"/>
              </a:rPr>
              <a:t> </a:t>
            </a:r>
            <a:r>
              <a:rPr sz="2400" dirty="0" smtClean="0">
                <a:solidFill>
                  <a:schemeClr val="tx1"/>
                </a:solidFill>
                <a:cs typeface="Arial" charset="0"/>
              </a:rPr>
              <a:t>restriction.</a:t>
            </a:r>
            <a:r>
              <a:rPr lang="en-US" sz="2400" dirty="0" smtClean="0">
                <a:solidFill>
                  <a:schemeClr val="tx1"/>
                </a:solidFill>
                <a:cs typeface="Arial" charset="0"/>
              </a:rPr>
              <a:t> </a:t>
            </a:r>
            <a:r>
              <a:rPr sz="2400" dirty="0" smtClean="0">
                <a:solidFill>
                  <a:schemeClr val="tx1"/>
                </a:solidFill>
                <a:cs typeface="Arial" charset="0"/>
              </a:rPr>
              <a:t>The</a:t>
            </a:r>
            <a:r>
              <a:rPr lang="en-US" sz="2400" dirty="0" smtClean="0">
                <a:solidFill>
                  <a:schemeClr val="tx1"/>
                </a:solidFill>
                <a:cs typeface="Arial" charset="0"/>
              </a:rPr>
              <a:t> </a:t>
            </a:r>
            <a:r>
              <a:rPr sz="2400" dirty="0" smtClean="0">
                <a:solidFill>
                  <a:schemeClr val="tx1"/>
                </a:solidFill>
                <a:cs typeface="Arial" charset="0"/>
              </a:rPr>
              <a:t>only</a:t>
            </a:r>
            <a:r>
              <a:rPr lang="en-US" sz="2400" dirty="0" smtClean="0">
                <a:solidFill>
                  <a:schemeClr val="tx1"/>
                </a:solidFill>
                <a:cs typeface="Arial" charset="0"/>
              </a:rPr>
              <a:t> </a:t>
            </a:r>
            <a:r>
              <a:rPr sz="2400" dirty="0" smtClean="0">
                <a:solidFill>
                  <a:schemeClr val="tx1"/>
                </a:solidFill>
                <a:cs typeface="Arial" charset="0"/>
              </a:rPr>
              <a:t>acceptable</a:t>
            </a:r>
            <a:r>
              <a:rPr lang="en-US" sz="2400" dirty="0" smtClean="0">
                <a:solidFill>
                  <a:schemeClr val="tx1"/>
                </a:solidFill>
                <a:cs typeface="Arial" charset="0"/>
              </a:rPr>
              <a:t> </a:t>
            </a:r>
            <a:r>
              <a:rPr sz="2400" dirty="0" smtClean="0">
                <a:solidFill>
                  <a:schemeClr val="tx1"/>
                </a:solidFill>
                <a:cs typeface="Arial" charset="0"/>
              </a:rPr>
              <a:t>values</a:t>
            </a:r>
            <a:r>
              <a:rPr lang="en-US" sz="2400" dirty="0" smtClean="0">
                <a:solidFill>
                  <a:schemeClr val="tx1"/>
                </a:solidFill>
                <a:cs typeface="Arial" charset="0"/>
              </a:rPr>
              <a:t> </a:t>
            </a:r>
            <a:r>
              <a:rPr sz="2400" dirty="0" smtClean="0">
                <a:solidFill>
                  <a:schemeClr val="tx1"/>
                </a:solidFill>
                <a:cs typeface="Arial" charset="0"/>
              </a:rPr>
              <a:t>are:</a:t>
            </a:r>
            <a:r>
              <a:rPr lang="en-US" sz="2400" dirty="0" smtClean="0">
                <a:solidFill>
                  <a:schemeClr val="tx1"/>
                </a:solidFill>
                <a:cs typeface="Arial" charset="0"/>
              </a:rPr>
              <a:t> </a:t>
            </a:r>
            <a:r>
              <a:rPr sz="2400" dirty="0" smtClean="0">
                <a:solidFill>
                  <a:schemeClr val="tx1"/>
                </a:solidFill>
                <a:cs typeface="Arial" charset="0"/>
              </a:rPr>
              <a:t>Tennis,</a:t>
            </a:r>
            <a:r>
              <a:rPr lang="en-US" sz="2400" dirty="0" smtClean="0">
                <a:solidFill>
                  <a:schemeClr val="tx1"/>
                </a:solidFill>
                <a:cs typeface="Arial" charset="0"/>
              </a:rPr>
              <a:t> </a:t>
            </a:r>
            <a:r>
              <a:rPr sz="2400" dirty="0" smtClean="0">
                <a:solidFill>
                  <a:schemeClr val="tx1"/>
                </a:solidFill>
                <a:cs typeface="Arial" charset="0"/>
              </a:rPr>
              <a:t>Golf,</a:t>
            </a:r>
            <a:r>
              <a:rPr lang="en-US" sz="2400" dirty="0">
                <a:cs typeface="Arial" charset="0"/>
              </a:rPr>
              <a:t> </a:t>
            </a:r>
            <a:r>
              <a:rPr sz="2400" dirty="0" smtClean="0">
                <a:solidFill>
                  <a:schemeClr val="tx1"/>
                </a:solidFill>
                <a:cs typeface="Arial" charset="0"/>
              </a:rPr>
              <a:t>Badminton</a:t>
            </a:r>
          </a:p>
          <a:p>
            <a:pPr eaLnBrk="1" hangingPunct="1">
              <a:buFont typeface="Arial" charset="0"/>
              <a:buNone/>
            </a:pPr>
            <a:r>
              <a:rPr lang="en-US" dirty="0" smtClean="0">
                <a:solidFill>
                  <a:schemeClr val="tx1"/>
                </a:solidFill>
                <a:cs typeface="Arial" charset="0"/>
              </a:rPr>
              <a:t>    </a:t>
            </a: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&lt;</a:t>
            </a:r>
            <a:r>
              <a:rPr dirty="0" err="1" smtClean="0">
                <a:solidFill>
                  <a:schemeClr val="tx1"/>
                </a:solidFill>
                <a:latin typeface="Calibri" pitchFamily="34" charset="0"/>
                <a:cs typeface="Arial" charset="0"/>
              </a:rPr>
              <a:t>xs:element</a:t>
            </a: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name=“sport"&gt;</a:t>
            </a:r>
            <a:br>
              <a:rPr dirty="0" smtClean="0">
                <a:solidFill>
                  <a:schemeClr val="tx1"/>
                </a:solidFill>
                <a:latin typeface="Calibri" pitchFamily="34" charset="0"/>
                <a:cs typeface="Arial" charset="0"/>
              </a:rPr>
            </a:b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&lt;</a:t>
            </a:r>
            <a:r>
              <a:rPr dirty="0" err="1" smtClean="0">
                <a:solidFill>
                  <a:schemeClr val="tx1"/>
                </a:solidFill>
                <a:latin typeface="Calibri" pitchFamily="34" charset="0"/>
                <a:cs typeface="Arial" charset="0"/>
              </a:rPr>
              <a:t>xs:simpleType</a:t>
            </a:r>
            <a:r>
              <a:rPr dirty="0" smtClean="0">
                <a:solidFill>
                  <a:schemeClr val="tx1"/>
                </a:solidFill>
                <a:latin typeface="Calibri" pitchFamily="34" charset="0"/>
                <a:cs typeface="Arial" charset="0"/>
              </a:rPr>
              <a:t>&gt;</a:t>
            </a:r>
            <a:br>
              <a:rPr dirty="0" smtClean="0">
                <a:solidFill>
                  <a:schemeClr val="tx1"/>
                </a:solidFill>
                <a:latin typeface="Calibri" pitchFamily="34" charset="0"/>
                <a:cs typeface="Arial" charset="0"/>
              </a:rPr>
            </a:b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&lt;</a:t>
            </a:r>
            <a:r>
              <a:rPr dirty="0" err="1" smtClean="0">
                <a:solidFill>
                  <a:schemeClr val="tx1"/>
                </a:solidFill>
                <a:latin typeface="Calibri" pitchFamily="34" charset="0"/>
                <a:cs typeface="Arial" charset="0"/>
              </a:rPr>
              <a:t>xs:restriction</a:t>
            </a: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base="</a:t>
            </a:r>
            <a:r>
              <a:rPr dirty="0" err="1" smtClean="0">
                <a:solidFill>
                  <a:schemeClr val="tx1"/>
                </a:solidFill>
                <a:latin typeface="Calibri" pitchFamily="34" charset="0"/>
                <a:cs typeface="Arial" charset="0"/>
              </a:rPr>
              <a:t>xs:string</a:t>
            </a:r>
            <a:r>
              <a:rPr dirty="0" smtClean="0">
                <a:solidFill>
                  <a:schemeClr val="tx1"/>
                </a:solidFill>
                <a:latin typeface="Calibri" pitchFamily="34" charset="0"/>
                <a:cs typeface="Arial" charset="0"/>
              </a:rPr>
              <a:t>"&gt;</a:t>
            </a:r>
            <a:br>
              <a:rPr dirty="0" smtClean="0">
                <a:solidFill>
                  <a:schemeClr val="tx1"/>
                </a:solidFill>
                <a:latin typeface="Calibri" pitchFamily="34" charset="0"/>
                <a:cs typeface="Arial" charset="0"/>
              </a:rPr>
            </a:b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&lt;</a:t>
            </a:r>
            <a:r>
              <a:rPr dirty="0" err="1" smtClean="0">
                <a:solidFill>
                  <a:schemeClr val="tx1"/>
                </a:solidFill>
                <a:latin typeface="Calibri" pitchFamily="34" charset="0"/>
                <a:cs typeface="Arial" charset="0"/>
              </a:rPr>
              <a:t>xs:enumeration</a:t>
            </a: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value=“Tennis"/&gt;</a:t>
            </a:r>
            <a:br>
              <a:rPr dirty="0" smtClean="0">
                <a:solidFill>
                  <a:schemeClr val="tx1"/>
                </a:solidFill>
                <a:latin typeface="Calibri" pitchFamily="34" charset="0"/>
                <a:cs typeface="Arial" charset="0"/>
              </a:rPr>
            </a:b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&lt;</a:t>
            </a:r>
            <a:r>
              <a:rPr dirty="0" err="1" smtClean="0">
                <a:solidFill>
                  <a:schemeClr val="tx1"/>
                </a:solidFill>
                <a:latin typeface="Calibri" pitchFamily="34" charset="0"/>
                <a:cs typeface="Arial" charset="0"/>
              </a:rPr>
              <a:t>xs:enumeration</a:t>
            </a: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value="Golf"/&gt;</a:t>
            </a:r>
            <a:br>
              <a:rPr dirty="0" smtClean="0">
                <a:solidFill>
                  <a:schemeClr val="tx1"/>
                </a:solidFill>
                <a:latin typeface="Calibri" pitchFamily="34" charset="0"/>
                <a:cs typeface="Arial" charset="0"/>
              </a:rPr>
            </a:b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&lt;</a:t>
            </a:r>
            <a:r>
              <a:rPr dirty="0" err="1" smtClean="0">
                <a:solidFill>
                  <a:schemeClr val="tx1"/>
                </a:solidFill>
                <a:latin typeface="Calibri" pitchFamily="34" charset="0"/>
                <a:cs typeface="Arial" charset="0"/>
              </a:rPr>
              <a:t>xs:enumeration</a:t>
            </a: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value=“Badminton"/&gt;</a:t>
            </a:r>
            <a:br>
              <a:rPr dirty="0" smtClean="0">
                <a:solidFill>
                  <a:schemeClr val="tx1"/>
                </a:solidFill>
                <a:latin typeface="Calibri" pitchFamily="34" charset="0"/>
                <a:cs typeface="Arial" charset="0"/>
              </a:rPr>
            </a:b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&lt;/</a:t>
            </a:r>
            <a:r>
              <a:rPr dirty="0" err="1" smtClean="0">
                <a:solidFill>
                  <a:schemeClr val="tx1"/>
                </a:solidFill>
                <a:latin typeface="Calibri" pitchFamily="34" charset="0"/>
                <a:cs typeface="Arial" charset="0"/>
              </a:rPr>
              <a:t>xs:restriction</a:t>
            </a:r>
            <a:r>
              <a:rPr dirty="0" smtClean="0">
                <a:solidFill>
                  <a:schemeClr val="tx1"/>
                </a:solidFill>
                <a:latin typeface="Calibri" pitchFamily="34" charset="0"/>
                <a:cs typeface="Arial" charset="0"/>
              </a:rPr>
              <a:t>&gt;</a:t>
            </a:r>
            <a:br>
              <a:rPr dirty="0" smtClean="0">
                <a:solidFill>
                  <a:schemeClr val="tx1"/>
                </a:solidFill>
                <a:latin typeface="Calibri" pitchFamily="34" charset="0"/>
                <a:cs typeface="Arial" charset="0"/>
              </a:rPr>
            </a:br>
            <a:r>
              <a:rPr lang="en-US" dirty="0" smtClean="0">
                <a:solidFill>
                  <a:schemeClr val="tx1"/>
                </a:solidFill>
                <a:latin typeface="Calibri" pitchFamily="34" charset="0"/>
                <a:cs typeface="Arial" charset="0"/>
              </a:rPr>
              <a:t>  </a:t>
            </a:r>
            <a:r>
              <a:rPr dirty="0" smtClean="0">
                <a:solidFill>
                  <a:schemeClr val="tx1"/>
                </a:solidFill>
                <a:latin typeface="Calibri" pitchFamily="34" charset="0"/>
                <a:cs typeface="Arial" charset="0"/>
              </a:rPr>
              <a:t>&lt;/</a:t>
            </a:r>
            <a:r>
              <a:rPr dirty="0" err="1" smtClean="0">
                <a:solidFill>
                  <a:schemeClr val="tx1"/>
                </a:solidFill>
                <a:latin typeface="Calibri" pitchFamily="34" charset="0"/>
                <a:cs typeface="Arial" charset="0"/>
              </a:rPr>
              <a:t>xs:simpleType</a:t>
            </a:r>
            <a:r>
              <a:rPr dirty="0" smtClean="0">
                <a:solidFill>
                  <a:schemeClr val="tx1"/>
                </a:solidFill>
                <a:latin typeface="Calibri" pitchFamily="34" charset="0"/>
                <a:cs typeface="Arial" charset="0"/>
              </a:rPr>
              <a:t>&gt;</a:t>
            </a:r>
            <a:br>
              <a:rPr dirty="0" smtClean="0">
                <a:solidFill>
                  <a:schemeClr val="tx1"/>
                </a:solidFill>
                <a:latin typeface="Calibri" pitchFamily="34" charset="0"/>
                <a:cs typeface="Arial" charset="0"/>
              </a:rPr>
            </a:br>
            <a:r>
              <a:rPr dirty="0" smtClean="0">
                <a:solidFill>
                  <a:schemeClr val="tx1"/>
                </a:solidFill>
                <a:latin typeface="Calibri" pitchFamily="34" charset="0"/>
                <a:cs typeface="Arial" charset="0"/>
              </a:rPr>
              <a:t>&lt;/</a:t>
            </a:r>
            <a:r>
              <a:rPr dirty="0" err="1" smtClean="0">
                <a:solidFill>
                  <a:schemeClr val="tx1"/>
                </a:solidFill>
                <a:latin typeface="Calibri" pitchFamily="34" charset="0"/>
                <a:cs typeface="Arial" charset="0"/>
              </a:rPr>
              <a:t>xs:element</a:t>
            </a:r>
            <a:r>
              <a:rPr dirty="0" smtClean="0">
                <a:solidFill>
                  <a:schemeClr val="tx1"/>
                </a:solidFill>
                <a:latin typeface="Calibri" pitchFamily="34" charset="0"/>
                <a:cs typeface="Arial" charset="0"/>
              </a:rPr>
              <a:t>&gt;</a:t>
            </a:r>
          </a:p>
          <a:p>
            <a:pPr eaLnBrk="1" hangingPunct="1"/>
            <a:endParaRPr dirty="0" smtClean="0">
              <a:solidFill>
                <a:schemeClr val="tx1"/>
              </a:solidFill>
              <a:cs typeface="Arial" charset="0"/>
            </a:endParaRPr>
          </a:p>
        </p:txBody>
      </p:sp>
      <p:sp>
        <p:nvSpPr>
          <p:cNvPr id="90116" name="Rectangle 4"/>
          <p:cNvSpPr>
            <a:spLocks noChangeArrowheads="1"/>
          </p:cNvSpPr>
          <p:nvPr/>
        </p:nvSpPr>
        <p:spPr bwMode="auto">
          <a:xfrm>
            <a:off x="685800" y="3505200"/>
            <a:ext cx="5105400" cy="28956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p:cNvSpPr>
          <p:nvPr>
            <p:ph type="body" sz="quarter" idx="11"/>
          </p:nvPr>
        </p:nvSpPr>
        <p:spPr>
          <a:xfrm>
            <a:off x="228600" y="228600"/>
            <a:ext cx="8689975" cy="615553"/>
          </a:xfrm>
        </p:spPr>
        <p:txBody>
          <a:bodyPr/>
          <a:lstStyle/>
          <a:p>
            <a:pPr fontAlgn="auto">
              <a:spcAft>
                <a:spcPts val="0"/>
              </a:spcAft>
              <a:buFont typeface="Arial"/>
              <a:buNone/>
              <a:defRPr/>
            </a:pPr>
            <a:r>
              <a:rPr dirty="0" smtClean="0"/>
              <a:t>Elements</a:t>
            </a:r>
            <a:r>
              <a:rPr lang="en-US" dirty="0" smtClean="0"/>
              <a:t> </a:t>
            </a:r>
            <a:r>
              <a:rPr dirty="0" smtClean="0"/>
              <a:t>containing</a:t>
            </a:r>
            <a:r>
              <a:rPr lang="en-US" dirty="0" smtClean="0"/>
              <a:t> </a:t>
            </a:r>
            <a:r>
              <a:rPr dirty="0" smtClean="0"/>
              <a:t>only</a:t>
            </a:r>
            <a:r>
              <a:rPr lang="en-US" dirty="0" smtClean="0"/>
              <a:t> </a:t>
            </a:r>
            <a:r>
              <a:rPr dirty="0" smtClean="0"/>
              <a:t>other</a:t>
            </a:r>
            <a:r>
              <a:rPr lang="en-US" dirty="0" smtClean="0"/>
              <a:t> </a:t>
            </a:r>
            <a:r>
              <a:rPr dirty="0" smtClean="0"/>
              <a:t>elements</a:t>
            </a:r>
            <a:endParaRPr dirty="0"/>
          </a:p>
        </p:txBody>
      </p:sp>
      <p:sp>
        <p:nvSpPr>
          <p:cNvPr id="6" name="Text Placeholder 5"/>
          <p:cNvSpPr>
            <a:spLocks noGrp="1"/>
          </p:cNvSpPr>
          <p:nvPr>
            <p:ph type="body" sz="quarter" idx="16"/>
          </p:nvPr>
        </p:nvSpPr>
        <p:spPr>
          <a:xfrm>
            <a:off x="457200" y="1360488"/>
            <a:ext cx="8240713" cy="5040312"/>
          </a:xfrm>
        </p:spPr>
        <p:txBody>
          <a:bodyPr>
            <a:noAutofit/>
          </a:bodyPr>
          <a:lstStyle/>
          <a:p>
            <a:pPr eaLnBrk="1" fontAlgn="auto" hangingPunct="1">
              <a:spcAft>
                <a:spcPts val="0"/>
              </a:spcAft>
              <a:buFont typeface="Arial"/>
              <a:buChar char="•"/>
              <a:defRPr/>
            </a:pPr>
            <a:r>
              <a:rPr dirty="0" smtClean="0">
                <a:solidFill>
                  <a:schemeClr val="tx1"/>
                </a:solidFill>
                <a:latin typeface="+mj-lt"/>
              </a:rPr>
              <a:t>Example</a:t>
            </a:r>
            <a:r>
              <a:rPr lang="en-US" dirty="0" smtClean="0">
                <a:solidFill>
                  <a:schemeClr val="tx1"/>
                </a:solidFill>
                <a:latin typeface="+mj-lt"/>
              </a:rPr>
              <a:t> </a:t>
            </a:r>
            <a:r>
              <a:rPr dirty="0" smtClean="0">
                <a:solidFill>
                  <a:schemeClr val="tx1"/>
                </a:solidFill>
                <a:latin typeface="+mj-lt"/>
              </a:rPr>
              <a:t>of</a:t>
            </a:r>
            <a:r>
              <a:rPr lang="en-US" dirty="0" smtClean="0">
                <a:solidFill>
                  <a:schemeClr val="tx1"/>
                </a:solidFill>
                <a:latin typeface="+mj-lt"/>
              </a:rPr>
              <a:t> </a:t>
            </a:r>
            <a:r>
              <a:rPr dirty="0" smtClean="0">
                <a:solidFill>
                  <a:schemeClr val="tx1"/>
                </a:solidFill>
                <a:latin typeface="+mj-lt"/>
              </a:rPr>
              <a:t>XML</a:t>
            </a:r>
            <a:r>
              <a:rPr lang="en-US" dirty="0" smtClean="0">
                <a:solidFill>
                  <a:schemeClr val="tx1"/>
                </a:solidFill>
                <a:latin typeface="+mj-lt"/>
              </a:rPr>
              <a:t> </a:t>
            </a:r>
            <a:r>
              <a:rPr dirty="0" smtClean="0">
                <a:solidFill>
                  <a:schemeClr val="tx1"/>
                </a:solidFill>
                <a:latin typeface="+mj-lt"/>
              </a:rPr>
              <a:t>element</a:t>
            </a:r>
            <a:r>
              <a:rPr lang="en-US" dirty="0" smtClean="0">
                <a:solidFill>
                  <a:schemeClr val="tx1"/>
                </a:solidFill>
                <a:latin typeface="+mj-lt"/>
              </a:rPr>
              <a:t> </a:t>
            </a:r>
            <a:r>
              <a:rPr dirty="0" smtClean="0">
                <a:solidFill>
                  <a:schemeClr val="tx1"/>
                </a:solidFill>
                <a:latin typeface="+mj-lt"/>
              </a:rPr>
              <a:t>"employee“</a:t>
            </a:r>
            <a:r>
              <a:rPr lang="en-US" dirty="0" smtClean="0">
                <a:solidFill>
                  <a:schemeClr val="tx1"/>
                </a:solidFill>
                <a:latin typeface="+mj-lt"/>
              </a:rPr>
              <a:t> </a:t>
            </a:r>
            <a:r>
              <a:rPr dirty="0" smtClean="0">
                <a:solidFill>
                  <a:schemeClr val="tx1"/>
                </a:solidFill>
                <a:latin typeface="+mj-lt"/>
              </a:rPr>
              <a:t>which</a:t>
            </a:r>
            <a:r>
              <a:rPr lang="en-US" dirty="0" smtClean="0">
                <a:solidFill>
                  <a:schemeClr val="tx1"/>
                </a:solidFill>
                <a:latin typeface="+mj-lt"/>
              </a:rPr>
              <a:t> </a:t>
            </a:r>
            <a:r>
              <a:rPr dirty="0" smtClean="0">
                <a:solidFill>
                  <a:schemeClr val="tx1"/>
                </a:solidFill>
                <a:latin typeface="+mj-lt"/>
              </a:rPr>
              <a:t>contains</a:t>
            </a:r>
            <a:r>
              <a:rPr lang="en-US" dirty="0" smtClean="0">
                <a:solidFill>
                  <a:schemeClr val="tx1"/>
                </a:solidFill>
                <a:latin typeface="+mj-lt"/>
              </a:rPr>
              <a:t> </a:t>
            </a:r>
            <a:r>
              <a:rPr dirty="0" smtClean="0">
                <a:solidFill>
                  <a:schemeClr val="tx1"/>
                </a:solidFill>
                <a:latin typeface="+mj-lt"/>
              </a:rPr>
              <a:t>only</a:t>
            </a:r>
            <a:r>
              <a:rPr lang="en-US" dirty="0" smtClean="0">
                <a:solidFill>
                  <a:schemeClr val="tx1"/>
                </a:solidFill>
                <a:latin typeface="+mj-lt"/>
              </a:rPr>
              <a:t> </a:t>
            </a:r>
            <a:r>
              <a:rPr dirty="0" smtClean="0">
                <a:solidFill>
                  <a:schemeClr val="tx1"/>
                </a:solidFill>
                <a:latin typeface="+mj-lt"/>
              </a:rPr>
              <a:t>other</a:t>
            </a:r>
            <a:r>
              <a:rPr lang="en-US" dirty="0">
                <a:latin typeface="+mj-lt"/>
              </a:rPr>
              <a:t> </a:t>
            </a:r>
            <a:r>
              <a:rPr dirty="0" smtClean="0">
                <a:solidFill>
                  <a:schemeClr val="tx1"/>
                </a:solidFill>
                <a:latin typeface="+mj-lt"/>
              </a:rPr>
              <a:t>elements</a:t>
            </a:r>
          </a:p>
          <a:p>
            <a:pPr lvl="1" eaLnBrk="1" fontAlgn="auto" hangingPunct="1">
              <a:spcAft>
                <a:spcPts val="0"/>
              </a:spcAft>
              <a:buFont typeface="Arial" pitchFamily="34" charset="0"/>
              <a:buNone/>
              <a:defRPr/>
            </a:pPr>
            <a:r>
              <a:rPr dirty="0" smtClean="0">
                <a:solidFill>
                  <a:schemeClr val="tx1"/>
                </a:solidFill>
                <a:latin typeface="Calibri" pitchFamily="34" charset="0"/>
                <a:cs typeface="+mn-cs"/>
              </a:rPr>
              <a:t>&lt;employee&gt;</a:t>
            </a:r>
            <a:br>
              <a:rPr dirty="0" smtClean="0">
                <a:solidFill>
                  <a:schemeClr val="tx1"/>
                </a:solidFill>
                <a:latin typeface="Calibri" pitchFamily="34" charset="0"/>
                <a:cs typeface="+mn-cs"/>
              </a:rPr>
            </a:br>
            <a:r>
              <a:rPr dirty="0" smtClean="0">
                <a:solidFill>
                  <a:schemeClr val="tx1"/>
                </a:solidFill>
                <a:latin typeface="Calibri" pitchFamily="34" charset="0"/>
                <a:cs typeface="+mn-cs"/>
              </a:rPr>
              <a:t>&lt;name&gt;Anny&lt;/name&gt;</a:t>
            </a:r>
          </a:p>
          <a:p>
            <a:pPr lvl="1" eaLnBrk="1" fontAlgn="auto" hangingPunct="1">
              <a:spcAft>
                <a:spcPts val="0"/>
              </a:spcAft>
              <a:buFont typeface="Arial" pitchFamily="34" charset="0"/>
              <a:buNone/>
              <a:defRPr/>
            </a:pPr>
            <a:r>
              <a:rPr dirty="0" smtClean="0">
                <a:solidFill>
                  <a:schemeClr val="tx1"/>
                </a:solidFill>
                <a:latin typeface="Calibri" pitchFamily="34" charset="0"/>
                <a:cs typeface="+mn-cs"/>
              </a:rPr>
              <a:t>	&lt;address&gt;Park</a:t>
            </a:r>
            <a:r>
              <a:rPr lang="en-US" dirty="0" smtClean="0">
                <a:solidFill>
                  <a:schemeClr val="tx1"/>
                </a:solidFill>
                <a:latin typeface="Calibri" pitchFamily="34" charset="0"/>
                <a:cs typeface="+mn-cs"/>
              </a:rPr>
              <a:t> </a:t>
            </a:r>
            <a:r>
              <a:rPr dirty="0" smtClean="0">
                <a:solidFill>
                  <a:schemeClr val="tx1"/>
                </a:solidFill>
                <a:latin typeface="Calibri" pitchFamily="34" charset="0"/>
                <a:cs typeface="+mn-cs"/>
              </a:rPr>
              <a:t>Street,</a:t>
            </a:r>
            <a:r>
              <a:rPr lang="en-US" dirty="0" smtClean="0">
                <a:solidFill>
                  <a:schemeClr val="tx1"/>
                </a:solidFill>
                <a:latin typeface="Calibri" pitchFamily="34" charset="0"/>
                <a:cs typeface="+mn-cs"/>
              </a:rPr>
              <a:t> </a:t>
            </a:r>
            <a:r>
              <a:rPr dirty="0" smtClean="0">
                <a:solidFill>
                  <a:schemeClr val="tx1"/>
                </a:solidFill>
                <a:latin typeface="Calibri" pitchFamily="34" charset="0"/>
                <a:cs typeface="+mn-cs"/>
              </a:rPr>
              <a:t>Bangalore&lt;/address&gt;</a:t>
            </a:r>
          </a:p>
          <a:p>
            <a:pPr lvl="1" eaLnBrk="1" fontAlgn="auto" hangingPunct="1">
              <a:spcAft>
                <a:spcPts val="0"/>
              </a:spcAft>
              <a:buFont typeface="Arial" pitchFamily="34" charset="0"/>
              <a:buNone/>
              <a:defRPr/>
            </a:pPr>
            <a:r>
              <a:rPr dirty="0" smtClean="0">
                <a:solidFill>
                  <a:schemeClr val="tx1"/>
                </a:solidFill>
                <a:latin typeface="Calibri" pitchFamily="34" charset="0"/>
                <a:cs typeface="+mn-cs"/>
              </a:rPr>
              <a:t>&lt;/employee&gt;</a:t>
            </a:r>
            <a:r>
              <a:rPr lang="en-US" dirty="0" smtClean="0">
                <a:solidFill>
                  <a:schemeClr val="tx1"/>
                </a:solidFill>
                <a:latin typeface="Calibri" pitchFamily="34" charset="0"/>
                <a:cs typeface="+mn-cs"/>
              </a:rPr>
              <a:t> </a:t>
            </a:r>
            <a:endParaRPr dirty="0" smtClean="0">
              <a:solidFill>
                <a:schemeClr val="tx1"/>
              </a:solidFill>
              <a:latin typeface="Calibri" pitchFamily="34" charset="0"/>
              <a:cs typeface="+mn-cs"/>
            </a:endParaRPr>
          </a:p>
          <a:p>
            <a:pPr eaLnBrk="1" fontAlgn="auto" hangingPunct="1">
              <a:spcAft>
                <a:spcPts val="0"/>
              </a:spcAft>
              <a:buFont typeface="Arial"/>
              <a:buChar char="•"/>
              <a:defRPr/>
            </a:pPr>
            <a:r>
              <a:rPr dirty="0" smtClean="0">
                <a:solidFill>
                  <a:schemeClr val="tx1"/>
                </a:solidFill>
                <a:latin typeface="+mj-lt"/>
              </a:rPr>
              <a:t>Create</a:t>
            </a:r>
            <a:r>
              <a:rPr lang="en-US" dirty="0" smtClean="0">
                <a:solidFill>
                  <a:schemeClr val="tx1"/>
                </a:solidFill>
                <a:latin typeface="+mj-lt"/>
              </a:rPr>
              <a:t> </a:t>
            </a:r>
            <a:r>
              <a:rPr dirty="0" smtClean="0">
                <a:solidFill>
                  <a:schemeClr val="tx1"/>
                </a:solidFill>
                <a:latin typeface="+mj-lt"/>
              </a:rPr>
              <a:t>a</a:t>
            </a:r>
            <a:r>
              <a:rPr lang="en-US" dirty="0" smtClean="0">
                <a:solidFill>
                  <a:schemeClr val="tx1"/>
                </a:solidFill>
                <a:latin typeface="+mj-lt"/>
              </a:rPr>
              <a:t> </a:t>
            </a:r>
            <a:r>
              <a:rPr dirty="0" smtClean="0">
                <a:solidFill>
                  <a:schemeClr val="tx1"/>
                </a:solidFill>
                <a:latin typeface="+mj-lt"/>
              </a:rPr>
              <a:t>named</a:t>
            </a:r>
            <a:r>
              <a:rPr lang="en-US" dirty="0" smtClean="0">
                <a:solidFill>
                  <a:schemeClr val="tx1"/>
                </a:solidFill>
                <a:latin typeface="+mj-lt"/>
              </a:rPr>
              <a:t> </a:t>
            </a:r>
            <a:r>
              <a:rPr dirty="0" err="1" smtClean="0">
                <a:solidFill>
                  <a:schemeClr val="tx1"/>
                </a:solidFill>
                <a:latin typeface="+mj-lt"/>
              </a:rPr>
              <a:t>complexType</a:t>
            </a:r>
            <a:r>
              <a:rPr lang="en-US" dirty="0" smtClean="0">
                <a:solidFill>
                  <a:schemeClr val="tx1"/>
                </a:solidFill>
                <a:latin typeface="+mj-lt"/>
              </a:rPr>
              <a:t> </a:t>
            </a:r>
            <a:r>
              <a:rPr dirty="0" smtClean="0">
                <a:solidFill>
                  <a:schemeClr val="tx1"/>
                </a:solidFill>
                <a:latin typeface="+mj-lt"/>
              </a:rPr>
              <a:t>“person”</a:t>
            </a:r>
            <a:r>
              <a:rPr lang="en-US" dirty="0" smtClean="0">
                <a:solidFill>
                  <a:schemeClr val="tx1"/>
                </a:solidFill>
                <a:latin typeface="+mj-lt"/>
              </a:rPr>
              <a:t> </a:t>
            </a:r>
            <a:r>
              <a:rPr dirty="0" smtClean="0">
                <a:solidFill>
                  <a:schemeClr val="tx1"/>
                </a:solidFill>
                <a:latin typeface="+mj-lt"/>
              </a:rPr>
              <a:t>and</a:t>
            </a:r>
            <a:r>
              <a:rPr lang="en-US" dirty="0" smtClean="0">
                <a:solidFill>
                  <a:schemeClr val="tx1"/>
                </a:solidFill>
                <a:latin typeface="+mj-lt"/>
              </a:rPr>
              <a:t> </a:t>
            </a:r>
            <a:r>
              <a:rPr dirty="0" smtClean="0">
                <a:solidFill>
                  <a:schemeClr val="tx1"/>
                </a:solidFill>
                <a:latin typeface="+mj-lt"/>
              </a:rPr>
              <a:t>use</a:t>
            </a:r>
            <a:r>
              <a:rPr lang="en-US" dirty="0" smtClean="0">
                <a:solidFill>
                  <a:schemeClr val="tx1"/>
                </a:solidFill>
                <a:latin typeface="+mj-lt"/>
              </a:rPr>
              <a:t> </a:t>
            </a:r>
            <a:r>
              <a:rPr dirty="0" smtClean="0">
                <a:solidFill>
                  <a:schemeClr val="tx1"/>
                </a:solidFill>
                <a:latin typeface="+mj-lt"/>
              </a:rPr>
              <a:t>that</a:t>
            </a:r>
            <a:r>
              <a:rPr lang="en-US" dirty="0" smtClean="0">
                <a:solidFill>
                  <a:schemeClr val="tx1"/>
                </a:solidFill>
                <a:latin typeface="+mj-lt"/>
              </a:rPr>
              <a:t> </a:t>
            </a:r>
            <a:r>
              <a:rPr dirty="0" smtClean="0">
                <a:solidFill>
                  <a:schemeClr val="tx1"/>
                </a:solidFill>
                <a:latin typeface="+mj-lt"/>
              </a:rPr>
              <a:t>type</a:t>
            </a:r>
            <a:br>
              <a:rPr dirty="0" smtClean="0">
                <a:solidFill>
                  <a:schemeClr val="tx1"/>
                </a:solidFill>
                <a:latin typeface="+mj-lt"/>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xs:complexType</a:t>
            </a:r>
            <a:r>
              <a:rPr lang="en-US" dirty="0" smtClean="0">
                <a:solidFill>
                  <a:schemeClr val="tx1"/>
                </a:solidFill>
                <a:latin typeface="Calibri" pitchFamily="34" charset="0"/>
              </a:rPr>
              <a:t> </a:t>
            </a:r>
            <a:r>
              <a:rPr dirty="0" smtClean="0">
                <a:solidFill>
                  <a:schemeClr val="tx1"/>
                </a:solidFill>
                <a:latin typeface="Calibri" pitchFamily="34" charset="0"/>
              </a:rPr>
              <a:t>name="</a:t>
            </a:r>
            <a:r>
              <a:rPr dirty="0" err="1" smtClean="0">
                <a:solidFill>
                  <a:schemeClr val="tx1"/>
                </a:solidFill>
                <a:latin typeface="Calibri" pitchFamily="34" charset="0"/>
              </a:rPr>
              <a:t>persontype</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xs:sequence</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name="name"</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xs:string</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name=“address"</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xs:string</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xs:sequence</a:t>
            </a:r>
            <a:r>
              <a:rPr dirty="0" smtClean="0">
                <a:solidFill>
                  <a:schemeClr val="tx1"/>
                </a:solidFill>
                <a:latin typeface="Calibri" pitchFamily="34" charset="0"/>
              </a:rPr>
              <a:t>&gt;</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xs:complexType</a:t>
            </a:r>
            <a:r>
              <a:rPr dirty="0" smtClean="0">
                <a:solidFill>
                  <a:schemeClr val="tx1"/>
                </a:solidFill>
                <a:latin typeface="Calibri" pitchFamily="34" charset="0"/>
              </a:rPr>
              <a:t>&gt;</a:t>
            </a:r>
            <a:r>
              <a:rPr lang="en-US" dirty="0" smtClean="0">
                <a:solidFill>
                  <a:schemeClr val="tx1"/>
                </a:solidFill>
                <a:latin typeface="Calibri" pitchFamily="34" charset="0"/>
              </a:rPr>
              <a:t> </a:t>
            </a:r>
            <a:endParaRPr dirty="0" smtClean="0">
              <a:solidFill>
                <a:schemeClr val="tx1"/>
              </a:solidFill>
              <a:latin typeface="Calibri" pitchFamily="34" charset="0"/>
            </a:endParaRPr>
          </a:p>
          <a:p>
            <a:pPr eaLnBrk="1" fontAlgn="auto" hangingPunct="1">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name="employee"</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persontype</a:t>
            </a:r>
            <a:r>
              <a:rPr dirty="0" smtClean="0">
                <a:solidFill>
                  <a:schemeClr val="tx1"/>
                </a:solidFill>
                <a:latin typeface="Calibri" pitchFamily="34" charset="0"/>
              </a:rPr>
              <a:t>“</a:t>
            </a:r>
            <a:r>
              <a:rPr lang="en-US" dirty="0" smtClean="0">
                <a:solidFill>
                  <a:schemeClr val="tx1"/>
                </a:solidFill>
                <a:latin typeface="Calibri" pitchFamily="34" charset="0"/>
              </a:rPr>
              <a:t> </a:t>
            </a:r>
            <a:r>
              <a:rPr dirty="0" smtClean="0">
                <a:solidFill>
                  <a:schemeClr val="tx1"/>
                </a:solidFill>
                <a:latin typeface="Calibri" pitchFamily="34" charset="0"/>
              </a:rPr>
              <a:t>/&gt;</a:t>
            </a:r>
            <a:br>
              <a:rPr dirty="0" smtClean="0">
                <a:solidFill>
                  <a:schemeClr val="tx1"/>
                </a:solidFill>
                <a:latin typeface="Calibri" pitchFamily="34" charset="0"/>
              </a:rPr>
            </a:br>
            <a:endParaRPr dirty="0" smtClean="0">
              <a:solidFill>
                <a:schemeClr val="tx1"/>
              </a:solidFill>
              <a:latin typeface="Calibri" pitchFamily="34" charset="0"/>
            </a:endParaRPr>
          </a:p>
          <a:p>
            <a:pPr eaLnBrk="1" fontAlgn="auto" hangingPunct="1">
              <a:spcAft>
                <a:spcPts val="0"/>
              </a:spcAft>
              <a:buFont typeface="Arial"/>
              <a:buChar char="•"/>
              <a:defRPr/>
            </a:pPr>
            <a:endParaRPr dirty="0">
              <a:solidFill>
                <a:schemeClr val="tx1"/>
              </a:solidFill>
              <a:latin typeface="Calibri" pitchFamily="34" charset="0"/>
            </a:endParaRPr>
          </a:p>
        </p:txBody>
      </p:sp>
      <p:sp>
        <p:nvSpPr>
          <p:cNvPr id="91140" name="Rectangle 4"/>
          <p:cNvSpPr>
            <a:spLocks noChangeArrowheads="1"/>
          </p:cNvSpPr>
          <p:nvPr/>
        </p:nvSpPr>
        <p:spPr bwMode="auto">
          <a:xfrm>
            <a:off x="914400" y="2057400"/>
            <a:ext cx="4953000" cy="1371600"/>
          </a:xfrm>
          <a:prstGeom prst="rect">
            <a:avLst/>
          </a:prstGeom>
          <a:noFill/>
          <a:ln w="9525">
            <a:solidFill>
              <a:schemeClr val="tx1"/>
            </a:solidFill>
            <a:miter lim="800000"/>
            <a:headEnd/>
            <a:tailEnd/>
          </a:ln>
        </p:spPr>
        <p:txBody>
          <a:bodyPr wrap="none" anchor="ctr"/>
          <a:lstStyle/>
          <a:p>
            <a:endParaRPr lang="en-US"/>
          </a:p>
        </p:txBody>
      </p:sp>
      <p:sp>
        <p:nvSpPr>
          <p:cNvPr id="91141" name="Rectangle 5"/>
          <p:cNvSpPr>
            <a:spLocks noChangeArrowheads="1"/>
          </p:cNvSpPr>
          <p:nvPr/>
        </p:nvSpPr>
        <p:spPr bwMode="auto">
          <a:xfrm>
            <a:off x="762000" y="3810000"/>
            <a:ext cx="6172200" cy="23622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p:cNvSpPr>
          <p:nvPr>
            <p:ph type="body" sz="quarter" idx="11"/>
          </p:nvPr>
        </p:nvSpPr>
        <p:spPr>
          <a:xfrm>
            <a:off x="0" y="228600"/>
            <a:ext cx="9293225" cy="507831"/>
          </a:xfrm>
        </p:spPr>
        <p:txBody>
          <a:bodyPr/>
          <a:lstStyle/>
          <a:p>
            <a:pPr fontAlgn="auto">
              <a:lnSpc>
                <a:spcPct val="90000"/>
              </a:lnSpc>
              <a:spcAft>
                <a:spcPts val="0"/>
              </a:spcAft>
              <a:buFont typeface="Arial"/>
              <a:buNone/>
              <a:defRPr/>
            </a:pPr>
            <a:r>
              <a:rPr sz="2900" dirty="0" smtClean="0"/>
              <a:t>Elements</a:t>
            </a:r>
            <a:r>
              <a:rPr lang="en-US" sz="2900" dirty="0" smtClean="0"/>
              <a:t> </a:t>
            </a:r>
            <a:r>
              <a:rPr sz="2900" dirty="0" smtClean="0"/>
              <a:t>containing</a:t>
            </a:r>
            <a:r>
              <a:rPr lang="en-US" sz="2900" dirty="0" smtClean="0"/>
              <a:t> </a:t>
            </a:r>
            <a:r>
              <a:rPr sz="2900" dirty="0" smtClean="0"/>
              <a:t>only</a:t>
            </a:r>
            <a:r>
              <a:rPr lang="en-US" sz="2900" dirty="0" smtClean="0"/>
              <a:t> </a:t>
            </a:r>
            <a:r>
              <a:rPr sz="2900" dirty="0" smtClean="0"/>
              <a:t>other</a:t>
            </a:r>
            <a:r>
              <a:rPr lang="en-US" sz="2900" dirty="0" smtClean="0"/>
              <a:t> </a:t>
            </a:r>
            <a:r>
              <a:rPr sz="2900" dirty="0" smtClean="0"/>
              <a:t>elements</a:t>
            </a:r>
            <a:r>
              <a:rPr lang="en-US" sz="2900" dirty="0" smtClean="0"/>
              <a:t> </a:t>
            </a:r>
            <a:r>
              <a:rPr sz="2900" dirty="0" smtClean="0"/>
              <a:t>(</a:t>
            </a:r>
            <a:r>
              <a:rPr sz="2900" dirty="0"/>
              <a:t>Contd</a:t>
            </a:r>
            <a:r>
              <a:rPr sz="2900" dirty="0" smtClean="0"/>
              <a:t>.).</a:t>
            </a:r>
            <a:endParaRPr sz="2900" dirty="0"/>
          </a:p>
        </p:txBody>
      </p:sp>
      <p:sp>
        <p:nvSpPr>
          <p:cNvPr id="5" name="Text Placeholder 4"/>
          <p:cNvSpPr>
            <a:spLocks noGrp="1"/>
          </p:cNvSpPr>
          <p:nvPr>
            <p:ph type="body" sz="quarter" idx="16"/>
          </p:nvPr>
        </p:nvSpPr>
        <p:spPr/>
        <p:txBody>
          <a:bodyPr>
            <a:normAutofit lnSpcReduction="10000"/>
          </a:bodyPr>
          <a:lstStyle/>
          <a:p>
            <a:pPr eaLnBrk="1" fontAlgn="auto" hangingPunct="1">
              <a:lnSpc>
                <a:spcPct val="90000"/>
              </a:lnSpc>
              <a:spcAft>
                <a:spcPts val="0"/>
              </a:spcAft>
              <a:buFont typeface="Arial"/>
              <a:buChar char="•"/>
              <a:defRPr/>
            </a:pPr>
            <a:r>
              <a:rPr sz="2400" dirty="0" smtClean="0">
                <a:solidFill>
                  <a:schemeClr val="tx1"/>
                </a:solidFill>
              </a:rPr>
              <a:t>In</a:t>
            </a:r>
            <a:r>
              <a:rPr lang="en-US" sz="2400" dirty="0" smtClean="0">
                <a:solidFill>
                  <a:schemeClr val="tx1"/>
                </a:solidFill>
              </a:rPr>
              <a:t> </a:t>
            </a:r>
            <a:r>
              <a:rPr sz="2400" dirty="0" smtClean="0">
                <a:solidFill>
                  <a:schemeClr val="tx1"/>
                </a:solidFill>
              </a:rPr>
              <a:t>this</a:t>
            </a:r>
            <a:r>
              <a:rPr lang="en-US" sz="2400" dirty="0" smtClean="0">
                <a:solidFill>
                  <a:schemeClr val="tx1"/>
                </a:solidFill>
              </a:rPr>
              <a:t> </a:t>
            </a:r>
            <a:r>
              <a:rPr sz="2400" dirty="0" smtClean="0">
                <a:solidFill>
                  <a:schemeClr val="tx1"/>
                </a:solidFill>
              </a:rPr>
              <a:t>method,</a:t>
            </a:r>
            <a:r>
              <a:rPr lang="en-US" sz="2400" dirty="0" smtClean="0">
                <a:solidFill>
                  <a:schemeClr val="tx1"/>
                </a:solidFill>
              </a:rPr>
              <a:t> </a:t>
            </a:r>
            <a:r>
              <a:rPr sz="2400" dirty="0" smtClean="0">
                <a:solidFill>
                  <a:schemeClr val="tx1"/>
                </a:solidFill>
              </a:rPr>
              <a:t>several</a:t>
            </a:r>
            <a:r>
              <a:rPr lang="en-US" sz="2400" dirty="0" smtClean="0">
                <a:solidFill>
                  <a:schemeClr val="tx1"/>
                </a:solidFill>
              </a:rPr>
              <a:t> </a:t>
            </a:r>
            <a:r>
              <a:rPr sz="2400" dirty="0" smtClean="0">
                <a:solidFill>
                  <a:schemeClr val="tx1"/>
                </a:solidFill>
              </a:rPr>
              <a:t>elements</a:t>
            </a:r>
            <a:r>
              <a:rPr lang="en-US" sz="2400" dirty="0" smtClean="0">
                <a:solidFill>
                  <a:schemeClr val="tx1"/>
                </a:solidFill>
              </a:rPr>
              <a:t> </a:t>
            </a:r>
            <a:r>
              <a:rPr sz="2400" dirty="0" smtClean="0">
                <a:solidFill>
                  <a:schemeClr val="tx1"/>
                </a:solidFill>
              </a:rPr>
              <a:t>can</a:t>
            </a:r>
            <a:r>
              <a:rPr lang="en-US" sz="2400" dirty="0" smtClean="0">
                <a:solidFill>
                  <a:schemeClr val="tx1"/>
                </a:solidFill>
              </a:rPr>
              <a:t> </a:t>
            </a:r>
            <a:r>
              <a:rPr sz="2400" dirty="0" smtClean="0">
                <a:solidFill>
                  <a:schemeClr val="tx1"/>
                </a:solidFill>
              </a:rPr>
              <a:t>refer</a:t>
            </a:r>
            <a:r>
              <a:rPr lang="en-US" sz="2400" dirty="0" smtClean="0">
                <a:solidFill>
                  <a:schemeClr val="tx1"/>
                </a:solidFill>
              </a:rPr>
              <a:t> </a:t>
            </a:r>
            <a:r>
              <a:rPr sz="2400" dirty="0" smtClean="0">
                <a:solidFill>
                  <a:schemeClr val="tx1"/>
                </a:solidFill>
              </a:rPr>
              <a:t>to</a:t>
            </a:r>
            <a:r>
              <a:rPr lang="en-US" sz="2400" dirty="0" smtClean="0">
                <a:solidFill>
                  <a:schemeClr val="tx1"/>
                </a:solidFill>
              </a:rPr>
              <a:t> </a:t>
            </a:r>
            <a:r>
              <a:rPr sz="2400" dirty="0" smtClean="0">
                <a:solidFill>
                  <a:schemeClr val="tx1"/>
                </a:solidFill>
              </a:rPr>
              <a:t>the</a:t>
            </a:r>
            <a:r>
              <a:rPr lang="en-US" sz="2400" dirty="0" smtClean="0">
                <a:solidFill>
                  <a:schemeClr val="tx1"/>
                </a:solidFill>
              </a:rPr>
              <a:t> </a:t>
            </a:r>
            <a:r>
              <a:rPr sz="2400" dirty="0" smtClean="0">
                <a:solidFill>
                  <a:schemeClr val="tx1"/>
                </a:solidFill>
              </a:rPr>
              <a:t>same</a:t>
            </a:r>
            <a:r>
              <a:rPr lang="en-US" sz="2400" dirty="0"/>
              <a:t> </a:t>
            </a:r>
            <a:r>
              <a:rPr sz="2400" dirty="0" smtClean="0">
                <a:solidFill>
                  <a:schemeClr val="tx1"/>
                </a:solidFill>
              </a:rPr>
              <a:t>complex</a:t>
            </a:r>
            <a:r>
              <a:rPr lang="en-US" sz="2400" dirty="0" smtClean="0">
                <a:solidFill>
                  <a:schemeClr val="tx1"/>
                </a:solidFill>
              </a:rPr>
              <a:t> </a:t>
            </a:r>
            <a:r>
              <a:rPr sz="2400" dirty="0" smtClean="0">
                <a:solidFill>
                  <a:schemeClr val="tx1"/>
                </a:solidFill>
              </a:rPr>
              <a:t>type</a:t>
            </a:r>
          </a:p>
          <a:p>
            <a:pPr eaLnBrk="1" fontAlgn="auto" hangingPunct="1">
              <a:lnSpc>
                <a:spcPct val="90000"/>
              </a:lnSpc>
              <a:spcAft>
                <a:spcPts val="0"/>
              </a:spcAft>
              <a:buFont typeface="Arial"/>
              <a:buChar char="•"/>
              <a:defRPr/>
            </a:pPr>
            <a:endParaRPr dirty="0" smtClean="0">
              <a:solidFill>
                <a:schemeClr val="tx1"/>
              </a:solidFill>
            </a:endParaRPr>
          </a:p>
          <a:p>
            <a:pPr eaLnBrk="1" fontAlgn="auto" hangingPunct="1">
              <a:lnSpc>
                <a:spcPct val="90000"/>
              </a:lnSpc>
              <a:spcAft>
                <a:spcPts val="0"/>
              </a:spcAft>
              <a:buFont typeface="Arial"/>
              <a:buChar char="•"/>
              <a:defRPr/>
            </a:pPr>
            <a:r>
              <a:rPr dirty="0" smtClean="0">
                <a:solidFill>
                  <a:schemeClr val="tx1"/>
                </a:solidFill>
              </a:rPr>
              <a:t>For</a:t>
            </a:r>
            <a:r>
              <a:rPr lang="en-US" dirty="0" smtClean="0">
                <a:solidFill>
                  <a:schemeClr val="tx1"/>
                </a:solidFill>
              </a:rPr>
              <a:t> </a:t>
            </a:r>
            <a:r>
              <a:rPr dirty="0" smtClean="0">
                <a:solidFill>
                  <a:schemeClr val="tx1"/>
                </a:solidFill>
              </a:rPr>
              <a:t>Example:</a:t>
            </a:r>
          </a:p>
          <a:p>
            <a:pPr marL="0" indent="0" eaLnBrk="1" fontAlgn="auto" hangingPunct="1">
              <a:lnSpc>
                <a:spcPct val="90000"/>
              </a:lnSpc>
              <a:spcAft>
                <a:spcPts val="0"/>
              </a:spcAft>
              <a:buNone/>
              <a:defRPr/>
            </a:pPr>
            <a:r>
              <a:rPr dirty="0" smtClean="0">
                <a:solidFill>
                  <a:schemeClr val="tx1"/>
                </a:solidFill>
              </a:rPr>
              <a:t/>
            </a:r>
            <a:br>
              <a:rPr dirty="0" smtClean="0">
                <a:solidFill>
                  <a:schemeClr val="tx1"/>
                </a:solidFill>
              </a:rPr>
            </a:br>
            <a:r>
              <a:rPr dirty="0" smtClean="0">
                <a:solidFill>
                  <a:schemeClr val="tx1"/>
                </a:solidFill>
                <a:latin typeface="Calibri" pitchFamily="34" charset="0"/>
              </a:rPr>
              <a:t>&lt;</a:t>
            </a:r>
            <a:r>
              <a:rPr dirty="0" err="1" smtClean="0">
                <a:solidFill>
                  <a:schemeClr val="tx1"/>
                </a:solidFill>
                <a:latin typeface="Calibri" pitchFamily="34" charset="0"/>
              </a:rPr>
              <a:t>xs:complexType</a:t>
            </a:r>
            <a:r>
              <a:rPr lang="en-US" dirty="0" smtClean="0">
                <a:solidFill>
                  <a:schemeClr val="tx1"/>
                </a:solidFill>
                <a:latin typeface="Calibri" pitchFamily="34" charset="0"/>
              </a:rPr>
              <a:t> </a:t>
            </a:r>
            <a:r>
              <a:rPr dirty="0" smtClean="0">
                <a:solidFill>
                  <a:schemeClr val="tx1"/>
                </a:solidFill>
                <a:latin typeface="Calibri" pitchFamily="34" charset="0"/>
              </a:rPr>
              <a:t>name="</a:t>
            </a:r>
            <a:r>
              <a:rPr dirty="0" err="1" smtClean="0">
                <a:solidFill>
                  <a:schemeClr val="tx1"/>
                </a:solidFill>
                <a:latin typeface="Calibri" pitchFamily="34" charset="0"/>
              </a:rPr>
              <a:t>persontype</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xs:sequence</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name="name"</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xs:string</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name=“address"</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xs:string</a:t>
            </a:r>
            <a:r>
              <a:rPr dirty="0" smtClean="0">
                <a:solidFill>
                  <a:schemeClr val="tx1"/>
                </a:solidFill>
                <a:latin typeface="Calibri" pitchFamily="34" charset="0"/>
              </a:rPr>
              <a:t>"/&gt;</a:t>
            </a:r>
            <a:br>
              <a:rPr dirty="0" smtClean="0">
                <a:solidFill>
                  <a:schemeClr val="tx1"/>
                </a:solidFill>
                <a:latin typeface="Calibri" pitchFamily="34" charset="0"/>
              </a:rPr>
            </a:b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xs:sequence</a:t>
            </a:r>
            <a:r>
              <a:rPr dirty="0" smtClean="0">
                <a:solidFill>
                  <a:schemeClr val="tx1"/>
                </a:solidFill>
                <a:latin typeface="Calibri" pitchFamily="34" charset="0"/>
              </a:rPr>
              <a:t>&gt;</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xs:complexType</a:t>
            </a:r>
            <a:r>
              <a:rPr dirty="0" smtClean="0">
                <a:solidFill>
                  <a:schemeClr val="tx1"/>
                </a:solidFill>
                <a:latin typeface="Calibri" pitchFamily="34" charset="0"/>
              </a:rPr>
              <a:t>&gt;</a:t>
            </a:r>
          </a:p>
          <a:p>
            <a:pPr eaLnBrk="1" fontAlgn="auto" hangingPunct="1">
              <a:lnSpc>
                <a:spcPct val="90000"/>
              </a:lnSpc>
              <a:spcAft>
                <a:spcPts val="0"/>
              </a:spcAft>
              <a:buFont typeface="Arial"/>
              <a:buChar char="•"/>
              <a:defRPr/>
            </a:pPr>
            <a:endParaRPr dirty="0" smtClean="0">
              <a:solidFill>
                <a:schemeClr val="tx1"/>
              </a:solidFill>
              <a:latin typeface="Calibri" pitchFamily="34" charset="0"/>
            </a:endParaRPr>
          </a:p>
          <a:p>
            <a:pPr eaLnBrk="1" fontAlgn="auto" hangingPunct="1">
              <a:lnSpc>
                <a:spcPct val="90000"/>
              </a:lnSpc>
              <a:spcAft>
                <a:spcPts val="0"/>
              </a:spcAft>
              <a:buFont typeface="Arial"/>
              <a:buNone/>
              <a:defRPr/>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name="employee"</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persontype</a:t>
            </a:r>
            <a:r>
              <a:rPr dirty="0" smtClean="0">
                <a:solidFill>
                  <a:schemeClr val="tx1"/>
                </a:solidFill>
                <a:latin typeface="Calibri" pitchFamily="34" charset="0"/>
              </a:rPr>
              <a:t>"/&gt;</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name=“customer"</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persontype</a:t>
            </a:r>
            <a:r>
              <a:rPr dirty="0" smtClean="0">
                <a:solidFill>
                  <a:schemeClr val="tx1"/>
                </a:solidFill>
                <a:latin typeface="Calibri" pitchFamily="34" charset="0"/>
              </a:rPr>
              <a:t>"/&gt;</a:t>
            </a:r>
            <a:br>
              <a:rPr dirty="0" smtClean="0">
                <a:solidFill>
                  <a:schemeClr val="tx1"/>
                </a:solidFill>
                <a:latin typeface="Calibri" pitchFamily="34" charset="0"/>
              </a:rPr>
            </a:b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name=“faculty"</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persontype</a:t>
            </a:r>
            <a:r>
              <a:rPr dirty="0" smtClean="0">
                <a:solidFill>
                  <a:schemeClr val="tx1"/>
                </a:solidFill>
                <a:latin typeface="Calibri" pitchFamily="34" charset="0"/>
              </a:rPr>
              <a:t>"/&gt;</a:t>
            </a:r>
            <a:br>
              <a:rPr dirty="0" smtClean="0">
                <a:solidFill>
                  <a:schemeClr val="tx1"/>
                </a:solidFill>
                <a:latin typeface="Calibri" pitchFamily="34" charset="0"/>
              </a:rPr>
            </a:br>
            <a:endParaRPr dirty="0" smtClean="0">
              <a:solidFill>
                <a:schemeClr val="tx1"/>
              </a:solidFill>
              <a:latin typeface="Calibri" pitchFamily="34" charset="0"/>
            </a:endParaRPr>
          </a:p>
          <a:p>
            <a:pPr eaLnBrk="1" fontAlgn="auto" hangingPunct="1">
              <a:spcAft>
                <a:spcPts val="0"/>
              </a:spcAft>
              <a:buFont typeface="Arial"/>
              <a:buChar char="•"/>
              <a:defRPr/>
            </a:pPr>
            <a:endParaRPr dirty="0">
              <a:solidFill>
                <a:schemeClr val="tx1"/>
              </a:solidFill>
              <a:latin typeface="Calibri" pitchFamily="34" charset="0"/>
            </a:endParaRPr>
          </a:p>
        </p:txBody>
      </p:sp>
      <p:sp>
        <p:nvSpPr>
          <p:cNvPr id="92164" name="Rectangle 4"/>
          <p:cNvSpPr>
            <a:spLocks noChangeArrowheads="1"/>
          </p:cNvSpPr>
          <p:nvPr/>
        </p:nvSpPr>
        <p:spPr bwMode="auto">
          <a:xfrm>
            <a:off x="533400" y="2743200"/>
            <a:ext cx="6324600" cy="29718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Using</a:t>
            </a:r>
            <a:r>
              <a:rPr lang="en-US" dirty="0" smtClean="0"/>
              <a:t> </a:t>
            </a:r>
            <a:r>
              <a:rPr dirty="0" smtClean="0"/>
              <a:t>“</a:t>
            </a:r>
            <a:r>
              <a:rPr dirty="0"/>
              <a:t>ref</a:t>
            </a:r>
            <a:r>
              <a:rPr dirty="0" smtClean="0"/>
              <a:t>”</a:t>
            </a:r>
            <a:r>
              <a:rPr lang="en-US" dirty="0" smtClean="0"/>
              <a:t> </a:t>
            </a:r>
            <a:r>
              <a:rPr dirty="0" smtClean="0"/>
              <a:t>attribute</a:t>
            </a:r>
            <a:endParaRPr dirty="0"/>
          </a:p>
        </p:txBody>
      </p:sp>
      <p:sp>
        <p:nvSpPr>
          <p:cNvPr id="93187" name="Text Placeholder 10"/>
          <p:cNvSpPr>
            <a:spLocks noGrp="1"/>
          </p:cNvSpPr>
          <p:nvPr>
            <p:ph type="body" sz="quarter" idx="16"/>
          </p:nvPr>
        </p:nvSpPr>
        <p:spPr/>
        <p:txBody>
          <a:bodyPr/>
          <a:lstStyle/>
          <a:p>
            <a:pPr eaLnBrk="1" hangingPunct="1"/>
            <a:r>
              <a:rPr dirty="0" smtClean="0">
                <a:solidFill>
                  <a:schemeClr val="tx1"/>
                </a:solidFill>
                <a:cs typeface="Arial" charset="0"/>
              </a:rPr>
              <a:t>You</a:t>
            </a:r>
            <a:r>
              <a:rPr lang="en-US" dirty="0" smtClean="0">
                <a:solidFill>
                  <a:schemeClr val="tx1"/>
                </a:solidFill>
                <a:cs typeface="Arial" charset="0"/>
              </a:rPr>
              <a:t> </a:t>
            </a:r>
            <a:r>
              <a:rPr dirty="0" smtClean="0">
                <a:solidFill>
                  <a:schemeClr val="tx1"/>
                </a:solidFill>
                <a:cs typeface="Arial" charset="0"/>
              </a:rPr>
              <a:t>can</a:t>
            </a:r>
            <a:r>
              <a:rPr lang="en-US" dirty="0" smtClean="0">
                <a:solidFill>
                  <a:schemeClr val="tx1"/>
                </a:solidFill>
                <a:cs typeface="Arial" charset="0"/>
              </a:rPr>
              <a:t> </a:t>
            </a:r>
            <a:r>
              <a:rPr dirty="0" smtClean="0">
                <a:solidFill>
                  <a:schemeClr val="tx1"/>
                </a:solidFill>
                <a:cs typeface="Arial" charset="0"/>
              </a:rPr>
              <a:t>design</a:t>
            </a:r>
            <a:r>
              <a:rPr lang="en-US" dirty="0" smtClean="0">
                <a:solidFill>
                  <a:schemeClr val="tx1"/>
                </a:solidFill>
                <a:cs typeface="Arial" charset="0"/>
              </a:rPr>
              <a:t> </a:t>
            </a:r>
            <a:r>
              <a:rPr dirty="0" smtClean="0">
                <a:solidFill>
                  <a:schemeClr val="tx1"/>
                </a:solidFill>
                <a:cs typeface="Arial" charset="0"/>
              </a:rPr>
              <a:t>your</a:t>
            </a:r>
            <a:r>
              <a:rPr lang="en-US" dirty="0" smtClean="0">
                <a:solidFill>
                  <a:schemeClr val="tx1"/>
                </a:solidFill>
                <a:cs typeface="Arial" charset="0"/>
              </a:rPr>
              <a:t> </a:t>
            </a:r>
            <a:r>
              <a:rPr dirty="0" smtClean="0">
                <a:solidFill>
                  <a:schemeClr val="tx1"/>
                </a:solidFill>
                <a:cs typeface="Arial" charset="0"/>
              </a:rPr>
              <a:t>schema</a:t>
            </a:r>
            <a:r>
              <a:rPr lang="en-US" dirty="0" smtClean="0">
                <a:solidFill>
                  <a:schemeClr val="tx1"/>
                </a:solidFill>
                <a:cs typeface="Arial" charset="0"/>
              </a:rPr>
              <a:t> </a:t>
            </a:r>
            <a:r>
              <a:rPr dirty="0" smtClean="0">
                <a:solidFill>
                  <a:schemeClr val="tx1"/>
                </a:solidFill>
                <a:cs typeface="Arial" charset="0"/>
              </a:rPr>
              <a:t>by</a:t>
            </a:r>
            <a:r>
              <a:rPr lang="en-US" dirty="0" smtClean="0">
                <a:solidFill>
                  <a:schemeClr val="tx1"/>
                </a:solidFill>
                <a:cs typeface="Arial" charset="0"/>
              </a:rPr>
              <a:t> </a:t>
            </a:r>
            <a:r>
              <a:rPr dirty="0" smtClean="0">
                <a:solidFill>
                  <a:schemeClr val="tx1"/>
                </a:solidFill>
                <a:cs typeface="Arial" charset="0"/>
              </a:rPr>
              <a:t>defining</a:t>
            </a:r>
            <a:r>
              <a:rPr lang="en-US" dirty="0" smtClean="0">
                <a:solidFill>
                  <a:schemeClr val="tx1"/>
                </a:solidFill>
                <a:cs typeface="Arial" charset="0"/>
              </a:rPr>
              <a:t> </a:t>
            </a:r>
            <a:r>
              <a:rPr dirty="0" smtClean="0">
                <a:solidFill>
                  <a:schemeClr val="tx1"/>
                </a:solidFill>
                <a:cs typeface="Arial" charset="0"/>
              </a:rPr>
              <a:t>all</a:t>
            </a:r>
            <a:r>
              <a:rPr lang="en-US" dirty="0" smtClean="0">
                <a:solidFill>
                  <a:schemeClr val="tx1"/>
                </a:solidFill>
                <a:cs typeface="Arial" charset="0"/>
              </a:rPr>
              <a:t> </a:t>
            </a:r>
            <a:r>
              <a:rPr dirty="0" smtClean="0">
                <a:solidFill>
                  <a:schemeClr val="tx1"/>
                </a:solidFill>
                <a:cs typeface="Arial" charset="0"/>
              </a:rPr>
              <a:t>elements</a:t>
            </a:r>
            <a:r>
              <a:rPr lang="en-US" dirty="0" smtClean="0">
                <a:solidFill>
                  <a:schemeClr val="tx1"/>
                </a:solidFill>
                <a:cs typeface="Arial" charset="0"/>
              </a:rPr>
              <a:t> </a:t>
            </a:r>
            <a:r>
              <a:rPr dirty="0" smtClean="0">
                <a:solidFill>
                  <a:schemeClr val="tx1"/>
                </a:solidFill>
                <a:cs typeface="Arial" charset="0"/>
              </a:rPr>
              <a:t>and</a:t>
            </a:r>
            <a:r>
              <a:rPr lang="en-US" dirty="0" smtClean="0">
                <a:solidFill>
                  <a:schemeClr val="tx1"/>
                </a:solidFill>
                <a:cs typeface="Arial" charset="0"/>
              </a:rPr>
              <a:t> </a:t>
            </a:r>
            <a:r>
              <a:rPr dirty="0" smtClean="0">
                <a:solidFill>
                  <a:schemeClr val="tx1"/>
                </a:solidFill>
                <a:cs typeface="Arial" charset="0"/>
              </a:rPr>
              <a:t>attributes first</a:t>
            </a:r>
          </a:p>
          <a:p>
            <a:pPr eaLnBrk="1" hangingPunct="1"/>
            <a:r>
              <a:rPr dirty="0" smtClean="0">
                <a:solidFill>
                  <a:schemeClr val="tx1"/>
                </a:solidFill>
                <a:cs typeface="Arial" charset="0"/>
              </a:rPr>
              <a:t>You</a:t>
            </a:r>
            <a:r>
              <a:rPr lang="en-US" dirty="0" smtClean="0">
                <a:solidFill>
                  <a:schemeClr val="tx1"/>
                </a:solidFill>
                <a:cs typeface="Arial" charset="0"/>
              </a:rPr>
              <a:t> </a:t>
            </a:r>
            <a:r>
              <a:rPr dirty="0" smtClean="0">
                <a:solidFill>
                  <a:schemeClr val="tx1"/>
                </a:solidFill>
                <a:cs typeface="Arial" charset="0"/>
              </a:rPr>
              <a:t>can</a:t>
            </a:r>
            <a:r>
              <a:rPr lang="en-US" dirty="0" smtClean="0">
                <a:solidFill>
                  <a:schemeClr val="tx1"/>
                </a:solidFill>
                <a:cs typeface="Arial" charset="0"/>
              </a:rPr>
              <a:t> </a:t>
            </a:r>
            <a:r>
              <a:rPr dirty="0" smtClean="0">
                <a:solidFill>
                  <a:schemeClr val="tx1"/>
                </a:solidFill>
                <a:cs typeface="Arial" charset="0"/>
              </a:rPr>
              <a:t>then</a:t>
            </a:r>
            <a:r>
              <a:rPr lang="en-US" dirty="0" smtClean="0">
                <a:solidFill>
                  <a:schemeClr val="tx1"/>
                </a:solidFill>
                <a:cs typeface="Arial" charset="0"/>
              </a:rPr>
              <a:t> </a:t>
            </a:r>
            <a:r>
              <a:rPr dirty="0" smtClean="0">
                <a:solidFill>
                  <a:schemeClr val="tx1"/>
                </a:solidFill>
                <a:cs typeface="Arial" charset="0"/>
              </a:rPr>
              <a:t>refer</a:t>
            </a:r>
            <a:r>
              <a:rPr lang="en-US" dirty="0" smtClean="0">
                <a:solidFill>
                  <a:schemeClr val="tx1"/>
                </a:solidFill>
                <a:cs typeface="Arial" charset="0"/>
              </a:rPr>
              <a:t> </a:t>
            </a:r>
            <a:r>
              <a:rPr dirty="0" smtClean="0">
                <a:solidFill>
                  <a:schemeClr val="tx1"/>
                </a:solidFill>
                <a:cs typeface="Arial" charset="0"/>
              </a:rPr>
              <a:t>to</a:t>
            </a:r>
            <a:r>
              <a:rPr lang="en-US" dirty="0" smtClean="0">
                <a:solidFill>
                  <a:schemeClr val="tx1"/>
                </a:solidFill>
                <a:cs typeface="Arial" charset="0"/>
              </a:rPr>
              <a:t> </a:t>
            </a:r>
            <a:r>
              <a:rPr dirty="0" smtClean="0">
                <a:solidFill>
                  <a:schemeClr val="tx1"/>
                </a:solidFill>
                <a:cs typeface="Arial" charset="0"/>
              </a:rPr>
              <a:t>them</a:t>
            </a:r>
            <a:r>
              <a:rPr lang="en-US" dirty="0" smtClean="0">
                <a:solidFill>
                  <a:schemeClr val="tx1"/>
                </a:solidFill>
                <a:cs typeface="Arial" charset="0"/>
              </a:rPr>
              <a:t> </a:t>
            </a:r>
            <a:r>
              <a:rPr dirty="0" smtClean="0">
                <a:solidFill>
                  <a:schemeClr val="tx1"/>
                </a:solidFill>
                <a:cs typeface="Arial" charset="0"/>
              </a:rPr>
              <a:t>using</a:t>
            </a:r>
            <a:r>
              <a:rPr lang="en-US" dirty="0" smtClean="0">
                <a:solidFill>
                  <a:schemeClr val="tx1"/>
                </a:solidFill>
                <a:cs typeface="Arial" charset="0"/>
              </a:rPr>
              <a:t> </a:t>
            </a:r>
            <a:r>
              <a:rPr dirty="0" smtClean="0">
                <a:solidFill>
                  <a:schemeClr val="tx1"/>
                </a:solidFill>
                <a:cs typeface="Arial" charset="0"/>
              </a:rPr>
              <a:t>ref</a:t>
            </a:r>
            <a:r>
              <a:rPr lang="en-US" dirty="0" smtClean="0">
                <a:solidFill>
                  <a:schemeClr val="tx1"/>
                </a:solidFill>
                <a:cs typeface="Arial" charset="0"/>
              </a:rPr>
              <a:t> </a:t>
            </a:r>
            <a:r>
              <a:rPr dirty="0" smtClean="0">
                <a:solidFill>
                  <a:schemeClr val="tx1"/>
                </a:solidFill>
                <a:cs typeface="Arial" charset="0"/>
              </a:rPr>
              <a:t>attribute</a:t>
            </a:r>
          </a:p>
          <a:p>
            <a:pPr eaLnBrk="1" hangingPunct="1"/>
            <a:r>
              <a:rPr dirty="0" smtClean="0">
                <a:solidFill>
                  <a:schemeClr val="tx1"/>
                </a:solidFill>
                <a:cs typeface="Arial" charset="0"/>
              </a:rPr>
              <a:t>Example:</a:t>
            </a:r>
          </a:p>
          <a:p>
            <a:pPr lvl="1" eaLnBrk="1" hangingPunct="1">
              <a:buFont typeface="Arial" charset="0"/>
              <a:buNone/>
            </a:pP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name="name"</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xsd:string</a:t>
            </a:r>
            <a:r>
              <a:rPr dirty="0" smtClean="0">
                <a:solidFill>
                  <a:schemeClr val="tx1"/>
                </a:solidFill>
                <a:latin typeface="Calibri" pitchFamily="34" charset="0"/>
              </a:rPr>
              <a:t>"/&gt;</a:t>
            </a:r>
          </a:p>
          <a:p>
            <a:pPr lvl="1" eaLnBrk="1" hangingPunct="1">
              <a:buFont typeface="Arial" charset="0"/>
              <a:buNone/>
            </a:pP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name="address"</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xsd:string</a:t>
            </a:r>
            <a:r>
              <a:rPr dirty="0" smtClean="0">
                <a:solidFill>
                  <a:schemeClr val="tx1"/>
                </a:solidFill>
                <a:latin typeface="Calibri" pitchFamily="34" charset="0"/>
              </a:rPr>
              <a:t>"/&gt;</a:t>
            </a:r>
          </a:p>
          <a:p>
            <a:pPr lvl="1" eaLnBrk="1" hangingPunct="1">
              <a:buFont typeface="Arial" charset="0"/>
              <a:buNone/>
            </a:pP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name="employee"&gt;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xsd:complexType</a:t>
            </a:r>
            <a:r>
              <a:rPr dirty="0" smtClean="0">
                <a:solidFill>
                  <a:schemeClr val="tx1"/>
                </a:solidFill>
                <a:latin typeface="Calibri" pitchFamily="34" charset="0"/>
              </a:rPr>
              <a:t>&gt;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xsd:sequence</a:t>
            </a:r>
            <a:r>
              <a:rPr dirty="0" smtClean="0">
                <a:solidFill>
                  <a:schemeClr val="tx1"/>
                </a:solidFill>
                <a:latin typeface="Calibri" pitchFamily="34" charset="0"/>
              </a:rPr>
              <a:t>&gt;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ref="name"/&gt;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xsd:element</a:t>
            </a:r>
            <a:r>
              <a:rPr lang="en-US" dirty="0" smtClean="0">
                <a:solidFill>
                  <a:schemeClr val="tx1"/>
                </a:solidFill>
                <a:latin typeface="Calibri" pitchFamily="34" charset="0"/>
              </a:rPr>
              <a:t> </a:t>
            </a:r>
            <a:r>
              <a:rPr dirty="0" smtClean="0">
                <a:solidFill>
                  <a:schemeClr val="tx1"/>
                </a:solidFill>
                <a:latin typeface="Calibri" pitchFamily="34" charset="0"/>
              </a:rPr>
              <a:t>ref="address"/&gt;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xsd:sequence</a:t>
            </a:r>
            <a:r>
              <a:rPr dirty="0" smtClean="0">
                <a:solidFill>
                  <a:schemeClr val="tx1"/>
                </a:solidFill>
                <a:latin typeface="Calibri" pitchFamily="34" charset="0"/>
              </a:rPr>
              <a:t>&gt;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xsd:complexType</a:t>
            </a:r>
            <a:r>
              <a:rPr dirty="0" smtClean="0">
                <a:solidFill>
                  <a:schemeClr val="tx1"/>
                </a:solidFill>
                <a:latin typeface="Calibri" pitchFamily="34" charset="0"/>
              </a:rPr>
              <a:t>&gt;</a:t>
            </a:r>
          </a:p>
          <a:p>
            <a:pPr lvl="1" eaLnBrk="1" hangingPunct="1">
              <a:buFont typeface="Arial" charset="0"/>
              <a:buNone/>
            </a:pPr>
            <a:r>
              <a:rPr dirty="0" smtClean="0">
                <a:solidFill>
                  <a:schemeClr val="tx1"/>
                </a:solidFill>
                <a:latin typeface="Calibri" pitchFamily="34" charset="0"/>
              </a:rPr>
              <a:t>&lt;/</a:t>
            </a:r>
            <a:r>
              <a:rPr dirty="0" err="1" smtClean="0">
                <a:solidFill>
                  <a:schemeClr val="tx1"/>
                </a:solidFill>
                <a:latin typeface="Calibri" pitchFamily="34" charset="0"/>
              </a:rPr>
              <a:t>xsd:element</a:t>
            </a:r>
            <a:r>
              <a:rPr dirty="0" smtClean="0">
                <a:solidFill>
                  <a:schemeClr val="tx1"/>
                </a:solidFill>
                <a:latin typeface="Calibri" pitchFamily="34" charset="0"/>
              </a:rPr>
              <a:t>&gt;</a:t>
            </a:r>
          </a:p>
          <a:p>
            <a:pPr eaLnBrk="1" hangingPunct="1"/>
            <a:endParaRPr dirty="0" smtClean="0">
              <a:solidFill>
                <a:schemeClr val="tx1"/>
              </a:solidFill>
              <a:cs typeface="Arial" charset="0"/>
            </a:endParaRPr>
          </a:p>
        </p:txBody>
      </p:sp>
      <p:sp>
        <p:nvSpPr>
          <p:cNvPr id="93188" name="Rectangle 4"/>
          <p:cNvSpPr>
            <a:spLocks noChangeArrowheads="1"/>
          </p:cNvSpPr>
          <p:nvPr/>
        </p:nvSpPr>
        <p:spPr bwMode="auto">
          <a:xfrm>
            <a:off x="838200" y="2743200"/>
            <a:ext cx="5791200" cy="3733800"/>
          </a:xfrm>
          <a:prstGeom prst="rect">
            <a:avLst/>
          </a:prstGeom>
          <a:noFill/>
          <a:ln w="9525">
            <a:solidFill>
              <a:schemeClr val="tx1"/>
            </a:solidFill>
            <a:miter lim="800000"/>
            <a:headEnd/>
            <a:tailEnd/>
          </a:ln>
        </p:spPr>
        <p:txBody>
          <a:bodyPr wrap="none" anchor="ctr"/>
          <a:lstStyle/>
          <a:p>
            <a:endParaRPr lang="en-US"/>
          </a:p>
        </p:txBody>
      </p:sp>
      <p:sp>
        <p:nvSpPr>
          <p:cNvPr id="93189" name="Rectangle 6"/>
          <p:cNvSpPr>
            <a:spLocks noChangeArrowheads="1"/>
          </p:cNvSpPr>
          <p:nvPr/>
        </p:nvSpPr>
        <p:spPr bwMode="auto">
          <a:xfrm>
            <a:off x="990600" y="2743200"/>
            <a:ext cx="5562600" cy="457200"/>
          </a:xfrm>
          <a:prstGeom prst="rect">
            <a:avLst/>
          </a:prstGeom>
          <a:noFill/>
          <a:ln w="9525">
            <a:solidFill>
              <a:schemeClr val="tx1"/>
            </a:solidFill>
            <a:miter lim="800000"/>
            <a:headEnd/>
            <a:tailEnd/>
          </a:ln>
        </p:spPr>
        <p:txBody>
          <a:bodyPr wrap="none" anchor="ctr"/>
          <a:lstStyle/>
          <a:p>
            <a:endParaRPr lang="en-US"/>
          </a:p>
        </p:txBody>
      </p:sp>
      <p:sp>
        <p:nvSpPr>
          <p:cNvPr id="100358" name="Text Box 7"/>
          <p:cNvSpPr txBox="1">
            <a:spLocks noChangeArrowheads="1"/>
          </p:cNvSpPr>
          <p:nvPr/>
        </p:nvSpPr>
        <p:spPr bwMode="auto">
          <a:xfrm>
            <a:off x="6918325" y="2474913"/>
            <a:ext cx="2073275" cy="707886"/>
          </a:xfrm>
          <a:prstGeom prst="rect">
            <a:avLst/>
          </a:prstGeom>
          <a:noFill/>
          <a:ln w="9525">
            <a:noFill/>
            <a:miter lim="800000"/>
            <a:headEnd/>
            <a:tailEnd/>
          </a:ln>
        </p:spPr>
        <p:txBody>
          <a:bodyPr wrap="square">
            <a:spAutoFit/>
          </a:bodyPr>
          <a:lstStyle/>
          <a:p>
            <a:pPr>
              <a:defRPr/>
            </a:pPr>
            <a:r>
              <a:rPr lang="en-US" sz="2000" dirty="0" smtClean="0">
                <a:latin typeface="+mj-lt"/>
              </a:rPr>
              <a:t>Definition of simple elements</a:t>
            </a:r>
            <a:endParaRPr lang="en-US" sz="2000" dirty="0">
              <a:latin typeface="+mj-lt"/>
            </a:endParaRPr>
          </a:p>
        </p:txBody>
      </p:sp>
      <p:sp>
        <p:nvSpPr>
          <p:cNvPr id="93191" name="Line 8"/>
          <p:cNvSpPr>
            <a:spLocks noChangeShapeType="1"/>
          </p:cNvSpPr>
          <p:nvPr/>
        </p:nvSpPr>
        <p:spPr bwMode="auto">
          <a:xfrm flipH="1">
            <a:off x="6172199" y="2714556"/>
            <a:ext cx="746125" cy="228600"/>
          </a:xfrm>
          <a:prstGeom prst="line">
            <a:avLst/>
          </a:prstGeom>
          <a:noFill/>
          <a:ln w="9525">
            <a:solidFill>
              <a:schemeClr val="tx1"/>
            </a:solidFill>
            <a:round/>
            <a:headEnd/>
            <a:tailEnd type="triangle" w="med" len="med"/>
          </a:ln>
        </p:spPr>
        <p:txBody>
          <a:bodyPr/>
          <a:lstStyle/>
          <a:p>
            <a:endParaRPr lang="en-US"/>
          </a:p>
        </p:txBody>
      </p:sp>
      <p:sp>
        <p:nvSpPr>
          <p:cNvPr id="93192" name="Rectangle 9"/>
          <p:cNvSpPr>
            <a:spLocks noChangeArrowheads="1"/>
          </p:cNvSpPr>
          <p:nvPr/>
        </p:nvSpPr>
        <p:spPr bwMode="auto">
          <a:xfrm>
            <a:off x="990600" y="3200400"/>
            <a:ext cx="5562600" cy="3200400"/>
          </a:xfrm>
          <a:prstGeom prst="rect">
            <a:avLst/>
          </a:prstGeom>
          <a:noFill/>
          <a:ln w="9525">
            <a:solidFill>
              <a:schemeClr val="tx1"/>
            </a:solidFill>
            <a:miter lim="800000"/>
            <a:headEnd/>
            <a:tailEnd/>
          </a:ln>
        </p:spPr>
        <p:txBody>
          <a:bodyPr wrap="none" anchor="ctr"/>
          <a:lstStyle/>
          <a:p>
            <a:endParaRPr lang="en-US"/>
          </a:p>
        </p:txBody>
      </p:sp>
      <p:sp>
        <p:nvSpPr>
          <p:cNvPr id="100361" name="Text Box 10"/>
          <p:cNvSpPr txBox="1">
            <a:spLocks noChangeArrowheads="1"/>
          </p:cNvSpPr>
          <p:nvPr/>
        </p:nvSpPr>
        <p:spPr bwMode="auto">
          <a:xfrm>
            <a:off x="6953302" y="4611349"/>
            <a:ext cx="2133599" cy="707886"/>
          </a:xfrm>
          <a:prstGeom prst="rect">
            <a:avLst/>
          </a:prstGeom>
          <a:noFill/>
          <a:ln w="9525">
            <a:noFill/>
            <a:miter lim="800000"/>
            <a:headEnd/>
            <a:tailEnd/>
          </a:ln>
        </p:spPr>
        <p:txBody>
          <a:bodyPr wrap="square">
            <a:spAutoFit/>
          </a:bodyPr>
          <a:lstStyle/>
          <a:p>
            <a:pPr>
              <a:defRPr/>
            </a:pPr>
            <a:r>
              <a:rPr lang="en-US" sz="2000" dirty="0" smtClean="0">
                <a:latin typeface="+mj-lt"/>
              </a:rPr>
              <a:t>Definition of </a:t>
            </a:r>
          </a:p>
          <a:p>
            <a:pPr>
              <a:defRPr/>
            </a:pPr>
            <a:r>
              <a:rPr lang="en-US" sz="2000" dirty="0" smtClean="0">
                <a:latin typeface="+mj-lt"/>
              </a:rPr>
              <a:t>complex element</a:t>
            </a:r>
            <a:endParaRPr lang="en-US" sz="2000" dirty="0">
              <a:latin typeface="+mj-lt"/>
            </a:endParaRPr>
          </a:p>
        </p:txBody>
      </p:sp>
      <p:sp>
        <p:nvSpPr>
          <p:cNvPr id="93194" name="Line 11"/>
          <p:cNvSpPr>
            <a:spLocks noChangeShapeType="1"/>
          </p:cNvSpPr>
          <p:nvPr/>
        </p:nvSpPr>
        <p:spPr bwMode="auto">
          <a:xfrm flipH="1" flipV="1">
            <a:off x="4876800" y="4800600"/>
            <a:ext cx="2057400" cy="39688"/>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p:cNvSpPr>
          <p:nvPr>
            <p:ph type="body" sz="quarter" idx="11"/>
          </p:nvPr>
        </p:nvSpPr>
        <p:spPr>
          <a:xfrm>
            <a:off x="460375" y="144463"/>
            <a:ext cx="8229600" cy="563231"/>
          </a:xfrm>
        </p:spPr>
        <p:txBody>
          <a:bodyPr/>
          <a:lstStyle/>
          <a:p>
            <a:pPr fontAlgn="auto">
              <a:lnSpc>
                <a:spcPct val="90000"/>
              </a:lnSpc>
              <a:spcAft>
                <a:spcPts val="0"/>
              </a:spcAft>
              <a:buFont typeface="Arial"/>
              <a:buNone/>
              <a:defRPr/>
            </a:pPr>
            <a:r>
              <a:rPr dirty="0" smtClean="0"/>
              <a:t>Element</a:t>
            </a:r>
            <a:r>
              <a:rPr lang="en-US" dirty="0" smtClean="0"/>
              <a:t> </a:t>
            </a:r>
            <a:r>
              <a:rPr dirty="0" smtClean="0"/>
              <a:t>containing</a:t>
            </a:r>
            <a:r>
              <a:rPr lang="en-US" dirty="0" smtClean="0"/>
              <a:t> </a:t>
            </a:r>
            <a:r>
              <a:rPr dirty="0" smtClean="0"/>
              <a:t>text</a:t>
            </a:r>
            <a:r>
              <a:rPr lang="en-US" dirty="0" smtClean="0"/>
              <a:t> </a:t>
            </a:r>
            <a:r>
              <a:rPr dirty="0" smtClean="0"/>
              <a:t>and</a:t>
            </a:r>
            <a:r>
              <a:rPr lang="en-US" dirty="0" smtClean="0"/>
              <a:t> </a:t>
            </a:r>
            <a:r>
              <a:rPr dirty="0" smtClean="0"/>
              <a:t>attributes</a:t>
            </a:r>
            <a:endParaRPr dirty="0"/>
          </a:p>
        </p:txBody>
      </p:sp>
      <p:sp>
        <p:nvSpPr>
          <p:cNvPr id="5" name="Text Placeholder 4"/>
          <p:cNvSpPr>
            <a:spLocks noGrp="1"/>
          </p:cNvSpPr>
          <p:nvPr>
            <p:ph type="body" sz="quarter" idx="16"/>
          </p:nvPr>
        </p:nvSpPr>
        <p:spPr>
          <a:xfrm>
            <a:off x="457200" y="1360488"/>
            <a:ext cx="8382000" cy="4887912"/>
          </a:xfrm>
        </p:spPr>
        <p:txBody>
          <a:bodyPr>
            <a:normAutofit fontScale="92500" lnSpcReduction="10000"/>
          </a:bodyPr>
          <a:lstStyle/>
          <a:p>
            <a:pPr eaLnBrk="1" fontAlgn="auto" hangingPunct="1">
              <a:lnSpc>
                <a:spcPct val="90000"/>
              </a:lnSpc>
              <a:spcAft>
                <a:spcPts val="0"/>
              </a:spcAft>
              <a:buFont typeface="Arial"/>
              <a:buChar char="•"/>
              <a:defRPr/>
            </a:pPr>
            <a:r>
              <a:rPr dirty="0" smtClean="0">
                <a:solidFill>
                  <a:schemeClr val="tx1"/>
                </a:solidFill>
              </a:rPr>
              <a:t>If</a:t>
            </a:r>
            <a:r>
              <a:rPr lang="en-US" dirty="0" smtClean="0">
                <a:solidFill>
                  <a:schemeClr val="tx1"/>
                </a:solidFill>
              </a:rPr>
              <a:t> </a:t>
            </a:r>
            <a:r>
              <a:rPr dirty="0" smtClean="0">
                <a:solidFill>
                  <a:schemeClr val="tx1"/>
                </a:solidFill>
              </a:rPr>
              <a:t>an</a:t>
            </a:r>
            <a:r>
              <a:rPr lang="en-US" dirty="0" smtClean="0">
                <a:solidFill>
                  <a:schemeClr val="tx1"/>
                </a:solidFill>
              </a:rPr>
              <a:t> </a:t>
            </a:r>
            <a:r>
              <a:rPr dirty="0" smtClean="0">
                <a:solidFill>
                  <a:schemeClr val="tx1"/>
                </a:solidFill>
              </a:rPr>
              <a:t>element</a:t>
            </a:r>
            <a:r>
              <a:rPr lang="en-US" dirty="0" smtClean="0">
                <a:solidFill>
                  <a:schemeClr val="tx1"/>
                </a:solidFill>
              </a:rPr>
              <a:t> </a:t>
            </a:r>
            <a:r>
              <a:rPr dirty="0" smtClean="0">
                <a:solidFill>
                  <a:schemeClr val="tx1"/>
                </a:solidFill>
              </a:rPr>
              <a:t>has</a:t>
            </a:r>
            <a:r>
              <a:rPr lang="en-US" dirty="0" smtClean="0">
                <a:solidFill>
                  <a:schemeClr val="tx1"/>
                </a:solidFill>
              </a:rPr>
              <a:t> </a:t>
            </a:r>
            <a:r>
              <a:rPr dirty="0" smtClean="0">
                <a:solidFill>
                  <a:schemeClr val="tx1"/>
                </a:solidFill>
              </a:rPr>
              <a:t>text</a:t>
            </a:r>
            <a:r>
              <a:rPr lang="en-US" dirty="0" smtClean="0">
                <a:solidFill>
                  <a:schemeClr val="tx1"/>
                </a:solidFill>
              </a:rPr>
              <a:t> </a:t>
            </a:r>
            <a:r>
              <a:rPr dirty="0" smtClean="0">
                <a:solidFill>
                  <a:schemeClr val="tx1"/>
                </a:solidFill>
              </a:rPr>
              <a:t>and</a:t>
            </a:r>
            <a:r>
              <a:rPr lang="en-US" dirty="0" smtClean="0">
                <a:solidFill>
                  <a:schemeClr val="tx1"/>
                </a:solidFill>
              </a:rPr>
              <a:t> </a:t>
            </a:r>
            <a:r>
              <a:rPr dirty="0" smtClean="0">
                <a:solidFill>
                  <a:schemeClr val="tx1"/>
                </a:solidFill>
              </a:rPr>
              <a:t>attributes,</a:t>
            </a:r>
            <a:r>
              <a:rPr lang="en-US" dirty="0" smtClean="0">
                <a:solidFill>
                  <a:schemeClr val="tx1"/>
                </a:solidFill>
              </a:rPr>
              <a:t> </a:t>
            </a:r>
            <a:r>
              <a:rPr dirty="0" smtClean="0">
                <a:solidFill>
                  <a:schemeClr val="tx1"/>
                </a:solidFill>
              </a:rPr>
              <a:t>it</a:t>
            </a:r>
            <a:r>
              <a:rPr lang="en-US" dirty="0" smtClean="0">
                <a:solidFill>
                  <a:schemeClr val="tx1"/>
                </a:solidFill>
              </a:rPr>
              <a:t> </a:t>
            </a:r>
            <a:r>
              <a:rPr dirty="0" smtClean="0">
                <a:solidFill>
                  <a:schemeClr val="tx1"/>
                </a:solidFill>
              </a:rPr>
              <a:t>is</a:t>
            </a:r>
            <a:r>
              <a:rPr lang="en-US" dirty="0" smtClean="0">
                <a:solidFill>
                  <a:schemeClr val="tx1"/>
                </a:solidFill>
              </a:rPr>
              <a:t> </a:t>
            </a:r>
            <a:r>
              <a:rPr dirty="0" smtClean="0">
                <a:solidFill>
                  <a:schemeClr val="tx1"/>
                </a:solidFill>
              </a:rPr>
              <a:t>not</a:t>
            </a:r>
            <a:r>
              <a:rPr lang="en-US" dirty="0" smtClean="0">
                <a:solidFill>
                  <a:schemeClr val="tx1"/>
                </a:solidFill>
              </a:rPr>
              <a:t> </a:t>
            </a:r>
            <a:r>
              <a:rPr dirty="0" smtClean="0">
                <a:solidFill>
                  <a:schemeClr val="tx1"/>
                </a:solidFill>
              </a:rPr>
              <a:t>a</a:t>
            </a:r>
            <a:r>
              <a:rPr lang="en-US" dirty="0" smtClean="0">
                <a:solidFill>
                  <a:schemeClr val="tx1"/>
                </a:solidFill>
              </a:rPr>
              <a:t> </a:t>
            </a:r>
            <a:r>
              <a:rPr dirty="0" smtClean="0">
                <a:solidFill>
                  <a:schemeClr val="tx1"/>
                </a:solidFill>
              </a:rPr>
              <a:t>simple</a:t>
            </a:r>
            <a:r>
              <a:rPr lang="en-US" dirty="0" smtClean="0">
                <a:solidFill>
                  <a:schemeClr val="tx1"/>
                </a:solidFill>
              </a:rPr>
              <a:t> </a:t>
            </a:r>
            <a:r>
              <a:rPr dirty="0" smtClean="0">
                <a:solidFill>
                  <a:schemeClr val="tx1"/>
                </a:solidFill>
              </a:rPr>
              <a:t>type</a:t>
            </a:r>
          </a:p>
          <a:p>
            <a:pPr eaLnBrk="1" fontAlgn="auto" hangingPunct="1">
              <a:lnSpc>
                <a:spcPct val="90000"/>
              </a:lnSpc>
              <a:spcAft>
                <a:spcPts val="0"/>
              </a:spcAft>
              <a:buFont typeface="Arial"/>
              <a:buChar char="•"/>
              <a:defRPr/>
            </a:pPr>
            <a:r>
              <a:rPr dirty="0" smtClean="0">
                <a:solidFill>
                  <a:schemeClr val="tx1"/>
                </a:solidFill>
              </a:rPr>
              <a:t>Add</a:t>
            </a:r>
            <a:r>
              <a:rPr lang="en-US" dirty="0" smtClean="0">
                <a:solidFill>
                  <a:schemeClr val="tx1"/>
                </a:solidFill>
              </a:rPr>
              <a:t> </a:t>
            </a:r>
            <a:r>
              <a:rPr dirty="0" smtClean="0">
                <a:solidFill>
                  <a:schemeClr val="tx1"/>
                </a:solidFill>
              </a:rPr>
              <a:t>a</a:t>
            </a:r>
            <a:r>
              <a:rPr lang="en-US" dirty="0" smtClean="0">
                <a:solidFill>
                  <a:schemeClr val="tx1"/>
                </a:solidFill>
              </a:rPr>
              <a:t> </a:t>
            </a:r>
            <a:r>
              <a:rPr dirty="0" err="1" smtClean="0">
                <a:solidFill>
                  <a:schemeClr val="tx1"/>
                </a:solidFill>
              </a:rPr>
              <a:t>simpleContent</a:t>
            </a:r>
            <a:r>
              <a:rPr lang="en-US" dirty="0" smtClean="0">
                <a:solidFill>
                  <a:schemeClr val="tx1"/>
                </a:solidFill>
              </a:rPr>
              <a:t> </a:t>
            </a:r>
            <a:r>
              <a:rPr dirty="0" smtClean="0">
                <a:solidFill>
                  <a:schemeClr val="tx1"/>
                </a:solidFill>
              </a:rPr>
              <a:t>element</a:t>
            </a:r>
            <a:r>
              <a:rPr lang="en-US" dirty="0" smtClean="0">
                <a:solidFill>
                  <a:schemeClr val="tx1"/>
                </a:solidFill>
              </a:rPr>
              <a:t> </a:t>
            </a:r>
            <a:r>
              <a:rPr dirty="0" smtClean="0">
                <a:solidFill>
                  <a:schemeClr val="tx1"/>
                </a:solidFill>
              </a:rPr>
              <a:t>around</a:t>
            </a:r>
            <a:r>
              <a:rPr lang="en-US" dirty="0" smtClean="0">
                <a:solidFill>
                  <a:schemeClr val="tx1"/>
                </a:solidFill>
              </a:rPr>
              <a:t> </a:t>
            </a:r>
            <a:r>
              <a:rPr dirty="0" smtClean="0">
                <a:solidFill>
                  <a:schemeClr val="tx1"/>
                </a:solidFill>
              </a:rPr>
              <a:t>the</a:t>
            </a:r>
            <a:r>
              <a:rPr lang="en-US" dirty="0" smtClean="0">
                <a:solidFill>
                  <a:schemeClr val="tx1"/>
                </a:solidFill>
              </a:rPr>
              <a:t> </a:t>
            </a:r>
            <a:r>
              <a:rPr dirty="0" smtClean="0">
                <a:solidFill>
                  <a:schemeClr val="tx1"/>
                </a:solidFill>
              </a:rPr>
              <a:t>content</a:t>
            </a:r>
          </a:p>
          <a:p>
            <a:pPr eaLnBrk="1" fontAlgn="auto" hangingPunct="1">
              <a:lnSpc>
                <a:spcPct val="90000"/>
              </a:lnSpc>
              <a:spcAft>
                <a:spcPts val="0"/>
              </a:spcAft>
              <a:buFont typeface="Arial"/>
              <a:buChar char="•"/>
              <a:defRPr/>
            </a:pPr>
            <a:r>
              <a:rPr dirty="0" smtClean="0">
                <a:solidFill>
                  <a:schemeClr val="tx1"/>
                </a:solidFill>
              </a:rPr>
              <a:t>An</a:t>
            </a:r>
            <a:r>
              <a:rPr lang="en-US" dirty="0" smtClean="0">
                <a:solidFill>
                  <a:schemeClr val="tx1"/>
                </a:solidFill>
              </a:rPr>
              <a:t> </a:t>
            </a:r>
            <a:r>
              <a:rPr dirty="0" smtClean="0">
                <a:solidFill>
                  <a:schemeClr val="tx1"/>
                </a:solidFill>
              </a:rPr>
              <a:t>extension</a:t>
            </a:r>
            <a:r>
              <a:rPr lang="en-US" dirty="0" smtClean="0">
                <a:solidFill>
                  <a:schemeClr val="tx1"/>
                </a:solidFill>
              </a:rPr>
              <a:t> </a:t>
            </a:r>
            <a:r>
              <a:rPr dirty="0" smtClean="0">
                <a:solidFill>
                  <a:schemeClr val="tx1"/>
                </a:solidFill>
              </a:rPr>
              <a:t>or</a:t>
            </a:r>
            <a:r>
              <a:rPr lang="en-US" dirty="0" smtClean="0">
                <a:solidFill>
                  <a:schemeClr val="tx1"/>
                </a:solidFill>
              </a:rPr>
              <a:t> </a:t>
            </a:r>
            <a:r>
              <a:rPr dirty="0" smtClean="0">
                <a:solidFill>
                  <a:schemeClr val="tx1"/>
                </a:solidFill>
              </a:rPr>
              <a:t>a</a:t>
            </a:r>
            <a:r>
              <a:rPr lang="en-US" dirty="0" smtClean="0">
                <a:solidFill>
                  <a:schemeClr val="tx1"/>
                </a:solidFill>
              </a:rPr>
              <a:t> </a:t>
            </a:r>
            <a:r>
              <a:rPr dirty="0" smtClean="0">
                <a:solidFill>
                  <a:schemeClr val="tx1"/>
                </a:solidFill>
              </a:rPr>
              <a:t>restriction</a:t>
            </a:r>
            <a:r>
              <a:rPr lang="en-US" dirty="0" smtClean="0">
                <a:solidFill>
                  <a:schemeClr val="tx1"/>
                </a:solidFill>
              </a:rPr>
              <a:t> </a:t>
            </a:r>
            <a:r>
              <a:rPr dirty="0" smtClean="0">
                <a:solidFill>
                  <a:schemeClr val="tx1"/>
                </a:solidFill>
              </a:rPr>
              <a:t>must</a:t>
            </a:r>
            <a:r>
              <a:rPr lang="en-US" dirty="0" smtClean="0">
                <a:solidFill>
                  <a:schemeClr val="tx1"/>
                </a:solidFill>
              </a:rPr>
              <a:t> </a:t>
            </a:r>
            <a:r>
              <a:rPr dirty="0" smtClean="0">
                <a:solidFill>
                  <a:schemeClr val="tx1"/>
                </a:solidFill>
              </a:rPr>
              <a:t>be</a:t>
            </a:r>
            <a:r>
              <a:rPr lang="en-US" dirty="0" smtClean="0">
                <a:solidFill>
                  <a:schemeClr val="tx1"/>
                </a:solidFill>
              </a:rPr>
              <a:t> </a:t>
            </a:r>
            <a:r>
              <a:rPr dirty="0" smtClean="0">
                <a:solidFill>
                  <a:schemeClr val="tx1"/>
                </a:solidFill>
              </a:rPr>
              <a:t>defined</a:t>
            </a:r>
            <a:r>
              <a:rPr lang="en-US" dirty="0" smtClean="0">
                <a:solidFill>
                  <a:schemeClr val="tx1"/>
                </a:solidFill>
              </a:rPr>
              <a:t> </a:t>
            </a:r>
            <a:r>
              <a:rPr dirty="0" smtClean="0">
                <a:solidFill>
                  <a:schemeClr val="tx1"/>
                </a:solidFill>
              </a:rPr>
              <a:t>with</a:t>
            </a:r>
            <a:r>
              <a:rPr lang="en-US" dirty="0" smtClean="0">
                <a:solidFill>
                  <a:schemeClr val="tx1"/>
                </a:solidFill>
              </a:rPr>
              <a:t> </a:t>
            </a:r>
            <a:r>
              <a:rPr dirty="0" err="1" smtClean="0">
                <a:solidFill>
                  <a:schemeClr val="tx1"/>
                </a:solidFill>
              </a:rPr>
              <a:t>simpleContent</a:t>
            </a:r>
            <a:r>
              <a:rPr lang="en-US" dirty="0" smtClean="0"/>
              <a:t> </a:t>
            </a:r>
            <a:r>
              <a:rPr dirty="0" smtClean="0">
                <a:solidFill>
                  <a:schemeClr val="tx1"/>
                </a:solidFill>
              </a:rPr>
              <a:t>element</a:t>
            </a:r>
          </a:p>
          <a:p>
            <a:pPr marL="0" indent="0" eaLnBrk="1" fontAlgn="auto" hangingPunct="1">
              <a:lnSpc>
                <a:spcPct val="90000"/>
              </a:lnSpc>
              <a:spcAft>
                <a:spcPts val="0"/>
              </a:spcAft>
              <a:buNone/>
              <a:defRPr/>
            </a:pPr>
            <a:endParaRPr dirty="0" smtClean="0">
              <a:solidFill>
                <a:schemeClr val="tx1"/>
              </a:solidFill>
            </a:endParaRPr>
          </a:p>
          <a:p>
            <a:pPr lvl="1" eaLnBrk="1" fontAlgn="auto" hangingPunct="1">
              <a:lnSpc>
                <a:spcPct val="90000"/>
              </a:lnSpc>
              <a:spcAft>
                <a:spcPts val="0"/>
              </a:spcAft>
              <a:buFont typeface="Arial" pitchFamily="34" charset="0"/>
              <a:buNone/>
              <a:defRPr/>
            </a:pP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&lt;</a:t>
            </a:r>
            <a:r>
              <a:rPr sz="2200" dirty="0" err="1" smtClean="0">
                <a:solidFill>
                  <a:schemeClr val="tx1"/>
                </a:solidFill>
                <a:latin typeface="Calibri" pitchFamily="34" charset="0"/>
                <a:cs typeface="+mn-cs"/>
              </a:rPr>
              <a:t>xs:element</a:t>
            </a: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name="film"&gt;</a:t>
            </a:r>
          </a:p>
          <a:p>
            <a:pPr lvl="1" eaLnBrk="1" fontAlgn="auto" hangingPunct="1">
              <a:lnSpc>
                <a:spcPct val="90000"/>
              </a:lnSpc>
              <a:spcAft>
                <a:spcPts val="0"/>
              </a:spcAft>
              <a:buFont typeface="Arial" pitchFamily="34" charset="0"/>
              <a:buNone/>
              <a:defRPr/>
            </a:pP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&lt;</a:t>
            </a:r>
            <a:r>
              <a:rPr sz="2200" dirty="0" err="1" smtClean="0">
                <a:solidFill>
                  <a:schemeClr val="tx1"/>
                </a:solidFill>
                <a:latin typeface="Calibri" pitchFamily="34" charset="0"/>
                <a:cs typeface="+mn-cs"/>
              </a:rPr>
              <a:t>xs:complexType</a:t>
            </a:r>
            <a:r>
              <a:rPr sz="2200" dirty="0" smtClean="0">
                <a:solidFill>
                  <a:schemeClr val="tx1"/>
                </a:solidFill>
                <a:latin typeface="Calibri" pitchFamily="34" charset="0"/>
                <a:cs typeface="+mn-cs"/>
              </a:rPr>
              <a:t>&gt;</a:t>
            </a:r>
          </a:p>
          <a:p>
            <a:pPr lvl="1" eaLnBrk="1" fontAlgn="auto" hangingPunct="1">
              <a:lnSpc>
                <a:spcPct val="90000"/>
              </a:lnSpc>
              <a:spcAft>
                <a:spcPts val="0"/>
              </a:spcAft>
              <a:buFont typeface="Arial" pitchFamily="34" charset="0"/>
              <a:buNone/>
              <a:defRPr/>
            </a:pP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&lt;</a:t>
            </a:r>
            <a:r>
              <a:rPr sz="2200" dirty="0" err="1" smtClean="0">
                <a:solidFill>
                  <a:schemeClr val="tx1"/>
                </a:solidFill>
                <a:latin typeface="Calibri" pitchFamily="34" charset="0"/>
                <a:cs typeface="+mn-cs"/>
              </a:rPr>
              <a:t>xs:simpleContent</a:t>
            </a:r>
            <a:r>
              <a:rPr sz="2200" dirty="0" smtClean="0">
                <a:solidFill>
                  <a:schemeClr val="tx1"/>
                </a:solidFill>
                <a:latin typeface="Calibri" pitchFamily="34" charset="0"/>
                <a:cs typeface="+mn-cs"/>
              </a:rPr>
              <a:t>&gt;</a:t>
            </a:r>
          </a:p>
          <a:p>
            <a:pPr lvl="1" eaLnBrk="1" fontAlgn="auto" hangingPunct="1">
              <a:lnSpc>
                <a:spcPct val="90000"/>
              </a:lnSpc>
              <a:spcAft>
                <a:spcPts val="0"/>
              </a:spcAft>
              <a:buFont typeface="Arial" pitchFamily="34" charset="0"/>
              <a:buNone/>
              <a:defRPr/>
            </a:pP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&lt;</a:t>
            </a:r>
            <a:r>
              <a:rPr sz="2200" dirty="0" err="1" smtClean="0">
                <a:solidFill>
                  <a:schemeClr val="tx1"/>
                </a:solidFill>
                <a:latin typeface="Calibri" pitchFamily="34" charset="0"/>
                <a:cs typeface="+mn-cs"/>
              </a:rPr>
              <a:t>xs:extension</a:t>
            </a: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base="</a:t>
            </a:r>
            <a:r>
              <a:rPr sz="2200" dirty="0" err="1" smtClean="0">
                <a:solidFill>
                  <a:schemeClr val="tx1"/>
                </a:solidFill>
                <a:latin typeface="Calibri" pitchFamily="34" charset="0"/>
                <a:cs typeface="+mn-cs"/>
              </a:rPr>
              <a:t>xs:string</a:t>
            </a:r>
            <a:r>
              <a:rPr sz="2200" dirty="0" smtClean="0">
                <a:solidFill>
                  <a:schemeClr val="tx1"/>
                </a:solidFill>
                <a:latin typeface="Calibri" pitchFamily="34" charset="0"/>
                <a:cs typeface="+mn-cs"/>
              </a:rPr>
              <a:t>"&gt;</a:t>
            </a:r>
          </a:p>
          <a:p>
            <a:pPr lvl="1" eaLnBrk="1" fontAlgn="auto" hangingPunct="1">
              <a:lnSpc>
                <a:spcPct val="90000"/>
              </a:lnSpc>
              <a:spcAft>
                <a:spcPts val="0"/>
              </a:spcAft>
              <a:buFont typeface="Arial" pitchFamily="34" charset="0"/>
              <a:buNone/>
              <a:defRPr/>
            </a:pP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&lt;</a:t>
            </a:r>
            <a:r>
              <a:rPr sz="2200" dirty="0" err="1" smtClean="0">
                <a:solidFill>
                  <a:schemeClr val="tx1"/>
                </a:solidFill>
                <a:latin typeface="Calibri" pitchFamily="34" charset="0"/>
                <a:cs typeface="+mn-cs"/>
              </a:rPr>
              <a:t>xs:attribute</a:t>
            </a: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name="year"</a:t>
            </a: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type="</a:t>
            </a:r>
            <a:r>
              <a:rPr sz="2200" dirty="0" err="1" smtClean="0">
                <a:solidFill>
                  <a:schemeClr val="tx1"/>
                </a:solidFill>
                <a:latin typeface="Calibri" pitchFamily="34" charset="0"/>
                <a:cs typeface="+mn-cs"/>
              </a:rPr>
              <a:t>xs:integer</a:t>
            </a:r>
            <a:r>
              <a:rPr sz="2200" dirty="0" smtClean="0">
                <a:solidFill>
                  <a:schemeClr val="tx1"/>
                </a:solidFill>
                <a:latin typeface="Calibri" pitchFamily="34" charset="0"/>
                <a:cs typeface="+mn-cs"/>
              </a:rPr>
              <a:t>"/&gt;</a:t>
            </a:r>
          </a:p>
          <a:p>
            <a:pPr lvl="1" eaLnBrk="1" fontAlgn="auto" hangingPunct="1">
              <a:lnSpc>
                <a:spcPct val="90000"/>
              </a:lnSpc>
              <a:spcAft>
                <a:spcPts val="0"/>
              </a:spcAft>
              <a:buFont typeface="Arial" pitchFamily="34" charset="0"/>
              <a:buNone/>
              <a:defRPr/>
            </a:pP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&lt;/</a:t>
            </a:r>
            <a:r>
              <a:rPr sz="2200" dirty="0" err="1" smtClean="0">
                <a:solidFill>
                  <a:schemeClr val="tx1"/>
                </a:solidFill>
                <a:latin typeface="Calibri" pitchFamily="34" charset="0"/>
                <a:cs typeface="+mn-cs"/>
              </a:rPr>
              <a:t>xs:extension</a:t>
            </a:r>
            <a:r>
              <a:rPr sz="2200" dirty="0" smtClean="0">
                <a:solidFill>
                  <a:schemeClr val="tx1"/>
                </a:solidFill>
                <a:latin typeface="Calibri" pitchFamily="34" charset="0"/>
                <a:cs typeface="+mn-cs"/>
              </a:rPr>
              <a:t>&gt;</a:t>
            </a:r>
          </a:p>
          <a:p>
            <a:pPr lvl="1" eaLnBrk="1" fontAlgn="auto" hangingPunct="1">
              <a:lnSpc>
                <a:spcPct val="90000"/>
              </a:lnSpc>
              <a:spcAft>
                <a:spcPts val="0"/>
              </a:spcAft>
              <a:buFont typeface="Arial" pitchFamily="34" charset="0"/>
              <a:buNone/>
              <a:defRPr/>
            </a:pP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&lt;/</a:t>
            </a:r>
            <a:r>
              <a:rPr sz="2200" dirty="0" err="1" smtClean="0">
                <a:solidFill>
                  <a:schemeClr val="tx1"/>
                </a:solidFill>
                <a:latin typeface="Calibri" pitchFamily="34" charset="0"/>
                <a:cs typeface="+mn-cs"/>
              </a:rPr>
              <a:t>xs:simpleContent</a:t>
            </a:r>
            <a:r>
              <a:rPr sz="2200" dirty="0" smtClean="0">
                <a:solidFill>
                  <a:schemeClr val="tx1"/>
                </a:solidFill>
                <a:latin typeface="Calibri" pitchFamily="34" charset="0"/>
                <a:cs typeface="+mn-cs"/>
              </a:rPr>
              <a:t>&gt;</a:t>
            </a:r>
          </a:p>
          <a:p>
            <a:pPr lvl="1" eaLnBrk="1" fontAlgn="auto" hangingPunct="1">
              <a:lnSpc>
                <a:spcPct val="90000"/>
              </a:lnSpc>
              <a:spcAft>
                <a:spcPts val="0"/>
              </a:spcAft>
              <a:buFont typeface="Arial" pitchFamily="34" charset="0"/>
              <a:buNone/>
              <a:defRPr/>
            </a:pP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&lt;/</a:t>
            </a:r>
            <a:r>
              <a:rPr sz="2200" dirty="0" err="1" smtClean="0">
                <a:solidFill>
                  <a:schemeClr val="tx1"/>
                </a:solidFill>
                <a:latin typeface="Calibri" pitchFamily="34" charset="0"/>
                <a:cs typeface="+mn-cs"/>
              </a:rPr>
              <a:t>xs:complexType</a:t>
            </a:r>
            <a:r>
              <a:rPr sz="2200" dirty="0" smtClean="0">
                <a:solidFill>
                  <a:schemeClr val="tx1"/>
                </a:solidFill>
                <a:latin typeface="Calibri" pitchFamily="34" charset="0"/>
                <a:cs typeface="+mn-cs"/>
              </a:rPr>
              <a:t>&gt;</a:t>
            </a:r>
          </a:p>
          <a:p>
            <a:pPr lvl="1" eaLnBrk="1" fontAlgn="auto" hangingPunct="1">
              <a:lnSpc>
                <a:spcPct val="90000"/>
              </a:lnSpc>
              <a:spcAft>
                <a:spcPts val="0"/>
              </a:spcAft>
              <a:buFont typeface="Arial" pitchFamily="34" charset="0"/>
              <a:buNone/>
              <a:defRPr/>
            </a:pPr>
            <a:r>
              <a:rPr lang="en-US" sz="2200" dirty="0" smtClean="0">
                <a:solidFill>
                  <a:schemeClr val="tx1"/>
                </a:solidFill>
                <a:latin typeface="Calibri" pitchFamily="34" charset="0"/>
                <a:cs typeface="+mn-cs"/>
              </a:rPr>
              <a:t>    </a:t>
            </a:r>
            <a:r>
              <a:rPr sz="2200" dirty="0" smtClean="0">
                <a:solidFill>
                  <a:schemeClr val="tx1"/>
                </a:solidFill>
                <a:latin typeface="Calibri" pitchFamily="34" charset="0"/>
                <a:cs typeface="+mn-cs"/>
              </a:rPr>
              <a:t>&lt;/</a:t>
            </a:r>
            <a:r>
              <a:rPr sz="2200" dirty="0" err="1" smtClean="0">
                <a:solidFill>
                  <a:schemeClr val="tx1"/>
                </a:solidFill>
                <a:latin typeface="Calibri" pitchFamily="34" charset="0"/>
                <a:cs typeface="+mn-cs"/>
              </a:rPr>
              <a:t>xs:element</a:t>
            </a:r>
            <a:r>
              <a:rPr sz="2200" dirty="0" smtClean="0">
                <a:solidFill>
                  <a:schemeClr val="tx1"/>
                </a:solidFill>
                <a:latin typeface="Calibri" pitchFamily="34" charset="0"/>
                <a:cs typeface="+mn-cs"/>
              </a:rPr>
              <a:t>&gt;</a:t>
            </a:r>
          </a:p>
          <a:p>
            <a:pPr lvl="1" eaLnBrk="1" fontAlgn="auto" hangingPunct="1">
              <a:lnSpc>
                <a:spcPct val="90000"/>
              </a:lnSpc>
              <a:spcAft>
                <a:spcPts val="0"/>
              </a:spcAft>
              <a:buFont typeface="Arial" pitchFamily="34" charset="0"/>
              <a:buNone/>
              <a:defRPr/>
            </a:pPr>
            <a:endParaRPr sz="2200" dirty="0" smtClean="0">
              <a:solidFill>
                <a:schemeClr val="tx1"/>
              </a:solidFill>
              <a:latin typeface="Calibri" pitchFamily="34" charset="0"/>
              <a:cs typeface="+mn-cs"/>
            </a:endParaRPr>
          </a:p>
          <a:p>
            <a:pPr eaLnBrk="1" fontAlgn="auto" hangingPunct="1">
              <a:lnSpc>
                <a:spcPct val="90000"/>
              </a:lnSpc>
              <a:spcAft>
                <a:spcPts val="0"/>
              </a:spcAft>
              <a:buFont typeface="Arial"/>
              <a:buChar char="•"/>
              <a:defRPr/>
            </a:pPr>
            <a:r>
              <a:rPr dirty="0" smtClean="0">
                <a:solidFill>
                  <a:schemeClr val="tx1"/>
                </a:solidFill>
              </a:rPr>
              <a:t>Example</a:t>
            </a:r>
            <a:r>
              <a:rPr lang="en-US" dirty="0" smtClean="0">
                <a:solidFill>
                  <a:schemeClr val="tx1"/>
                </a:solidFill>
              </a:rPr>
              <a:t> </a:t>
            </a:r>
            <a:r>
              <a:rPr dirty="0" smtClean="0">
                <a:solidFill>
                  <a:schemeClr val="tx1"/>
                </a:solidFill>
              </a:rPr>
              <a:t>in</a:t>
            </a:r>
            <a:r>
              <a:rPr lang="en-US" dirty="0" smtClean="0">
                <a:solidFill>
                  <a:schemeClr val="tx1"/>
                </a:solidFill>
              </a:rPr>
              <a:t> </a:t>
            </a:r>
            <a:r>
              <a:rPr dirty="0" smtClean="0">
                <a:solidFill>
                  <a:schemeClr val="tx1"/>
                </a:solidFill>
              </a:rPr>
              <a:t>XML</a:t>
            </a:r>
            <a:r>
              <a:rPr lang="en-US" dirty="0" smtClean="0">
                <a:solidFill>
                  <a:schemeClr val="tx1"/>
                </a:solidFill>
              </a:rPr>
              <a:t> </a:t>
            </a:r>
            <a:r>
              <a:rPr dirty="0" smtClean="0">
                <a:solidFill>
                  <a:schemeClr val="tx1"/>
                </a:solidFill>
              </a:rPr>
              <a:t>code:</a:t>
            </a:r>
            <a:r>
              <a:rPr lang="en-US" dirty="0" smtClean="0">
                <a:solidFill>
                  <a:schemeClr val="tx1"/>
                </a:solidFill>
              </a:rPr>
              <a:t> </a:t>
            </a:r>
            <a:r>
              <a:rPr dirty="0" smtClean="0">
                <a:solidFill>
                  <a:schemeClr val="tx1"/>
                </a:solidFill>
              </a:rPr>
              <a:t>&lt;film</a:t>
            </a:r>
            <a:r>
              <a:rPr lang="en-US" dirty="0" smtClean="0">
                <a:solidFill>
                  <a:schemeClr val="tx1"/>
                </a:solidFill>
              </a:rPr>
              <a:t> </a:t>
            </a:r>
            <a:r>
              <a:rPr dirty="0" smtClean="0">
                <a:solidFill>
                  <a:schemeClr val="tx1"/>
                </a:solidFill>
              </a:rPr>
              <a:t>year="1993"&gt;Jurassic</a:t>
            </a:r>
            <a:r>
              <a:rPr lang="en-US" dirty="0" smtClean="0">
                <a:solidFill>
                  <a:schemeClr val="tx1"/>
                </a:solidFill>
              </a:rPr>
              <a:t> </a:t>
            </a:r>
            <a:r>
              <a:rPr dirty="0" smtClean="0">
                <a:solidFill>
                  <a:schemeClr val="tx1"/>
                </a:solidFill>
              </a:rPr>
              <a:t>Park&lt;/film&gt;</a:t>
            </a:r>
            <a:r>
              <a:rPr lang="en-US" sz="1600" dirty="0" smtClean="0">
                <a:solidFill>
                  <a:schemeClr val="tx1"/>
                </a:solidFill>
              </a:rPr>
              <a:t>   </a:t>
            </a:r>
            <a:endParaRPr sz="1600" dirty="0" smtClean="0">
              <a:solidFill>
                <a:schemeClr val="tx1"/>
              </a:solidFill>
            </a:endParaRPr>
          </a:p>
          <a:p>
            <a:pPr eaLnBrk="1" fontAlgn="auto" hangingPunct="1">
              <a:spcAft>
                <a:spcPts val="0"/>
              </a:spcAft>
              <a:buFont typeface="Arial"/>
              <a:buChar char="•"/>
              <a:defRPr/>
            </a:pPr>
            <a:endParaRPr dirty="0">
              <a:solidFill>
                <a:schemeClr val="tx1"/>
              </a:solidFill>
            </a:endParaRPr>
          </a:p>
        </p:txBody>
      </p:sp>
      <p:sp>
        <p:nvSpPr>
          <p:cNvPr id="94212" name="Rectangle 4"/>
          <p:cNvSpPr>
            <a:spLocks noChangeArrowheads="1"/>
          </p:cNvSpPr>
          <p:nvPr/>
        </p:nvSpPr>
        <p:spPr bwMode="auto">
          <a:xfrm>
            <a:off x="1143000" y="2362200"/>
            <a:ext cx="6477000" cy="3048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p:cNvSpPr>
          <p:nvPr>
            <p:ph type="body" sz="quarter" idx="11"/>
          </p:nvPr>
        </p:nvSpPr>
        <p:spPr>
          <a:xfrm>
            <a:off x="460375" y="144463"/>
            <a:ext cx="8229600" cy="563231"/>
          </a:xfrm>
        </p:spPr>
        <p:txBody>
          <a:bodyPr/>
          <a:lstStyle/>
          <a:p>
            <a:pPr fontAlgn="auto">
              <a:lnSpc>
                <a:spcPct val="90000"/>
              </a:lnSpc>
              <a:spcAft>
                <a:spcPts val="0"/>
              </a:spcAft>
              <a:buFont typeface="Arial"/>
              <a:buNone/>
              <a:defRPr/>
            </a:pPr>
            <a:r>
              <a:rPr dirty="0" smtClean="0"/>
              <a:t>Elements</a:t>
            </a:r>
            <a:r>
              <a:rPr lang="en-US" dirty="0" smtClean="0"/>
              <a:t> </a:t>
            </a:r>
            <a:r>
              <a:rPr dirty="0" smtClean="0"/>
              <a:t>with</a:t>
            </a:r>
            <a:r>
              <a:rPr lang="en-US" dirty="0" smtClean="0"/>
              <a:t> </a:t>
            </a:r>
            <a:r>
              <a:rPr dirty="0" smtClean="0"/>
              <a:t>mixed</a:t>
            </a:r>
            <a:r>
              <a:rPr lang="en-US" dirty="0" smtClean="0"/>
              <a:t> </a:t>
            </a:r>
            <a:r>
              <a:rPr dirty="0" smtClean="0"/>
              <a:t>content</a:t>
            </a:r>
            <a:endParaRPr dirty="0"/>
          </a:p>
        </p:txBody>
      </p:sp>
      <p:sp>
        <p:nvSpPr>
          <p:cNvPr id="95235" name="Text Placeholder 4"/>
          <p:cNvSpPr>
            <a:spLocks noGrp="1"/>
          </p:cNvSpPr>
          <p:nvPr>
            <p:ph type="body" sz="quarter" idx="16"/>
          </p:nvPr>
        </p:nvSpPr>
        <p:spPr>
          <a:xfrm>
            <a:off x="457200" y="1360488"/>
            <a:ext cx="8240713" cy="5040312"/>
          </a:xfrm>
        </p:spPr>
        <p:txBody>
          <a:bodyPr/>
          <a:lstStyle/>
          <a:p>
            <a:pPr eaLnBrk="1" hangingPunct="1">
              <a:lnSpc>
                <a:spcPct val="90000"/>
              </a:lnSpc>
            </a:pPr>
            <a:r>
              <a:rPr sz="2400" dirty="0" smtClean="0">
                <a:solidFill>
                  <a:schemeClr val="tx1"/>
                </a:solidFill>
                <a:cs typeface="Arial" charset="0"/>
              </a:rPr>
              <a:t>Mixed</a:t>
            </a:r>
            <a:r>
              <a:rPr lang="en-US" sz="2400" dirty="0" smtClean="0">
                <a:solidFill>
                  <a:schemeClr val="tx1"/>
                </a:solidFill>
                <a:cs typeface="Arial" charset="0"/>
              </a:rPr>
              <a:t> </a:t>
            </a:r>
            <a:r>
              <a:rPr sz="2400" dirty="0" smtClean="0">
                <a:solidFill>
                  <a:schemeClr val="tx1"/>
                </a:solidFill>
                <a:cs typeface="Arial" charset="0"/>
              </a:rPr>
              <a:t>complex</a:t>
            </a:r>
            <a:r>
              <a:rPr lang="en-US" sz="2400" dirty="0" smtClean="0">
                <a:solidFill>
                  <a:schemeClr val="tx1"/>
                </a:solidFill>
                <a:cs typeface="Arial" charset="0"/>
              </a:rPr>
              <a:t> </a:t>
            </a:r>
            <a:r>
              <a:rPr sz="2400" dirty="0" smtClean="0">
                <a:solidFill>
                  <a:schemeClr val="tx1"/>
                </a:solidFill>
                <a:cs typeface="Arial" charset="0"/>
              </a:rPr>
              <a:t>type</a:t>
            </a:r>
            <a:r>
              <a:rPr lang="en-US" sz="2400" dirty="0" smtClean="0">
                <a:solidFill>
                  <a:schemeClr val="tx1"/>
                </a:solidFill>
                <a:cs typeface="Arial" charset="0"/>
              </a:rPr>
              <a:t> </a:t>
            </a:r>
            <a:r>
              <a:rPr sz="2400" dirty="0" smtClean="0">
                <a:solidFill>
                  <a:schemeClr val="tx1"/>
                </a:solidFill>
                <a:cs typeface="Arial" charset="0"/>
              </a:rPr>
              <a:t>elements</a:t>
            </a:r>
            <a:r>
              <a:rPr lang="en-US" sz="2400" dirty="0" smtClean="0">
                <a:solidFill>
                  <a:schemeClr val="tx1"/>
                </a:solidFill>
                <a:cs typeface="Arial" charset="0"/>
              </a:rPr>
              <a:t> </a:t>
            </a:r>
            <a:r>
              <a:rPr sz="2400" dirty="0" smtClean="0">
                <a:solidFill>
                  <a:schemeClr val="tx1"/>
                </a:solidFill>
                <a:cs typeface="Arial" charset="0"/>
              </a:rPr>
              <a:t>can</a:t>
            </a:r>
            <a:r>
              <a:rPr lang="en-US" sz="2400" dirty="0" smtClean="0">
                <a:solidFill>
                  <a:schemeClr val="tx1"/>
                </a:solidFill>
                <a:cs typeface="Arial" charset="0"/>
              </a:rPr>
              <a:t> </a:t>
            </a:r>
            <a:r>
              <a:rPr sz="2400" dirty="0" smtClean="0">
                <a:solidFill>
                  <a:schemeClr val="tx1"/>
                </a:solidFill>
                <a:cs typeface="Arial" charset="0"/>
              </a:rPr>
              <a:t>contain</a:t>
            </a:r>
            <a:r>
              <a:rPr lang="en-US" sz="2400" dirty="0" smtClean="0">
                <a:solidFill>
                  <a:schemeClr val="tx1"/>
                </a:solidFill>
                <a:cs typeface="Arial" charset="0"/>
              </a:rPr>
              <a:t> </a:t>
            </a:r>
            <a:r>
              <a:rPr sz="2400" dirty="0" smtClean="0">
                <a:solidFill>
                  <a:schemeClr val="tx1"/>
                </a:solidFill>
                <a:cs typeface="Arial" charset="0"/>
              </a:rPr>
              <a:t>attributes,</a:t>
            </a:r>
            <a:r>
              <a:rPr lang="en-US" sz="2400" dirty="0">
                <a:cs typeface="Arial" charset="0"/>
              </a:rPr>
              <a:t> </a:t>
            </a:r>
            <a:r>
              <a:rPr sz="2400" dirty="0" smtClean="0">
                <a:solidFill>
                  <a:schemeClr val="tx1"/>
                </a:solidFill>
                <a:cs typeface="Arial" charset="0"/>
              </a:rPr>
              <a:t>elements,</a:t>
            </a:r>
            <a:r>
              <a:rPr lang="en-US" sz="2400" dirty="0" smtClean="0">
                <a:solidFill>
                  <a:schemeClr val="tx1"/>
                </a:solidFill>
                <a:cs typeface="Arial" charset="0"/>
              </a:rPr>
              <a:t> </a:t>
            </a:r>
            <a:r>
              <a:rPr sz="2400" dirty="0" smtClean="0">
                <a:solidFill>
                  <a:schemeClr val="tx1"/>
                </a:solidFill>
                <a:cs typeface="Arial" charset="0"/>
              </a:rPr>
              <a:t>and</a:t>
            </a:r>
            <a:r>
              <a:rPr lang="en-US" sz="2400" dirty="0" smtClean="0">
                <a:solidFill>
                  <a:schemeClr val="tx1"/>
                </a:solidFill>
                <a:cs typeface="Arial" charset="0"/>
              </a:rPr>
              <a:t> </a:t>
            </a:r>
            <a:r>
              <a:rPr sz="2400" dirty="0" smtClean="0">
                <a:solidFill>
                  <a:schemeClr val="tx1"/>
                </a:solidFill>
                <a:cs typeface="Arial" charset="0"/>
              </a:rPr>
              <a:t>text</a:t>
            </a:r>
          </a:p>
          <a:p>
            <a:pPr eaLnBrk="1" hangingPunct="1">
              <a:lnSpc>
                <a:spcPct val="90000"/>
              </a:lnSpc>
            </a:pPr>
            <a:endParaRPr sz="2400" dirty="0" smtClean="0">
              <a:solidFill>
                <a:schemeClr val="tx1"/>
              </a:solidFill>
              <a:cs typeface="Arial" charset="0"/>
            </a:endParaRPr>
          </a:p>
          <a:p>
            <a:pPr eaLnBrk="1" hangingPunct="1">
              <a:lnSpc>
                <a:spcPct val="90000"/>
              </a:lnSpc>
            </a:pPr>
            <a:r>
              <a:rPr sz="2400" dirty="0" smtClean="0">
                <a:solidFill>
                  <a:schemeClr val="tx1"/>
                </a:solidFill>
                <a:cs typeface="Arial" charset="0"/>
              </a:rPr>
              <a:t>Add</a:t>
            </a:r>
            <a:r>
              <a:rPr lang="en-US" sz="2400" dirty="0" smtClean="0">
                <a:solidFill>
                  <a:schemeClr val="tx1"/>
                </a:solidFill>
                <a:cs typeface="Arial" charset="0"/>
              </a:rPr>
              <a:t> </a:t>
            </a:r>
            <a:r>
              <a:rPr sz="2400" dirty="0" smtClean="0">
                <a:solidFill>
                  <a:schemeClr val="tx1"/>
                </a:solidFill>
                <a:cs typeface="Arial" charset="0"/>
              </a:rPr>
              <a:t>mixed="true"</a:t>
            </a:r>
            <a:r>
              <a:rPr lang="en-US" sz="2400" dirty="0" smtClean="0">
                <a:solidFill>
                  <a:schemeClr val="tx1"/>
                </a:solidFill>
                <a:cs typeface="Arial" charset="0"/>
              </a:rPr>
              <a:t> </a:t>
            </a:r>
            <a:r>
              <a:rPr sz="2400" dirty="0" smtClean="0">
                <a:solidFill>
                  <a:schemeClr val="tx1"/>
                </a:solidFill>
                <a:cs typeface="Arial" charset="0"/>
              </a:rPr>
              <a:t>to</a:t>
            </a:r>
            <a:r>
              <a:rPr lang="en-US" sz="2400" dirty="0" smtClean="0">
                <a:solidFill>
                  <a:schemeClr val="tx1"/>
                </a:solidFill>
                <a:cs typeface="Arial" charset="0"/>
              </a:rPr>
              <a:t> </a:t>
            </a:r>
            <a:r>
              <a:rPr sz="2400" dirty="0" smtClean="0">
                <a:solidFill>
                  <a:schemeClr val="tx1"/>
                </a:solidFill>
                <a:cs typeface="Arial" charset="0"/>
              </a:rPr>
              <a:t>the</a:t>
            </a:r>
            <a:r>
              <a:rPr lang="en-US" sz="2400" dirty="0" smtClean="0">
                <a:solidFill>
                  <a:schemeClr val="tx1"/>
                </a:solidFill>
                <a:cs typeface="Arial" charset="0"/>
              </a:rPr>
              <a:t> </a:t>
            </a:r>
            <a:r>
              <a:rPr sz="2400" dirty="0" err="1" smtClean="0">
                <a:solidFill>
                  <a:schemeClr val="tx1"/>
                </a:solidFill>
                <a:cs typeface="Arial" charset="0"/>
              </a:rPr>
              <a:t>xs:complexType</a:t>
            </a:r>
            <a:r>
              <a:rPr lang="en-US" sz="2400" dirty="0" smtClean="0">
                <a:solidFill>
                  <a:schemeClr val="tx1"/>
                </a:solidFill>
                <a:cs typeface="Arial" charset="0"/>
              </a:rPr>
              <a:t> </a:t>
            </a:r>
            <a:r>
              <a:rPr sz="2400" dirty="0" smtClean="0">
                <a:solidFill>
                  <a:schemeClr val="tx1"/>
                </a:solidFill>
                <a:cs typeface="Arial" charset="0"/>
              </a:rPr>
              <a:t>element</a:t>
            </a:r>
          </a:p>
          <a:p>
            <a:pPr eaLnBrk="1" hangingPunct="1">
              <a:lnSpc>
                <a:spcPct val="90000"/>
              </a:lnSpc>
            </a:pPr>
            <a:endParaRPr sz="2400" dirty="0" smtClean="0">
              <a:solidFill>
                <a:schemeClr val="tx1"/>
              </a:solidFill>
              <a:cs typeface="Arial" charset="0"/>
            </a:endParaRPr>
          </a:p>
          <a:p>
            <a:pPr eaLnBrk="1" hangingPunct="1">
              <a:lnSpc>
                <a:spcPct val="90000"/>
              </a:lnSpc>
            </a:pPr>
            <a:r>
              <a:rPr sz="2400" dirty="0" smtClean="0">
                <a:solidFill>
                  <a:schemeClr val="tx1"/>
                </a:solidFill>
                <a:cs typeface="Arial" charset="0"/>
              </a:rPr>
              <a:t>An</a:t>
            </a:r>
            <a:r>
              <a:rPr lang="en-US" sz="2400" dirty="0" smtClean="0">
                <a:solidFill>
                  <a:schemeClr val="tx1"/>
                </a:solidFill>
                <a:cs typeface="Arial" charset="0"/>
              </a:rPr>
              <a:t> </a:t>
            </a:r>
            <a:r>
              <a:rPr sz="2400" dirty="0" smtClean="0">
                <a:solidFill>
                  <a:schemeClr val="tx1"/>
                </a:solidFill>
                <a:cs typeface="Arial" charset="0"/>
              </a:rPr>
              <a:t>XML</a:t>
            </a:r>
            <a:r>
              <a:rPr lang="en-US" sz="2400" dirty="0" smtClean="0">
                <a:solidFill>
                  <a:schemeClr val="tx1"/>
                </a:solidFill>
                <a:cs typeface="Arial" charset="0"/>
              </a:rPr>
              <a:t> </a:t>
            </a:r>
            <a:r>
              <a:rPr sz="2400" dirty="0" smtClean="0">
                <a:solidFill>
                  <a:schemeClr val="tx1"/>
                </a:solidFill>
                <a:cs typeface="Arial" charset="0"/>
              </a:rPr>
              <a:t>element,</a:t>
            </a:r>
            <a:r>
              <a:rPr lang="en-US" sz="2400" dirty="0" smtClean="0">
                <a:solidFill>
                  <a:schemeClr val="tx1"/>
                </a:solidFill>
                <a:cs typeface="Arial" charset="0"/>
              </a:rPr>
              <a:t> </a:t>
            </a:r>
            <a:r>
              <a:rPr sz="2400" dirty="0" smtClean="0">
                <a:solidFill>
                  <a:schemeClr val="tx1"/>
                </a:solidFill>
                <a:cs typeface="Arial" charset="0"/>
              </a:rPr>
              <a:t>“message",</a:t>
            </a:r>
            <a:r>
              <a:rPr lang="en-US" sz="2400" dirty="0" smtClean="0">
                <a:solidFill>
                  <a:schemeClr val="tx1"/>
                </a:solidFill>
                <a:cs typeface="Arial" charset="0"/>
              </a:rPr>
              <a:t> </a:t>
            </a:r>
            <a:r>
              <a:rPr sz="2400" dirty="0" smtClean="0">
                <a:solidFill>
                  <a:schemeClr val="tx1"/>
                </a:solidFill>
                <a:cs typeface="Arial" charset="0"/>
              </a:rPr>
              <a:t>that</a:t>
            </a:r>
            <a:r>
              <a:rPr lang="en-US" sz="2400" dirty="0" smtClean="0">
                <a:solidFill>
                  <a:schemeClr val="tx1"/>
                </a:solidFill>
                <a:cs typeface="Arial" charset="0"/>
              </a:rPr>
              <a:t> </a:t>
            </a:r>
            <a:r>
              <a:rPr sz="2400" dirty="0" smtClean="0">
                <a:solidFill>
                  <a:schemeClr val="tx1"/>
                </a:solidFill>
                <a:cs typeface="Arial" charset="0"/>
              </a:rPr>
              <a:t>contains</a:t>
            </a:r>
            <a:r>
              <a:rPr lang="en-US" sz="2400" dirty="0" smtClean="0">
                <a:solidFill>
                  <a:schemeClr val="tx1"/>
                </a:solidFill>
                <a:cs typeface="Arial" charset="0"/>
              </a:rPr>
              <a:t> </a:t>
            </a:r>
            <a:r>
              <a:rPr sz="2400" dirty="0" smtClean="0">
                <a:solidFill>
                  <a:schemeClr val="tx1"/>
                </a:solidFill>
                <a:cs typeface="Arial" charset="0"/>
              </a:rPr>
              <a:t>both</a:t>
            </a:r>
            <a:r>
              <a:rPr lang="en-US" sz="2400" dirty="0" smtClean="0">
                <a:solidFill>
                  <a:schemeClr val="tx1"/>
                </a:solidFill>
                <a:cs typeface="Arial" charset="0"/>
              </a:rPr>
              <a:t> </a:t>
            </a:r>
            <a:r>
              <a:rPr sz="2400" dirty="0" smtClean="0">
                <a:solidFill>
                  <a:schemeClr val="tx1"/>
                </a:solidFill>
                <a:cs typeface="Arial" charset="0"/>
              </a:rPr>
              <a:t>text</a:t>
            </a:r>
            <a:r>
              <a:rPr lang="en-US" sz="2400" dirty="0" smtClean="0">
                <a:solidFill>
                  <a:schemeClr val="tx1"/>
                </a:solidFill>
                <a:cs typeface="Arial" charset="0"/>
              </a:rPr>
              <a:t> </a:t>
            </a:r>
            <a:r>
              <a:rPr sz="2400" dirty="0" smtClean="0">
                <a:solidFill>
                  <a:schemeClr val="tx1"/>
                </a:solidFill>
                <a:cs typeface="Arial" charset="0"/>
              </a:rPr>
              <a:t>and</a:t>
            </a:r>
            <a:r>
              <a:rPr lang="en-US" sz="2400" dirty="0" smtClean="0">
                <a:solidFill>
                  <a:schemeClr val="tx1"/>
                </a:solidFill>
                <a:cs typeface="Arial" charset="0"/>
              </a:rPr>
              <a:t> </a:t>
            </a:r>
            <a:r>
              <a:rPr sz="2400" dirty="0" smtClean="0">
                <a:solidFill>
                  <a:schemeClr val="tx1"/>
                </a:solidFill>
                <a:cs typeface="Arial" charset="0"/>
              </a:rPr>
              <a:t>other</a:t>
            </a:r>
            <a:r>
              <a:rPr lang="en-US" sz="2400" dirty="0" smtClean="0">
                <a:solidFill>
                  <a:schemeClr val="tx1"/>
                </a:solidFill>
                <a:cs typeface="Arial" charset="0"/>
              </a:rPr>
              <a:t> </a:t>
            </a:r>
            <a:r>
              <a:rPr sz="2400" dirty="0" smtClean="0">
                <a:solidFill>
                  <a:schemeClr val="tx1"/>
                </a:solidFill>
                <a:cs typeface="Arial" charset="0"/>
              </a:rPr>
              <a:t>elements:</a:t>
            </a:r>
          </a:p>
          <a:p>
            <a:pPr eaLnBrk="1" hangingPunct="1">
              <a:lnSpc>
                <a:spcPct val="90000"/>
              </a:lnSpc>
            </a:pPr>
            <a:endParaRPr sz="2400" dirty="0" smtClean="0">
              <a:solidFill>
                <a:schemeClr val="tx1"/>
              </a:solidFill>
              <a:cs typeface="Arial" charset="0"/>
            </a:endParaRPr>
          </a:p>
          <a:p>
            <a:pPr lvl="1" eaLnBrk="1" hangingPunct="1">
              <a:lnSpc>
                <a:spcPct val="90000"/>
              </a:lnSpc>
              <a:buFont typeface="Arial" charset="0"/>
              <a:buNone/>
            </a:pPr>
            <a:r>
              <a:rPr dirty="0" smtClean="0">
                <a:solidFill>
                  <a:schemeClr val="tx1"/>
                </a:solidFill>
                <a:latin typeface="Calibri" pitchFamily="34" charset="0"/>
              </a:rPr>
              <a:t>&lt;message&gt;</a:t>
            </a:r>
          </a:p>
          <a:p>
            <a:pPr lvl="1" eaLnBrk="1" hangingPunct="1">
              <a:lnSpc>
                <a:spcPct val="90000"/>
              </a:lnSpc>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Dear&lt;name&gt;Anny&lt;/name&gt;,</a:t>
            </a:r>
          </a:p>
          <a:p>
            <a:pPr lvl="1" eaLnBrk="1" hangingPunct="1">
              <a:lnSpc>
                <a:spcPct val="90000"/>
              </a:lnSpc>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Please</a:t>
            </a:r>
            <a:r>
              <a:rPr lang="en-US" dirty="0" smtClean="0">
                <a:solidFill>
                  <a:schemeClr val="tx1"/>
                </a:solidFill>
                <a:latin typeface="Calibri" pitchFamily="34" charset="0"/>
              </a:rPr>
              <a:t> </a:t>
            </a:r>
            <a:r>
              <a:rPr dirty="0" smtClean="0">
                <a:solidFill>
                  <a:schemeClr val="tx1"/>
                </a:solidFill>
                <a:latin typeface="Calibri" pitchFamily="34" charset="0"/>
              </a:rPr>
              <a:t>attend</a:t>
            </a:r>
            <a:r>
              <a:rPr lang="en-US" dirty="0" smtClean="0">
                <a:solidFill>
                  <a:schemeClr val="tx1"/>
                </a:solidFill>
                <a:latin typeface="Calibri" pitchFamily="34" charset="0"/>
              </a:rPr>
              <a:t> </a:t>
            </a:r>
            <a:r>
              <a:rPr dirty="0" smtClean="0">
                <a:solidFill>
                  <a:schemeClr val="tx1"/>
                </a:solidFill>
                <a:latin typeface="Calibri" pitchFamily="34" charset="0"/>
              </a:rPr>
              <a:t>a</a:t>
            </a:r>
            <a:r>
              <a:rPr lang="en-US" dirty="0" smtClean="0">
                <a:solidFill>
                  <a:schemeClr val="tx1"/>
                </a:solidFill>
                <a:latin typeface="Calibri" pitchFamily="34" charset="0"/>
              </a:rPr>
              <a:t> </a:t>
            </a:r>
            <a:r>
              <a:rPr dirty="0" smtClean="0">
                <a:solidFill>
                  <a:schemeClr val="tx1"/>
                </a:solidFill>
                <a:latin typeface="Calibri" pitchFamily="34" charset="0"/>
              </a:rPr>
              <a:t>training</a:t>
            </a:r>
            <a:r>
              <a:rPr lang="en-US" dirty="0" smtClean="0">
                <a:solidFill>
                  <a:schemeClr val="tx1"/>
                </a:solidFill>
                <a:latin typeface="Calibri" pitchFamily="34" charset="0"/>
              </a:rPr>
              <a:t> </a:t>
            </a:r>
            <a:r>
              <a:rPr dirty="0" smtClean="0">
                <a:solidFill>
                  <a:schemeClr val="tx1"/>
                </a:solidFill>
                <a:latin typeface="Calibri" pitchFamily="34" charset="0"/>
              </a:rPr>
              <a:t>on&lt;training&gt;XML&lt;/training&gt;</a:t>
            </a:r>
          </a:p>
          <a:p>
            <a:pPr lvl="1" eaLnBrk="1" hangingPunct="1">
              <a:lnSpc>
                <a:spcPct val="90000"/>
              </a:lnSpc>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scheduled</a:t>
            </a:r>
            <a:r>
              <a:rPr lang="en-US" dirty="0" smtClean="0">
                <a:solidFill>
                  <a:schemeClr val="tx1"/>
                </a:solidFill>
                <a:latin typeface="Calibri" pitchFamily="34" charset="0"/>
              </a:rPr>
              <a:t> </a:t>
            </a:r>
            <a:r>
              <a:rPr dirty="0" smtClean="0">
                <a:solidFill>
                  <a:schemeClr val="tx1"/>
                </a:solidFill>
                <a:latin typeface="Calibri" pitchFamily="34" charset="0"/>
              </a:rPr>
              <a:t>on</a:t>
            </a: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tdate</a:t>
            </a:r>
            <a:r>
              <a:rPr dirty="0" smtClean="0">
                <a:solidFill>
                  <a:schemeClr val="tx1"/>
                </a:solidFill>
                <a:latin typeface="Calibri" pitchFamily="34" charset="0"/>
              </a:rPr>
              <a:t>&gt;2009-08-17&lt;/</a:t>
            </a:r>
            <a:r>
              <a:rPr dirty="0" err="1" smtClean="0">
                <a:solidFill>
                  <a:schemeClr val="tx1"/>
                </a:solidFill>
                <a:latin typeface="Calibri" pitchFamily="34" charset="0"/>
              </a:rPr>
              <a:t>tdate</a:t>
            </a:r>
            <a:r>
              <a:rPr dirty="0" smtClean="0">
                <a:solidFill>
                  <a:schemeClr val="tx1"/>
                </a:solidFill>
                <a:latin typeface="Calibri" pitchFamily="34" charset="0"/>
              </a:rPr>
              <a:t>&gt;.</a:t>
            </a:r>
          </a:p>
          <a:p>
            <a:pPr lvl="1" eaLnBrk="1" hangingPunct="1">
              <a:lnSpc>
                <a:spcPct val="90000"/>
              </a:lnSpc>
              <a:buFont typeface="Arial" charset="0"/>
              <a:buNone/>
            </a:pPr>
            <a:r>
              <a:rPr dirty="0" smtClean="0">
                <a:solidFill>
                  <a:schemeClr val="tx1"/>
                </a:solidFill>
                <a:latin typeface="Calibri" pitchFamily="34" charset="0"/>
              </a:rPr>
              <a:t>&lt;/message&gt;</a:t>
            </a:r>
          </a:p>
          <a:p>
            <a:pPr eaLnBrk="1" hangingPunct="1"/>
            <a:endParaRPr dirty="0" smtClean="0">
              <a:solidFill>
                <a:schemeClr val="tx1"/>
              </a:solidFill>
              <a:cs typeface="Arial" charset="0"/>
            </a:endParaRPr>
          </a:p>
        </p:txBody>
      </p:sp>
      <p:sp>
        <p:nvSpPr>
          <p:cNvPr id="95236" name="Rectangle 4"/>
          <p:cNvSpPr>
            <a:spLocks noChangeArrowheads="1"/>
          </p:cNvSpPr>
          <p:nvPr/>
        </p:nvSpPr>
        <p:spPr bwMode="auto">
          <a:xfrm>
            <a:off x="914400" y="4267200"/>
            <a:ext cx="6934200" cy="190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p:cNvSpPr>
          <p:nvPr>
            <p:ph type="body" sz="quarter" idx="11"/>
          </p:nvPr>
        </p:nvSpPr>
        <p:spPr>
          <a:xfrm>
            <a:off x="460375" y="144463"/>
            <a:ext cx="8229600" cy="615553"/>
          </a:xfrm>
        </p:spPr>
        <p:txBody>
          <a:bodyPr/>
          <a:lstStyle/>
          <a:p>
            <a:pPr>
              <a:defRPr/>
            </a:pPr>
            <a:r>
              <a:rPr sz="3400" dirty="0" smtClean="0">
                <a:latin typeface="Arial" pitchFamily="34" charset="0"/>
                <a:cs typeface="Arial" pitchFamily="34" charset="0"/>
              </a:rPr>
              <a:t>Need</a:t>
            </a:r>
            <a:r>
              <a:rPr lang="en-US" sz="3400" dirty="0" smtClean="0">
                <a:latin typeface="Arial" pitchFamily="34" charset="0"/>
                <a:cs typeface="Arial" pitchFamily="34" charset="0"/>
              </a:rPr>
              <a:t> </a:t>
            </a:r>
            <a:r>
              <a:rPr sz="3400" dirty="0" smtClean="0">
                <a:latin typeface="Arial" pitchFamily="34" charset="0"/>
                <a:cs typeface="Arial" pitchFamily="34" charset="0"/>
              </a:rPr>
              <a:t>for</a:t>
            </a:r>
            <a:r>
              <a:rPr lang="en-US" sz="3400" dirty="0" smtClean="0">
                <a:latin typeface="Arial" pitchFamily="34" charset="0"/>
                <a:cs typeface="Arial" pitchFamily="34" charset="0"/>
              </a:rPr>
              <a:t> </a:t>
            </a:r>
            <a:r>
              <a:rPr sz="3400" dirty="0" smtClean="0">
                <a:latin typeface="Arial" pitchFamily="34" charset="0"/>
                <a:cs typeface="Arial" pitchFamily="34" charset="0"/>
              </a:rPr>
              <a:t>XML</a:t>
            </a:r>
            <a:r>
              <a:rPr lang="en-US" sz="3400" dirty="0" smtClean="0">
                <a:latin typeface="Arial" pitchFamily="34" charset="0"/>
                <a:cs typeface="Arial" pitchFamily="34" charset="0"/>
              </a:rPr>
              <a:t> </a:t>
            </a:r>
            <a:r>
              <a:rPr sz="3400" dirty="0" smtClean="0">
                <a:latin typeface="Arial" pitchFamily="34" charset="0"/>
                <a:cs typeface="Arial" pitchFamily="34" charset="0"/>
              </a:rPr>
              <a:t>Namespaces</a:t>
            </a:r>
            <a:endParaRPr sz="3400" dirty="0">
              <a:latin typeface="Arial" pitchFamily="34" charset="0"/>
              <a:cs typeface="Arial" pitchFamily="34" charset="0"/>
            </a:endParaRPr>
          </a:p>
        </p:txBody>
      </p:sp>
      <p:sp>
        <p:nvSpPr>
          <p:cNvPr id="153603" name="Text Placeholder 5"/>
          <p:cNvSpPr>
            <a:spLocks noGrp="1"/>
          </p:cNvSpPr>
          <p:nvPr>
            <p:ph type="body" sz="quarter" idx="16"/>
          </p:nvPr>
        </p:nvSpPr>
        <p:spPr>
          <a:xfrm>
            <a:off x="457200" y="1360488"/>
            <a:ext cx="8305800" cy="5192712"/>
          </a:xfrm>
        </p:spPr>
        <p:txBody>
          <a:bodyPr/>
          <a:lstStyle/>
          <a:p>
            <a:pPr eaLnBrk="1" hangingPunct="1">
              <a:buClrTx/>
            </a:pPr>
            <a:r>
              <a:rPr lang="en-US" sz="2000" dirty="0" smtClean="0">
                <a:solidFill>
                  <a:schemeClr val="tx1"/>
                </a:solidFill>
                <a:latin typeface="Arial" charset="0"/>
                <a:cs typeface="Arial" charset="0"/>
              </a:rPr>
              <a:t>A method to avoid conflicts between element types and attribute names when two (or more) different specifications are in use</a:t>
            </a:r>
          </a:p>
          <a:p>
            <a:pPr eaLnBrk="1" hangingPunct="1">
              <a:buClrTx/>
            </a:pPr>
            <a:endParaRPr lang="en-US" sz="2000" dirty="0" smtClean="0">
              <a:solidFill>
                <a:schemeClr val="tx1"/>
              </a:solidFill>
              <a:latin typeface="Arial" charset="0"/>
              <a:cs typeface="Arial" charset="0"/>
            </a:endParaRPr>
          </a:p>
          <a:p>
            <a:pPr eaLnBrk="1" hangingPunct="1">
              <a:buClrTx/>
            </a:pPr>
            <a:r>
              <a:rPr lang="en-US" sz="2000" dirty="0" smtClean="0">
                <a:solidFill>
                  <a:schemeClr val="tx1"/>
                </a:solidFill>
                <a:latin typeface="Arial" charset="0"/>
                <a:cs typeface="Arial" charset="0"/>
              </a:rPr>
              <a:t>For example: Consider the XML code</a:t>
            </a:r>
          </a:p>
          <a:p>
            <a:endParaRPr lang="en-US" sz="2000" dirty="0" smtClean="0">
              <a:solidFill>
                <a:schemeClr val="tx1"/>
              </a:solidFill>
              <a:latin typeface="Arial" charset="0"/>
              <a:cs typeface="Arial" charset="0"/>
            </a:endParaRPr>
          </a:p>
        </p:txBody>
      </p:sp>
      <p:sp>
        <p:nvSpPr>
          <p:cNvPr id="153604" name="Rectangle 4"/>
          <p:cNvSpPr>
            <a:spLocks noChangeArrowheads="1"/>
          </p:cNvSpPr>
          <p:nvPr/>
        </p:nvSpPr>
        <p:spPr bwMode="auto">
          <a:xfrm>
            <a:off x="914400" y="2920909"/>
            <a:ext cx="6858000" cy="3360920"/>
          </a:xfrm>
          <a:prstGeom prst="rect">
            <a:avLst/>
          </a:prstGeom>
          <a:noFill/>
          <a:ln w="9525">
            <a:solidFill>
              <a:schemeClr val="tx1"/>
            </a:solidFill>
            <a:miter lim="800000"/>
            <a:headEnd/>
            <a:tailEnd/>
          </a:ln>
        </p:spPr>
        <p:txBody>
          <a:bodyPr anchor="ctr">
            <a:spAutoFit/>
          </a:bodyPr>
          <a:lstStyle/>
          <a:p>
            <a:pPr>
              <a:spcBef>
                <a:spcPct val="20000"/>
              </a:spcBef>
              <a:buClr>
                <a:srgbClr val="CC3300"/>
              </a:buClr>
              <a:buFont typeface="Wingdings" pitchFamily="2" charset="2"/>
              <a:buNone/>
            </a:pPr>
            <a:r>
              <a:rPr lang="en-US" b="1" dirty="0">
                <a:latin typeface="Courier New" pitchFamily="49" charset="0"/>
                <a:cs typeface="Courier New" pitchFamily="49" charset="0"/>
              </a:rPr>
              <a:t>&lt;?</a:t>
            </a:r>
            <a:r>
              <a:rPr lang="en-US" b="1" dirty="0" smtClean="0">
                <a:latin typeface="Courier New" pitchFamily="49" charset="0"/>
                <a:cs typeface="Courier New" pitchFamily="49" charset="0"/>
              </a:rPr>
              <a:t>xml version</a:t>
            </a:r>
            <a:r>
              <a:rPr lang="en-US" b="1" dirty="0">
                <a:latin typeface="Courier New" pitchFamily="49" charset="0"/>
                <a:cs typeface="Courier New" pitchFamily="49" charset="0"/>
              </a:rPr>
              <a:t>="1.0</a:t>
            </a:r>
            <a:r>
              <a:rPr lang="en-US" b="1" dirty="0" smtClean="0">
                <a:latin typeface="Courier New" pitchFamily="49" charset="0"/>
                <a:cs typeface="Courier New" pitchFamily="49" charset="0"/>
              </a:rPr>
              <a:t>" encoding</a:t>
            </a:r>
            <a:r>
              <a:rPr lang="en-US" b="1" dirty="0">
                <a:latin typeface="Courier New" pitchFamily="49" charset="0"/>
                <a:cs typeface="Courier New" pitchFamily="49" charset="0"/>
              </a:rPr>
              <a:t>="UTF-8"?&gt;</a:t>
            </a:r>
          </a:p>
          <a:p>
            <a:pPr>
              <a:spcBef>
                <a:spcPct val="20000"/>
              </a:spcBef>
              <a:buClr>
                <a:srgbClr val="CC3300"/>
              </a:buClr>
              <a:buFont typeface="Wingdings" pitchFamily="2" charset="2"/>
              <a:buNone/>
            </a:pPr>
            <a:r>
              <a:rPr lang="en-US" b="1" dirty="0">
                <a:latin typeface="Courier New" pitchFamily="49" charset="0"/>
                <a:cs typeface="Courier New" pitchFamily="49" charset="0"/>
              </a:rPr>
              <a:t>&lt;library&gt;</a:t>
            </a:r>
          </a:p>
          <a:p>
            <a:pPr lvl="1">
              <a:spcBef>
                <a:spcPct val="20000"/>
              </a:spcBef>
              <a:buClr>
                <a:srgbClr val="CC3300"/>
              </a:buClr>
              <a:buFont typeface="Wingdings" pitchFamily="2" charset="2"/>
              <a:buNone/>
            </a:pPr>
            <a:r>
              <a:rPr lang="en-US" b="1" dirty="0">
                <a:latin typeface="Courier New" pitchFamily="49" charset="0"/>
                <a:cs typeface="Courier New" pitchFamily="49" charset="0"/>
              </a:rPr>
              <a:t>&lt;book&gt;	</a:t>
            </a:r>
          </a:p>
          <a:p>
            <a:pPr lvl="2">
              <a:spcBef>
                <a:spcPct val="20000"/>
              </a:spcBef>
              <a:buClr>
                <a:srgbClr val="CC3300"/>
              </a:buClr>
              <a:buFont typeface="Wingdings" pitchFamily="2" charset="2"/>
              <a:buNone/>
            </a:pPr>
            <a:r>
              <a:rPr lang="en-US" b="1" dirty="0">
                <a:latin typeface="Courier New" pitchFamily="49" charset="0"/>
                <a:cs typeface="Courier New" pitchFamily="49" charset="0"/>
              </a:rPr>
              <a:t>&lt;</a:t>
            </a:r>
            <a:r>
              <a:rPr lang="en-US" b="1" dirty="0" smtClean="0">
                <a:latin typeface="Courier New" pitchFamily="49" charset="0"/>
                <a:cs typeface="Courier New" pitchFamily="49" charset="0"/>
              </a:rPr>
              <a:t>message&gt;Welcome to ABC Library</a:t>
            </a:r>
            <a:r>
              <a:rPr lang="en-US" b="1" dirty="0">
                <a:latin typeface="Courier New" pitchFamily="49" charset="0"/>
                <a:cs typeface="Courier New" pitchFamily="49" charset="0"/>
              </a:rPr>
              <a:t>&lt;/message&gt;</a:t>
            </a:r>
          </a:p>
          <a:p>
            <a:pPr lvl="1">
              <a:spcBef>
                <a:spcPct val="20000"/>
              </a:spcBef>
              <a:buClr>
                <a:srgbClr val="CC3300"/>
              </a:buClr>
              <a:buFont typeface="Wingdings" pitchFamily="2" charset="2"/>
              <a:buNone/>
            </a:pPr>
            <a:r>
              <a:rPr lang="en-US" b="1" dirty="0">
                <a:latin typeface="Courier New" pitchFamily="49" charset="0"/>
                <a:cs typeface="Courier New" pitchFamily="49" charset="0"/>
              </a:rPr>
              <a:t>&lt;/book&gt;</a:t>
            </a:r>
          </a:p>
          <a:p>
            <a:pPr lvl="1">
              <a:spcBef>
                <a:spcPct val="20000"/>
              </a:spcBef>
              <a:buClr>
                <a:srgbClr val="CC3300"/>
              </a:buClr>
              <a:buFont typeface="Wingdings" pitchFamily="2" charset="2"/>
              <a:buNone/>
            </a:pPr>
            <a:r>
              <a:rPr lang="en-US" b="1" dirty="0">
                <a:latin typeface="Courier New" pitchFamily="49" charset="0"/>
                <a:cs typeface="Courier New" pitchFamily="49" charset="0"/>
              </a:rPr>
              <a:t>&lt;book&gt;</a:t>
            </a:r>
          </a:p>
          <a:p>
            <a:pPr lvl="2">
              <a:spcBef>
                <a:spcPct val="20000"/>
              </a:spcBef>
              <a:buClr>
                <a:srgbClr val="CC3300"/>
              </a:buClr>
              <a:buFont typeface="Wingdings" pitchFamily="2" charset="2"/>
              <a:buNone/>
            </a:pPr>
            <a:r>
              <a:rPr lang="en-US" b="1" dirty="0">
                <a:latin typeface="Courier New" pitchFamily="49" charset="0"/>
                <a:cs typeface="Courier New" pitchFamily="49" charset="0"/>
              </a:rPr>
              <a:t>&lt;title&gt;Java&lt;/title&gt;</a:t>
            </a:r>
          </a:p>
          <a:p>
            <a:pPr lvl="2">
              <a:spcBef>
                <a:spcPct val="20000"/>
              </a:spcBef>
              <a:buClr>
                <a:srgbClr val="CC3300"/>
              </a:buClr>
              <a:buFont typeface="Wingdings" pitchFamily="2" charset="2"/>
              <a:buNone/>
            </a:pPr>
            <a:r>
              <a:rPr lang="en-US" b="1" dirty="0">
                <a:latin typeface="Courier New" pitchFamily="49" charset="0"/>
                <a:cs typeface="Courier New" pitchFamily="49" charset="0"/>
              </a:rPr>
              <a:t>&lt;author&gt;</a:t>
            </a:r>
            <a:r>
              <a:rPr lang="en-US" b="1" dirty="0" err="1">
                <a:latin typeface="Courier New" pitchFamily="49" charset="0"/>
                <a:cs typeface="Courier New" pitchFamily="49" charset="0"/>
              </a:rPr>
              <a:t>Schildt</a:t>
            </a:r>
            <a:r>
              <a:rPr lang="en-US" b="1" dirty="0">
                <a:latin typeface="Courier New" pitchFamily="49" charset="0"/>
                <a:cs typeface="Courier New" pitchFamily="49" charset="0"/>
              </a:rPr>
              <a:t>&lt;/author&gt;</a:t>
            </a:r>
          </a:p>
          <a:p>
            <a:pPr lvl="1">
              <a:spcBef>
                <a:spcPct val="20000"/>
              </a:spcBef>
              <a:buClr>
                <a:srgbClr val="CC3300"/>
              </a:buClr>
              <a:buFont typeface="Wingdings" pitchFamily="2" charset="2"/>
              <a:buNone/>
            </a:pPr>
            <a:r>
              <a:rPr lang="en-US" b="1" dirty="0">
                <a:latin typeface="Courier New" pitchFamily="49" charset="0"/>
                <a:cs typeface="Courier New" pitchFamily="49" charset="0"/>
              </a:rPr>
              <a:t>&lt;/book&gt;</a:t>
            </a:r>
          </a:p>
          <a:p>
            <a:pPr>
              <a:spcBef>
                <a:spcPct val="20000"/>
              </a:spcBef>
              <a:buClr>
                <a:srgbClr val="CC3300"/>
              </a:buClr>
              <a:buFont typeface="Wingdings" pitchFamily="2" charset="2"/>
              <a:buNone/>
            </a:pPr>
            <a:r>
              <a:rPr lang="en-US" b="1" dirty="0">
                <a:latin typeface="Courier New" pitchFamily="49" charset="0"/>
                <a:cs typeface="Courier New" pitchFamily="49" charset="0"/>
              </a:rPr>
              <a:t>&lt;/library&gt;</a:t>
            </a:r>
          </a:p>
        </p:txBody>
      </p:sp>
      <p:sp>
        <p:nvSpPr>
          <p:cNvPr id="153605" name="Text Box 5"/>
          <p:cNvSpPr txBox="1">
            <a:spLocks noChangeArrowheads="1"/>
          </p:cNvSpPr>
          <p:nvPr/>
        </p:nvSpPr>
        <p:spPr bwMode="auto">
          <a:xfrm>
            <a:off x="6477000" y="5638800"/>
            <a:ext cx="793750" cy="366713"/>
          </a:xfrm>
          <a:prstGeom prst="rect">
            <a:avLst/>
          </a:prstGeom>
          <a:solidFill>
            <a:schemeClr val="accent1">
              <a:lumMod val="20000"/>
              <a:lumOff val="80000"/>
            </a:schemeClr>
          </a:solidFill>
          <a:ln w="9525">
            <a:noFill/>
            <a:miter lim="800000"/>
            <a:headEnd/>
            <a:tailEnd/>
          </a:ln>
        </p:spPr>
        <p:txBody>
          <a:bodyPr wrap="none">
            <a:spAutoFit/>
          </a:bodyPr>
          <a:lstStyle/>
          <a:p>
            <a:r>
              <a:rPr lang="en-US" dirty="0"/>
              <a:t>Demo</a:t>
            </a:r>
          </a:p>
        </p:txBody>
      </p:sp>
    </p:spTree>
    <p:extLst>
      <p:ext uri="{BB962C8B-B14F-4D97-AF65-F5344CB8AC3E}">
        <p14:creationId xmlns:p14="http://schemas.microsoft.com/office/powerpoint/2010/main" val="17862414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Elements</a:t>
            </a:r>
            <a:r>
              <a:rPr lang="en-US" dirty="0" smtClean="0"/>
              <a:t> </a:t>
            </a:r>
            <a:r>
              <a:rPr dirty="0" smtClean="0"/>
              <a:t>with</a:t>
            </a:r>
            <a:r>
              <a:rPr lang="en-US" dirty="0" smtClean="0"/>
              <a:t> </a:t>
            </a:r>
            <a:r>
              <a:rPr dirty="0" smtClean="0"/>
              <a:t>mixed</a:t>
            </a:r>
            <a:r>
              <a:rPr lang="en-US" dirty="0" smtClean="0"/>
              <a:t> </a:t>
            </a:r>
            <a:r>
              <a:rPr dirty="0" smtClean="0"/>
              <a:t>content</a:t>
            </a:r>
            <a:r>
              <a:rPr lang="en-US" dirty="0" smtClean="0"/>
              <a:t> </a:t>
            </a:r>
            <a:r>
              <a:rPr dirty="0" smtClean="0"/>
              <a:t>(</a:t>
            </a:r>
            <a:r>
              <a:rPr dirty="0"/>
              <a:t>Contd</a:t>
            </a:r>
            <a:r>
              <a:rPr dirty="0" smtClean="0"/>
              <a:t>.).</a:t>
            </a:r>
            <a:endParaRPr dirty="0"/>
          </a:p>
        </p:txBody>
      </p:sp>
      <p:sp>
        <p:nvSpPr>
          <p:cNvPr id="96259" name="Text Placeholder 4"/>
          <p:cNvSpPr>
            <a:spLocks noGrp="1"/>
          </p:cNvSpPr>
          <p:nvPr>
            <p:ph type="body" sz="quarter" idx="16"/>
          </p:nvPr>
        </p:nvSpPr>
        <p:spPr/>
        <p:txBody>
          <a:bodyPr/>
          <a:lstStyle/>
          <a:p>
            <a:pPr eaLnBrk="1" hangingPunct="1"/>
            <a:r>
              <a:rPr dirty="0" smtClean="0">
                <a:solidFill>
                  <a:schemeClr val="tx1"/>
                </a:solidFill>
                <a:cs typeface="Arial" charset="0"/>
              </a:rPr>
              <a:t>The</a:t>
            </a:r>
            <a:r>
              <a:rPr lang="en-US" dirty="0" smtClean="0">
                <a:solidFill>
                  <a:schemeClr val="tx1"/>
                </a:solidFill>
                <a:cs typeface="Arial" charset="0"/>
              </a:rPr>
              <a:t> </a:t>
            </a:r>
            <a:r>
              <a:rPr dirty="0" smtClean="0">
                <a:solidFill>
                  <a:schemeClr val="tx1"/>
                </a:solidFill>
                <a:cs typeface="Arial" charset="0"/>
              </a:rPr>
              <a:t>following</a:t>
            </a:r>
            <a:r>
              <a:rPr lang="en-US" dirty="0" smtClean="0">
                <a:solidFill>
                  <a:schemeClr val="tx1"/>
                </a:solidFill>
                <a:cs typeface="Arial" charset="0"/>
              </a:rPr>
              <a:t> </a:t>
            </a:r>
            <a:r>
              <a:rPr dirty="0" smtClean="0">
                <a:solidFill>
                  <a:schemeClr val="tx1"/>
                </a:solidFill>
                <a:cs typeface="Arial" charset="0"/>
              </a:rPr>
              <a:t>schema</a:t>
            </a:r>
            <a:r>
              <a:rPr lang="en-US" dirty="0" smtClean="0">
                <a:solidFill>
                  <a:schemeClr val="tx1"/>
                </a:solidFill>
                <a:cs typeface="Arial" charset="0"/>
              </a:rPr>
              <a:t> </a:t>
            </a:r>
            <a:r>
              <a:rPr dirty="0" smtClean="0">
                <a:solidFill>
                  <a:schemeClr val="tx1"/>
                </a:solidFill>
                <a:cs typeface="Arial" charset="0"/>
              </a:rPr>
              <a:t>declares</a:t>
            </a:r>
            <a:r>
              <a:rPr lang="en-US" dirty="0" smtClean="0">
                <a:solidFill>
                  <a:schemeClr val="tx1"/>
                </a:solidFill>
                <a:cs typeface="Arial" charset="0"/>
              </a:rPr>
              <a:t> </a:t>
            </a:r>
            <a:r>
              <a:rPr dirty="0" smtClean="0">
                <a:solidFill>
                  <a:schemeClr val="tx1"/>
                </a:solidFill>
                <a:cs typeface="Arial" charset="0"/>
              </a:rPr>
              <a:t>the</a:t>
            </a:r>
            <a:r>
              <a:rPr lang="en-US" dirty="0" smtClean="0">
                <a:solidFill>
                  <a:schemeClr val="tx1"/>
                </a:solidFill>
                <a:cs typeface="Arial" charset="0"/>
              </a:rPr>
              <a:t> </a:t>
            </a:r>
            <a:r>
              <a:rPr dirty="0" smtClean="0">
                <a:solidFill>
                  <a:schemeClr val="tx1"/>
                </a:solidFill>
                <a:cs typeface="Arial" charset="0"/>
              </a:rPr>
              <a:t>“message"</a:t>
            </a:r>
            <a:r>
              <a:rPr lang="en-US" dirty="0" smtClean="0">
                <a:solidFill>
                  <a:schemeClr val="tx1"/>
                </a:solidFill>
                <a:cs typeface="Arial" charset="0"/>
              </a:rPr>
              <a:t> </a:t>
            </a:r>
            <a:r>
              <a:rPr dirty="0" smtClean="0">
                <a:solidFill>
                  <a:schemeClr val="tx1"/>
                </a:solidFill>
                <a:cs typeface="Arial" charset="0"/>
              </a:rPr>
              <a:t>element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name="message"&gt;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xs:complexType</a:t>
            </a:r>
            <a:r>
              <a:rPr lang="en-US" dirty="0" smtClean="0">
                <a:solidFill>
                  <a:schemeClr val="tx1"/>
                </a:solidFill>
                <a:latin typeface="Calibri" pitchFamily="34" charset="0"/>
              </a:rPr>
              <a:t> </a:t>
            </a:r>
            <a:r>
              <a:rPr dirty="0" smtClean="0">
                <a:solidFill>
                  <a:schemeClr val="tx1"/>
                </a:solidFill>
                <a:latin typeface="Calibri" pitchFamily="34" charset="0"/>
              </a:rPr>
              <a:t>mixed="true“&gt;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xs:sequence</a:t>
            </a:r>
            <a:r>
              <a:rPr dirty="0" smtClean="0">
                <a:solidFill>
                  <a:schemeClr val="tx1"/>
                </a:solidFill>
                <a:latin typeface="Calibri" pitchFamily="34" charset="0"/>
              </a:rPr>
              <a:t>&gt;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name="name"</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xs:string</a:t>
            </a:r>
            <a:r>
              <a:rPr dirty="0" smtClean="0">
                <a:solidFill>
                  <a:schemeClr val="tx1"/>
                </a:solidFill>
                <a:latin typeface="Calibri" pitchFamily="34" charset="0"/>
              </a:rPr>
              <a:t>"/&gt;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name="training"</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xs:string</a:t>
            </a:r>
            <a:r>
              <a:rPr dirty="0" smtClean="0">
                <a:solidFill>
                  <a:schemeClr val="tx1"/>
                </a:solidFill>
                <a:latin typeface="Calibri" pitchFamily="34" charset="0"/>
              </a:rPr>
              <a:t>"/&gt;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lang="en-US" dirty="0" smtClean="0">
                <a:solidFill>
                  <a:schemeClr val="tx1"/>
                </a:solidFill>
                <a:latin typeface="Calibri" pitchFamily="34" charset="0"/>
              </a:rPr>
              <a:t> </a:t>
            </a:r>
            <a:r>
              <a:rPr dirty="0" smtClean="0">
                <a:solidFill>
                  <a:schemeClr val="tx1"/>
                </a:solidFill>
                <a:latin typeface="Calibri" pitchFamily="34" charset="0"/>
              </a:rPr>
              <a:t>name="</a:t>
            </a:r>
            <a:r>
              <a:rPr dirty="0" err="1" smtClean="0">
                <a:solidFill>
                  <a:schemeClr val="tx1"/>
                </a:solidFill>
                <a:latin typeface="Calibri" pitchFamily="34" charset="0"/>
              </a:rPr>
              <a:t>tdate</a:t>
            </a:r>
            <a:r>
              <a:rPr dirty="0" smtClean="0">
                <a:solidFill>
                  <a:schemeClr val="tx1"/>
                </a:solidFill>
                <a:latin typeface="Calibri" pitchFamily="34" charset="0"/>
              </a:rPr>
              <a:t>"</a:t>
            </a:r>
            <a:r>
              <a:rPr lang="en-US" dirty="0" smtClean="0">
                <a:solidFill>
                  <a:schemeClr val="tx1"/>
                </a:solidFill>
                <a:latin typeface="Calibri" pitchFamily="34" charset="0"/>
              </a:rPr>
              <a:t> </a:t>
            </a:r>
            <a:r>
              <a:rPr dirty="0" smtClean="0">
                <a:solidFill>
                  <a:schemeClr val="tx1"/>
                </a:solidFill>
                <a:latin typeface="Calibri" pitchFamily="34" charset="0"/>
              </a:rPr>
              <a:t>type="</a:t>
            </a:r>
            <a:r>
              <a:rPr dirty="0" err="1" smtClean="0">
                <a:solidFill>
                  <a:schemeClr val="tx1"/>
                </a:solidFill>
                <a:latin typeface="Calibri" pitchFamily="34" charset="0"/>
              </a:rPr>
              <a:t>xs:date</a:t>
            </a:r>
            <a:r>
              <a:rPr dirty="0" smtClean="0">
                <a:solidFill>
                  <a:schemeClr val="tx1"/>
                </a:solidFill>
                <a:latin typeface="Calibri" pitchFamily="34" charset="0"/>
              </a:rPr>
              <a:t>"/&gt;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xs:sequence</a:t>
            </a:r>
            <a:r>
              <a:rPr dirty="0" smtClean="0">
                <a:solidFill>
                  <a:schemeClr val="tx1"/>
                </a:solidFill>
                <a:latin typeface="Calibri" pitchFamily="34" charset="0"/>
              </a:rPr>
              <a:t>&gt;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xs:complexType</a:t>
            </a:r>
            <a:r>
              <a:rPr dirty="0" smtClean="0">
                <a:solidFill>
                  <a:schemeClr val="tx1"/>
                </a:solidFill>
                <a:latin typeface="Calibri" pitchFamily="34" charset="0"/>
              </a:rPr>
              <a:t>&gt;</a:t>
            </a:r>
          </a:p>
          <a:p>
            <a:pPr lvl="1" eaLnBrk="1" hangingPunct="1">
              <a:buFont typeface="Arial" charset="0"/>
              <a:buNone/>
            </a:pPr>
            <a:r>
              <a:rPr lang="en-US" dirty="0" smtClean="0">
                <a:solidFill>
                  <a:schemeClr val="tx1"/>
                </a:solidFill>
                <a:latin typeface="Calibri" pitchFamily="34" charset="0"/>
              </a:rPr>
              <a:t>    </a:t>
            </a:r>
            <a:r>
              <a:rPr dirty="0" smtClean="0">
                <a:solidFill>
                  <a:schemeClr val="tx1"/>
                </a:solidFill>
                <a:latin typeface="Calibri" pitchFamily="34" charset="0"/>
              </a:rPr>
              <a:t>&lt;/</a:t>
            </a:r>
            <a:r>
              <a:rPr dirty="0" err="1" smtClean="0">
                <a:solidFill>
                  <a:schemeClr val="tx1"/>
                </a:solidFill>
                <a:latin typeface="Calibri" pitchFamily="34" charset="0"/>
              </a:rPr>
              <a:t>xs:element</a:t>
            </a:r>
            <a:r>
              <a:rPr dirty="0" smtClean="0">
                <a:solidFill>
                  <a:schemeClr val="tx1"/>
                </a:solidFill>
                <a:latin typeface="Calibri" pitchFamily="34" charset="0"/>
              </a:rPr>
              <a:t>&gt;</a:t>
            </a:r>
          </a:p>
          <a:p>
            <a:pPr eaLnBrk="1" hangingPunct="1"/>
            <a:endParaRPr dirty="0" smtClean="0">
              <a:solidFill>
                <a:schemeClr val="tx1"/>
              </a:solidFill>
              <a:cs typeface="Arial" charset="0"/>
            </a:endParaRPr>
          </a:p>
        </p:txBody>
      </p:sp>
      <p:sp>
        <p:nvSpPr>
          <p:cNvPr id="96260" name="Rectangle 4"/>
          <p:cNvSpPr>
            <a:spLocks noChangeArrowheads="1"/>
          </p:cNvSpPr>
          <p:nvPr/>
        </p:nvSpPr>
        <p:spPr bwMode="auto">
          <a:xfrm>
            <a:off x="990600" y="1752600"/>
            <a:ext cx="7467600" cy="33528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type="body" sz="quarter" idx="11"/>
          </p:nvPr>
        </p:nvSpPr>
        <p:spPr>
          <a:xfrm>
            <a:off x="460375" y="144463"/>
            <a:ext cx="8229600" cy="615553"/>
          </a:xfrm>
        </p:spPr>
        <p:txBody>
          <a:bodyPr/>
          <a:lstStyle/>
          <a:p>
            <a:pPr fontAlgn="auto">
              <a:spcAft>
                <a:spcPts val="0"/>
              </a:spcAft>
              <a:buFont typeface="Arial"/>
              <a:buNone/>
              <a:defRPr/>
            </a:pPr>
            <a:r>
              <a:rPr dirty="0" smtClean="0"/>
              <a:t>Summary</a:t>
            </a:r>
            <a:endParaRPr dirty="0"/>
          </a:p>
        </p:txBody>
      </p:sp>
      <p:sp>
        <p:nvSpPr>
          <p:cNvPr id="60419" name="Text Placeholder 3"/>
          <p:cNvSpPr>
            <a:spLocks noGrp="1"/>
          </p:cNvSpPr>
          <p:nvPr>
            <p:ph type="body" sz="quarter" idx="16"/>
          </p:nvPr>
        </p:nvSpPr>
        <p:spPr>
          <a:xfrm>
            <a:off x="304800" y="838200"/>
            <a:ext cx="8393113" cy="5257800"/>
          </a:xfrm>
        </p:spPr>
        <p:txBody>
          <a:bodyPr/>
          <a:lstStyle/>
          <a:p>
            <a:pPr eaLnBrk="1" hangingPunct="1">
              <a:buFont typeface="Arial" charset="0"/>
              <a:buNone/>
            </a:pPr>
            <a:r>
              <a:rPr sz="2800" dirty="0" smtClean="0">
                <a:solidFill>
                  <a:schemeClr val="tx1"/>
                </a:solidFill>
                <a:cs typeface="Arial" charset="0"/>
              </a:rPr>
              <a:t>In</a:t>
            </a:r>
            <a:r>
              <a:rPr lang="en-US" sz="2800" dirty="0" smtClean="0">
                <a:solidFill>
                  <a:schemeClr val="tx1"/>
                </a:solidFill>
                <a:cs typeface="Arial" charset="0"/>
              </a:rPr>
              <a:t> </a:t>
            </a:r>
            <a:r>
              <a:rPr sz="2800" dirty="0" smtClean="0">
                <a:solidFill>
                  <a:schemeClr val="tx1"/>
                </a:solidFill>
                <a:cs typeface="Arial" charset="0"/>
              </a:rPr>
              <a:t>this</a:t>
            </a:r>
            <a:r>
              <a:rPr lang="en-US" sz="2800" dirty="0" smtClean="0">
                <a:solidFill>
                  <a:schemeClr val="tx1"/>
                </a:solidFill>
                <a:cs typeface="Arial" charset="0"/>
              </a:rPr>
              <a:t> </a:t>
            </a:r>
            <a:r>
              <a:rPr sz="2800" dirty="0" smtClean="0">
                <a:solidFill>
                  <a:schemeClr val="tx1"/>
                </a:solidFill>
                <a:cs typeface="Arial" charset="0"/>
              </a:rPr>
              <a:t>module,</a:t>
            </a:r>
            <a:r>
              <a:rPr lang="en-US" sz="2800" dirty="0" smtClean="0">
                <a:solidFill>
                  <a:schemeClr val="tx1"/>
                </a:solidFill>
                <a:cs typeface="Arial" charset="0"/>
              </a:rPr>
              <a:t> </a:t>
            </a:r>
            <a:r>
              <a:rPr sz="2800" dirty="0" smtClean="0">
                <a:solidFill>
                  <a:schemeClr val="tx1"/>
                </a:solidFill>
                <a:cs typeface="Arial" charset="0"/>
              </a:rPr>
              <a:t>you</a:t>
            </a:r>
            <a:r>
              <a:rPr lang="en-US" sz="2800" dirty="0" smtClean="0">
                <a:solidFill>
                  <a:schemeClr val="tx1"/>
                </a:solidFill>
                <a:cs typeface="Arial" charset="0"/>
              </a:rPr>
              <a:t> </a:t>
            </a:r>
            <a:r>
              <a:rPr sz="2800" dirty="0" smtClean="0">
                <a:solidFill>
                  <a:schemeClr val="tx1"/>
                </a:solidFill>
                <a:cs typeface="Arial" charset="0"/>
              </a:rPr>
              <a:t>were</a:t>
            </a:r>
            <a:r>
              <a:rPr lang="en-US" sz="2800" dirty="0" smtClean="0">
                <a:solidFill>
                  <a:schemeClr val="tx1"/>
                </a:solidFill>
                <a:cs typeface="Arial" charset="0"/>
              </a:rPr>
              <a:t> </a:t>
            </a:r>
            <a:r>
              <a:rPr sz="2800" dirty="0" smtClean="0">
                <a:solidFill>
                  <a:schemeClr val="tx1"/>
                </a:solidFill>
                <a:cs typeface="Arial" charset="0"/>
              </a:rPr>
              <a:t>able</a:t>
            </a:r>
            <a:r>
              <a:rPr lang="en-US" sz="2800" dirty="0" smtClean="0">
                <a:solidFill>
                  <a:schemeClr val="tx1"/>
                </a:solidFill>
                <a:cs typeface="Arial" charset="0"/>
              </a:rPr>
              <a:t> </a:t>
            </a:r>
            <a:r>
              <a:rPr sz="2800" dirty="0" smtClean="0">
                <a:solidFill>
                  <a:schemeClr val="tx1"/>
                </a:solidFill>
                <a:cs typeface="Arial" charset="0"/>
              </a:rPr>
              <a:t>to</a:t>
            </a:r>
          </a:p>
          <a:p>
            <a:pPr eaLnBrk="1" hangingPunct="1">
              <a:buFont typeface="Arial" charset="0"/>
              <a:buNone/>
            </a:pPr>
            <a:endParaRPr sz="2800" dirty="0" smtClean="0">
              <a:solidFill>
                <a:schemeClr val="tx1"/>
              </a:solidFill>
              <a:cs typeface="Arial" charset="0"/>
            </a:endParaRPr>
          </a:p>
          <a:p>
            <a:pPr marL="968375" lvl="1" indent="-457200"/>
            <a:r>
              <a:rPr lang="en-US" sz="2800" dirty="0" smtClean="0"/>
              <a:t>Define attributes in XSD</a:t>
            </a:r>
            <a:endParaRPr lang="en-US" sz="2800" dirty="0"/>
          </a:p>
          <a:p>
            <a:pPr marL="968375" lvl="1" indent="-457200"/>
            <a:r>
              <a:rPr lang="en-US" sz="2800" dirty="0" smtClean="0"/>
              <a:t>Apply restrictions on values and set of values</a:t>
            </a:r>
            <a:endParaRPr lang="en-US" sz="2800" dirty="0"/>
          </a:p>
          <a:p>
            <a:pPr marL="0" indent="0" eaLnBrk="1" hangingPunct="1">
              <a:buNone/>
            </a:pPr>
            <a:endParaRPr sz="2800" dirty="0" smtClean="0">
              <a:solidFill>
                <a:schemeClr val="tx1"/>
              </a:solidFill>
              <a:cs typeface="Arial" charset="0"/>
            </a:endParaRPr>
          </a:p>
        </p:txBody>
      </p:sp>
    </p:spTree>
    <p:extLst>
      <p:ext uri="{BB962C8B-B14F-4D97-AF65-F5344CB8AC3E}">
        <p14:creationId xmlns:p14="http://schemas.microsoft.com/office/powerpoint/2010/main" val="41983540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p:cNvSpPr>
          <p:nvPr>
            <p:ph type="body" sz="quarter" idx="11"/>
          </p:nvPr>
        </p:nvSpPr>
        <p:spPr>
          <a:xfrm>
            <a:off x="460375" y="144463"/>
            <a:ext cx="8229600" cy="554037"/>
          </a:xfrm>
        </p:spPr>
        <p:txBody>
          <a:bodyPr/>
          <a:lstStyle/>
          <a:p>
            <a:pPr marL="381000" indent="-381000" fontAlgn="auto">
              <a:spcAft>
                <a:spcPts val="0"/>
              </a:spcAft>
              <a:buFont typeface="Arial"/>
              <a:buNone/>
              <a:defRPr/>
            </a:pPr>
            <a:r>
              <a:rPr/>
              <a:t>References</a:t>
            </a:r>
          </a:p>
        </p:txBody>
      </p:sp>
      <p:sp>
        <p:nvSpPr>
          <p:cNvPr id="4" name="Text Placeholder 3"/>
          <p:cNvSpPr>
            <a:spLocks noGrp="1"/>
          </p:cNvSpPr>
          <p:nvPr>
            <p:ph type="body" sz="quarter" idx="16"/>
          </p:nvPr>
        </p:nvSpPr>
        <p:spPr>
          <a:xfrm>
            <a:off x="457200" y="1295400"/>
            <a:ext cx="8382000" cy="4191000"/>
          </a:xfrm>
        </p:spPr>
        <p:txBody>
          <a:bodyPr>
            <a:noAutofit/>
          </a:bodyPr>
          <a:lstStyle/>
          <a:p>
            <a:pPr marL="457200" indent="-457200" algn="just" eaLnBrk="1" fontAlgn="auto" hangingPunct="1">
              <a:spcAft>
                <a:spcPts val="0"/>
              </a:spcAft>
              <a:buFont typeface="+mj-lt"/>
              <a:buAutoNum type="arabicPeriod"/>
              <a:defRPr/>
            </a:pPr>
            <a:r>
              <a:rPr lang="en-US" dirty="0" smtClean="0"/>
              <a:t>Karl </a:t>
            </a:r>
            <a:r>
              <a:rPr lang="en-US" dirty="0" err="1" smtClean="0"/>
              <a:t>Aberer</a:t>
            </a:r>
            <a:r>
              <a:rPr lang="en-US" dirty="0" smtClean="0"/>
              <a:t>, EPFL-SSC, </a:t>
            </a:r>
            <a:r>
              <a:rPr lang="en-US" dirty="0" err="1" smtClean="0"/>
              <a:t>Laboratoire</a:t>
            </a:r>
            <a:r>
              <a:rPr lang="en-US" dirty="0" smtClean="0"/>
              <a:t> de </a:t>
            </a:r>
            <a:r>
              <a:rPr lang="en-US" dirty="0" err="1" smtClean="0"/>
              <a:t>systèmes</a:t>
            </a:r>
            <a:r>
              <a:rPr lang="en-US" dirty="0" smtClean="0"/>
              <a:t> </a:t>
            </a:r>
            <a:r>
              <a:rPr lang="en-US" dirty="0" err="1" smtClean="0"/>
              <a:t>d'informations</a:t>
            </a:r>
            <a:r>
              <a:rPr lang="en-US" dirty="0"/>
              <a:t> </a:t>
            </a:r>
            <a:r>
              <a:rPr lang="en-US" dirty="0" err="1" smtClean="0"/>
              <a:t>rèpartis</a:t>
            </a:r>
            <a:r>
              <a:rPr lang="en-US" dirty="0" smtClean="0"/>
              <a:t> (2004). Conception of Information Systems Part 1: Data</a:t>
            </a:r>
            <a:r>
              <a:rPr lang="en-US" dirty="0"/>
              <a:t> </a:t>
            </a:r>
            <a:r>
              <a:rPr lang="en-US" dirty="0" smtClean="0"/>
              <a:t>Representation XML. Retrieved on May 11, 2012, from, </a:t>
            </a:r>
            <a:r>
              <a:rPr lang="en-US" dirty="0" smtClean="0">
                <a:hlinkClick r:id="rId3"/>
              </a:rPr>
              <a:t>http://lsirwww.epfl.ch/courses/cis/2004ss/part1-XML.pdf</a:t>
            </a:r>
            <a:endParaRPr lang="en-US" dirty="0" smtClean="0"/>
          </a:p>
          <a:p>
            <a:pPr marL="457200" indent="-457200" algn="just" eaLnBrk="1" fontAlgn="auto" hangingPunct="1">
              <a:spcAft>
                <a:spcPts val="0"/>
              </a:spcAft>
              <a:buFont typeface="+mj-lt"/>
              <a:buAutoNum type="arabicPeriod"/>
              <a:defRPr/>
            </a:pPr>
            <a:endParaRPr lang="en-US" dirty="0" smtClean="0"/>
          </a:p>
          <a:p>
            <a:pPr marL="381000" indent="-381000" algn="just" eaLnBrk="1" fontAlgn="auto" hangingPunct="1">
              <a:spcAft>
                <a:spcPts val="0"/>
              </a:spcAft>
              <a:buNone/>
              <a:defRPr/>
            </a:pPr>
            <a:endParaRP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ctrTitle"/>
          </p:nvPr>
        </p:nvSpPr>
        <p:spPr>
          <a:xfrm>
            <a:off x="4724400" y="2590800"/>
            <a:ext cx="4203700" cy="554038"/>
          </a:xfrm>
        </p:spPr>
        <p:txBody>
          <a:bodyPr/>
          <a:lstStyle/>
          <a:p>
            <a:pPr algn="r"/>
            <a:r>
              <a:rPr dirty="0" smtClean="0">
                <a:solidFill>
                  <a:schemeClr val="tx1"/>
                </a:solidFill>
                <a:cs typeface="Arial" charset="0"/>
              </a:rPr>
              <a:t>Thank</a:t>
            </a:r>
            <a:r>
              <a:rPr lang="en-US" dirty="0" smtClean="0">
                <a:solidFill>
                  <a:schemeClr val="tx1"/>
                </a:solidFill>
                <a:cs typeface="Arial" charset="0"/>
              </a:rPr>
              <a:t> </a:t>
            </a:r>
            <a:r>
              <a:rPr dirty="0" smtClean="0">
                <a:solidFill>
                  <a:schemeClr val="tx1"/>
                </a:solidFill>
                <a:cs typeface="Arial" charset="0"/>
              </a:rPr>
              <a:t>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p:cNvSpPr>
          <p:nvPr>
            <p:ph type="body" sz="quarter" idx="11"/>
          </p:nvPr>
        </p:nvSpPr>
        <p:spPr>
          <a:xfrm>
            <a:off x="460375" y="144463"/>
            <a:ext cx="8229600" cy="554037"/>
          </a:xfrm>
        </p:spPr>
        <p:txBody>
          <a:bodyPr/>
          <a:lstStyle/>
          <a:p>
            <a:r>
              <a:rPr dirty="0" smtClean="0">
                <a:solidFill>
                  <a:schemeClr val="tx1"/>
                </a:solidFill>
                <a:latin typeface="Arial" charset="0"/>
                <a:cs typeface="Arial" charset="0"/>
              </a:rPr>
              <a:t>What</a:t>
            </a:r>
            <a:r>
              <a:rPr lang="en-US" dirty="0" smtClean="0">
                <a:solidFill>
                  <a:schemeClr val="tx1"/>
                </a:solidFill>
                <a:latin typeface="Arial" charset="0"/>
                <a:cs typeface="Arial" charset="0"/>
              </a:rPr>
              <a:t> </a:t>
            </a:r>
            <a:r>
              <a:rPr dirty="0" smtClean="0">
                <a:solidFill>
                  <a:schemeClr val="tx1"/>
                </a:solidFill>
                <a:latin typeface="Arial" charset="0"/>
                <a:cs typeface="Arial" charset="0"/>
              </a:rPr>
              <a:t>are</a:t>
            </a:r>
            <a:r>
              <a:rPr lang="en-US" dirty="0" smtClean="0">
                <a:solidFill>
                  <a:schemeClr val="tx1"/>
                </a:solidFill>
                <a:latin typeface="Arial" charset="0"/>
                <a:cs typeface="Arial" charset="0"/>
              </a:rPr>
              <a:t> </a:t>
            </a:r>
            <a:r>
              <a:rPr dirty="0" smtClean="0">
                <a:solidFill>
                  <a:schemeClr val="tx1"/>
                </a:solidFill>
                <a:latin typeface="Arial" charset="0"/>
                <a:cs typeface="Arial" charset="0"/>
              </a:rPr>
              <a:t>XML</a:t>
            </a:r>
            <a:r>
              <a:rPr lang="en-US" dirty="0" smtClean="0">
                <a:solidFill>
                  <a:schemeClr val="tx1"/>
                </a:solidFill>
                <a:latin typeface="Arial" charset="0"/>
                <a:cs typeface="Arial" charset="0"/>
              </a:rPr>
              <a:t> </a:t>
            </a:r>
            <a:r>
              <a:rPr dirty="0" smtClean="0">
                <a:solidFill>
                  <a:schemeClr val="tx1"/>
                </a:solidFill>
                <a:latin typeface="Arial" charset="0"/>
                <a:cs typeface="Arial" charset="0"/>
              </a:rPr>
              <a:t>Namespaces</a:t>
            </a:r>
            <a:r>
              <a:rPr dirty="0">
                <a:solidFill>
                  <a:schemeClr val="tx1"/>
                </a:solidFill>
                <a:latin typeface="Arial" charset="0"/>
                <a:cs typeface="Arial" charset="0"/>
              </a:rPr>
              <a:t>?</a:t>
            </a:r>
          </a:p>
        </p:txBody>
      </p:sp>
      <p:sp>
        <p:nvSpPr>
          <p:cNvPr id="154627" name="Text Placeholder 3"/>
          <p:cNvSpPr>
            <a:spLocks noGrp="1"/>
          </p:cNvSpPr>
          <p:nvPr>
            <p:ph type="body" sz="quarter" idx="16"/>
          </p:nvPr>
        </p:nvSpPr>
        <p:spPr>
          <a:xfrm>
            <a:off x="457200" y="990600"/>
            <a:ext cx="8382000" cy="5410200"/>
          </a:xfrm>
        </p:spPr>
        <p:txBody>
          <a:bodyPr/>
          <a:lstStyle/>
          <a:p>
            <a:pPr eaLnBrk="1" hangingPunct="1">
              <a:buClrTx/>
            </a:pPr>
            <a:r>
              <a:rPr lang="en-US" sz="2400" dirty="0" smtClean="0">
                <a:solidFill>
                  <a:schemeClr val="tx1"/>
                </a:solidFill>
                <a:latin typeface="Arial" charset="0"/>
                <a:cs typeface="Arial" charset="0"/>
              </a:rPr>
              <a:t>Defines a way to group element and attribute names so that schemas created by one organization will not conflict with those created by another</a:t>
            </a:r>
          </a:p>
          <a:p>
            <a:pPr eaLnBrk="1" hangingPunct="1">
              <a:buClrTx/>
            </a:pPr>
            <a:endParaRPr lang="en-US" sz="2400" dirty="0" smtClean="0">
              <a:solidFill>
                <a:schemeClr val="tx1"/>
              </a:solidFill>
              <a:latin typeface="Arial" charset="0"/>
              <a:cs typeface="Arial" charset="0"/>
            </a:endParaRPr>
          </a:p>
          <a:p>
            <a:pPr eaLnBrk="1" hangingPunct="1">
              <a:buClrTx/>
            </a:pPr>
            <a:r>
              <a:rPr lang="en-US" sz="2400" dirty="0" smtClean="0">
                <a:solidFill>
                  <a:schemeClr val="tx1"/>
                </a:solidFill>
                <a:latin typeface="Arial" charset="0"/>
                <a:cs typeface="Arial" charset="0"/>
              </a:rPr>
              <a:t>Provide uniquely named elements and attributes in an XML instance</a:t>
            </a:r>
          </a:p>
          <a:p>
            <a:pPr eaLnBrk="1" hangingPunct="1">
              <a:buClrTx/>
            </a:pPr>
            <a:endParaRPr lang="en-US" sz="2400" dirty="0" smtClean="0">
              <a:solidFill>
                <a:schemeClr val="tx1"/>
              </a:solidFill>
              <a:latin typeface="Arial" charset="0"/>
              <a:cs typeface="Arial" charset="0"/>
            </a:endParaRPr>
          </a:p>
          <a:p>
            <a:pPr eaLnBrk="1" hangingPunct="1">
              <a:buClrTx/>
            </a:pPr>
            <a:r>
              <a:rPr lang="en-US" sz="2400" dirty="0" smtClean="0">
                <a:solidFill>
                  <a:schemeClr val="tx1"/>
                </a:solidFill>
                <a:latin typeface="Arial" charset="0"/>
                <a:cs typeface="Arial" charset="0"/>
              </a:rPr>
              <a:t>Defined by a W3C recommendation called Namespaces in XML</a:t>
            </a:r>
          </a:p>
          <a:p>
            <a:pPr eaLnBrk="1" hangingPunct="1">
              <a:buClrTx/>
            </a:pPr>
            <a:endParaRPr lang="en-US" sz="2400" dirty="0" smtClean="0">
              <a:solidFill>
                <a:schemeClr val="tx1"/>
              </a:solidFill>
              <a:latin typeface="Arial" charset="0"/>
              <a:cs typeface="Arial" charset="0"/>
            </a:endParaRPr>
          </a:p>
          <a:p>
            <a:pPr eaLnBrk="1" hangingPunct="1">
              <a:buClrTx/>
            </a:pPr>
            <a:r>
              <a:rPr lang="en-US" sz="2400" dirty="0" smtClean="0">
                <a:solidFill>
                  <a:schemeClr val="tx1"/>
                </a:solidFill>
                <a:latin typeface="Arial" charset="0"/>
                <a:cs typeface="Arial" charset="0"/>
              </a:rPr>
              <a:t>Each namespace defined in an XML document must be associated with a distinct uniform resource identifier (URI), which is usually a URL</a:t>
            </a:r>
          </a:p>
          <a:p>
            <a:endParaRPr lang="en-US" sz="2000" dirty="0" smtClean="0">
              <a:solidFill>
                <a:schemeClr val="tx1"/>
              </a:solidFill>
              <a:latin typeface="Arial" charset="0"/>
              <a:cs typeface="Arial" charset="0"/>
            </a:endParaRPr>
          </a:p>
        </p:txBody>
      </p:sp>
    </p:spTree>
    <p:extLst>
      <p:ext uri="{BB962C8B-B14F-4D97-AF65-F5344CB8AC3E}">
        <p14:creationId xmlns:p14="http://schemas.microsoft.com/office/powerpoint/2010/main" val="3685653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p:cNvSpPr>
          <p:nvPr>
            <p:ph type="body" sz="quarter" idx="11"/>
          </p:nvPr>
        </p:nvSpPr>
        <p:spPr>
          <a:xfrm>
            <a:off x="460375" y="144463"/>
            <a:ext cx="8229600" cy="615553"/>
          </a:xfrm>
        </p:spPr>
        <p:txBody>
          <a:bodyPr/>
          <a:lstStyle/>
          <a:p>
            <a:r>
              <a:rPr sz="3400" dirty="0" smtClean="0">
                <a:solidFill>
                  <a:schemeClr val="tx1"/>
                </a:solidFill>
                <a:latin typeface="Arial" charset="0"/>
                <a:cs typeface="Arial" charset="0"/>
              </a:rPr>
              <a:t>Declaring</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Namespace</a:t>
            </a:r>
            <a:endParaRPr sz="3400" dirty="0">
              <a:solidFill>
                <a:schemeClr val="tx1"/>
              </a:solidFill>
              <a:latin typeface="Arial" charset="0"/>
              <a:cs typeface="Arial" charset="0"/>
            </a:endParaRPr>
          </a:p>
        </p:txBody>
      </p:sp>
      <p:sp>
        <p:nvSpPr>
          <p:cNvPr id="155651" name="Text Placeholder 3"/>
          <p:cNvSpPr>
            <a:spLocks noGrp="1"/>
          </p:cNvSpPr>
          <p:nvPr>
            <p:ph type="body" sz="quarter" idx="16"/>
          </p:nvPr>
        </p:nvSpPr>
        <p:spPr>
          <a:xfrm>
            <a:off x="304800" y="1143000"/>
            <a:ext cx="8534400" cy="4473575"/>
          </a:xfrm>
        </p:spPr>
        <p:txBody>
          <a:bodyPr/>
          <a:lstStyle/>
          <a:p>
            <a:pPr eaLnBrk="1" hangingPunct="1">
              <a:buClrTx/>
            </a:pPr>
            <a:r>
              <a:rPr lang="en-US" sz="2400" dirty="0" smtClean="0">
                <a:solidFill>
                  <a:schemeClr val="tx1"/>
                </a:solidFill>
                <a:latin typeface="Arial" charset="0"/>
                <a:cs typeface="Arial" charset="0"/>
              </a:rPr>
              <a:t>A namespace is declared as an attribute of an element</a:t>
            </a:r>
          </a:p>
          <a:p>
            <a:pPr eaLnBrk="1" hangingPunct="1">
              <a:buClrTx/>
              <a:buFont typeface="Arial" charset="0"/>
              <a:buNone/>
            </a:pPr>
            <a:endParaRPr lang="en-US" sz="1200" dirty="0" smtClean="0">
              <a:solidFill>
                <a:schemeClr val="tx1"/>
              </a:solidFill>
              <a:latin typeface="Arial" charset="0"/>
              <a:cs typeface="Arial" charset="0"/>
            </a:endParaRPr>
          </a:p>
          <a:p>
            <a:pPr eaLnBrk="1" hangingPunct="1">
              <a:buClrTx/>
            </a:pPr>
            <a:r>
              <a:rPr lang="en-US" sz="2400" dirty="0" smtClean="0">
                <a:solidFill>
                  <a:schemeClr val="tx1"/>
                </a:solidFill>
                <a:latin typeface="Arial" charset="0"/>
                <a:cs typeface="Arial" charset="0"/>
              </a:rPr>
              <a:t>It is declared using reserved XML attribute </a:t>
            </a:r>
            <a:r>
              <a:rPr lang="en-US" sz="2400" b="1" i="1" dirty="0" err="1" smtClean="0">
                <a:solidFill>
                  <a:schemeClr val="tx1"/>
                </a:solidFill>
                <a:latin typeface="Arial" charset="0"/>
                <a:cs typeface="Arial" charset="0"/>
              </a:rPr>
              <a:t>xmlns</a:t>
            </a:r>
            <a:endParaRPr lang="en-US" sz="2400" b="1" i="1" dirty="0" smtClean="0">
              <a:solidFill>
                <a:schemeClr val="tx1"/>
              </a:solidFill>
              <a:latin typeface="Arial" charset="0"/>
              <a:cs typeface="Arial" charset="0"/>
            </a:endParaRPr>
          </a:p>
          <a:p>
            <a:pPr eaLnBrk="1" hangingPunct="1">
              <a:buClrTx/>
            </a:pPr>
            <a:endParaRPr lang="en-US" sz="1200" b="1" i="1" dirty="0" smtClean="0">
              <a:solidFill>
                <a:schemeClr val="tx1"/>
              </a:solidFill>
              <a:latin typeface="Arial" charset="0"/>
              <a:cs typeface="Arial" charset="0"/>
            </a:endParaRPr>
          </a:p>
          <a:p>
            <a:pPr eaLnBrk="1" hangingPunct="1">
              <a:buClrTx/>
            </a:pPr>
            <a:r>
              <a:rPr lang="en-US" sz="2400" i="1" dirty="0" err="1" smtClean="0">
                <a:solidFill>
                  <a:schemeClr val="tx1"/>
                </a:solidFill>
                <a:latin typeface="Arial" charset="0"/>
                <a:cs typeface="Arial" charset="0"/>
              </a:rPr>
              <a:t>xmlns</a:t>
            </a:r>
            <a:r>
              <a:rPr lang="en-US" sz="2400" i="1" dirty="0" smtClean="0">
                <a:solidFill>
                  <a:schemeClr val="tx1"/>
                </a:solidFill>
                <a:latin typeface="Arial" charset="0"/>
                <a:cs typeface="Arial" charset="0"/>
              </a:rPr>
              <a:t> </a:t>
            </a:r>
            <a:r>
              <a:rPr lang="en-US" sz="2400" dirty="0" smtClean="0">
                <a:solidFill>
                  <a:schemeClr val="tx1"/>
                </a:solidFill>
                <a:latin typeface="Arial" charset="0"/>
                <a:cs typeface="Arial" charset="0"/>
              </a:rPr>
              <a:t>must have a unique value that is not shared by any other namespace in the document</a:t>
            </a:r>
          </a:p>
          <a:p>
            <a:pPr eaLnBrk="1" hangingPunct="1">
              <a:buClrTx/>
              <a:buFont typeface="Arial" charset="0"/>
              <a:buNone/>
            </a:pPr>
            <a:endParaRPr lang="en-US" sz="1200" dirty="0" smtClean="0">
              <a:solidFill>
                <a:schemeClr val="tx1"/>
              </a:solidFill>
              <a:latin typeface="Arial" charset="0"/>
              <a:cs typeface="Arial" charset="0"/>
            </a:endParaRPr>
          </a:p>
          <a:p>
            <a:pPr eaLnBrk="1" hangingPunct="1">
              <a:buClrTx/>
            </a:pPr>
            <a:r>
              <a:rPr lang="en-US" sz="2400" dirty="0" smtClean="0">
                <a:solidFill>
                  <a:schemeClr val="tx1"/>
                </a:solidFill>
                <a:latin typeface="Arial" charset="0"/>
                <a:cs typeface="Arial" charset="0"/>
              </a:rPr>
              <a:t>The value used is the URI or the more commonly used URL</a:t>
            </a:r>
          </a:p>
          <a:p>
            <a:pPr eaLnBrk="1" hangingPunct="1">
              <a:buClrTx/>
              <a:buFont typeface="Arial" charset="0"/>
              <a:buNone/>
            </a:pPr>
            <a:endParaRPr lang="en-US" sz="1200" dirty="0" smtClean="0">
              <a:solidFill>
                <a:schemeClr val="tx1"/>
              </a:solidFill>
              <a:latin typeface="Arial" charset="0"/>
              <a:cs typeface="Arial" charset="0"/>
            </a:endParaRPr>
          </a:p>
          <a:p>
            <a:pPr eaLnBrk="1" hangingPunct="1">
              <a:buClrTx/>
            </a:pPr>
            <a:r>
              <a:rPr lang="en-US" sz="2400" dirty="0" smtClean="0">
                <a:solidFill>
                  <a:schemeClr val="tx1"/>
                </a:solidFill>
                <a:latin typeface="Arial" charset="0"/>
                <a:cs typeface="Arial" charset="0"/>
              </a:rPr>
              <a:t>For example:</a:t>
            </a:r>
          </a:p>
          <a:p>
            <a:pPr lvl="2" eaLnBrk="1" hangingPunct="1">
              <a:buClrTx/>
              <a:buFont typeface="Arial" charset="0"/>
              <a:buNone/>
            </a:pPr>
            <a:r>
              <a:rPr lang="en-US" sz="2400" dirty="0" err="1" smtClean="0">
                <a:solidFill>
                  <a:schemeClr val="tx1"/>
                </a:solidFill>
                <a:latin typeface="Arial" charset="0"/>
                <a:cs typeface="Arial" charset="0"/>
              </a:rPr>
              <a:t>xmlns</a:t>
            </a:r>
            <a:r>
              <a:rPr lang="en-US" sz="2400" dirty="0" smtClean="0">
                <a:solidFill>
                  <a:schemeClr val="tx1"/>
                </a:solidFill>
                <a:latin typeface="Arial" charset="0"/>
                <a:cs typeface="Arial" charset="0"/>
              </a:rPr>
              <a:t>=“http://www.abclibrary.com/fiction”</a:t>
            </a:r>
          </a:p>
          <a:p>
            <a:pPr lvl="2" eaLnBrk="1" hangingPunct="1">
              <a:buClrTx/>
              <a:buFont typeface="Arial" charset="0"/>
              <a:buNone/>
            </a:pPr>
            <a:r>
              <a:rPr lang="en-US" sz="2400" dirty="0" err="1" smtClean="0">
                <a:solidFill>
                  <a:schemeClr val="tx1"/>
                </a:solidFill>
                <a:latin typeface="Arial" charset="0"/>
                <a:cs typeface="Arial" charset="0"/>
              </a:rPr>
              <a:t>xmlns:latestseries</a:t>
            </a:r>
            <a:r>
              <a:rPr lang="en-US" sz="2400" dirty="0" smtClean="0">
                <a:solidFill>
                  <a:schemeClr val="tx1"/>
                </a:solidFill>
                <a:latin typeface="Arial" charset="0"/>
                <a:cs typeface="Arial" charset="0"/>
              </a:rPr>
              <a:t>=“http://www.xyzlibrary.com/mystery”</a:t>
            </a:r>
          </a:p>
          <a:p>
            <a:endParaRPr lang="en-US" sz="2000" dirty="0" smtClean="0">
              <a:solidFill>
                <a:schemeClr val="tx1"/>
              </a:solidFill>
              <a:latin typeface="Arial" charset="0"/>
              <a:cs typeface="Arial" charset="0"/>
            </a:endParaRPr>
          </a:p>
        </p:txBody>
      </p:sp>
    </p:spTree>
    <p:extLst>
      <p:ext uri="{BB962C8B-B14F-4D97-AF65-F5344CB8AC3E}">
        <p14:creationId xmlns:p14="http://schemas.microsoft.com/office/powerpoint/2010/main" val="1240879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p:cNvSpPr>
          <p:nvPr>
            <p:ph type="body" sz="quarter" idx="11"/>
          </p:nvPr>
        </p:nvSpPr>
        <p:spPr>
          <a:xfrm>
            <a:off x="460375" y="144463"/>
            <a:ext cx="8229600" cy="510909"/>
          </a:xfrm>
        </p:spPr>
        <p:txBody>
          <a:bodyPr/>
          <a:lstStyle/>
          <a:p>
            <a:pPr>
              <a:lnSpc>
                <a:spcPct val="80000"/>
              </a:lnSpc>
            </a:pPr>
            <a:r>
              <a:rPr sz="3400" dirty="0" smtClean="0">
                <a:solidFill>
                  <a:schemeClr val="tx1"/>
                </a:solidFill>
                <a:latin typeface="Arial" charset="0"/>
                <a:cs typeface="Arial" charset="0"/>
              </a:rPr>
              <a:t>Declaring</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Namespace</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a:t>
            </a:r>
            <a:r>
              <a:rPr sz="3400" dirty="0">
                <a:solidFill>
                  <a:schemeClr val="tx1"/>
                </a:solidFill>
                <a:latin typeface="Arial" charset="0"/>
                <a:cs typeface="Arial" charset="0"/>
              </a:rPr>
              <a:t>Contd</a:t>
            </a:r>
            <a:r>
              <a:rPr sz="3400" dirty="0" smtClean="0">
                <a:solidFill>
                  <a:schemeClr val="tx1"/>
                </a:solidFill>
                <a:latin typeface="Arial" charset="0"/>
                <a:cs typeface="Arial" charset="0"/>
              </a:rPr>
              <a:t>.).</a:t>
            </a:r>
            <a:endParaRPr sz="3400" dirty="0">
              <a:solidFill>
                <a:schemeClr val="tx1"/>
              </a:solidFill>
              <a:latin typeface="Arial" charset="0"/>
              <a:cs typeface="Arial" charset="0"/>
            </a:endParaRPr>
          </a:p>
        </p:txBody>
      </p:sp>
      <p:sp>
        <p:nvSpPr>
          <p:cNvPr id="156675" name="Text Placeholder 3"/>
          <p:cNvSpPr>
            <a:spLocks noGrp="1"/>
          </p:cNvSpPr>
          <p:nvPr>
            <p:ph type="body" sz="quarter" idx="16"/>
          </p:nvPr>
        </p:nvSpPr>
        <p:spPr>
          <a:xfrm>
            <a:off x="457200" y="1143000"/>
            <a:ext cx="8382000" cy="4953000"/>
          </a:xfrm>
        </p:spPr>
        <p:txBody>
          <a:bodyPr/>
          <a:lstStyle/>
          <a:p>
            <a:pPr eaLnBrk="1" hangingPunct="1">
              <a:lnSpc>
                <a:spcPct val="80000"/>
              </a:lnSpc>
            </a:pPr>
            <a:r>
              <a:rPr lang="en-US" sz="2400" dirty="0" smtClean="0">
                <a:solidFill>
                  <a:schemeClr val="tx1"/>
                </a:solidFill>
                <a:latin typeface="Arial" charset="0"/>
                <a:cs typeface="Arial" charset="0"/>
              </a:rPr>
              <a:t>Namespaces can be mapped to prefixes in namespace declarations</a:t>
            </a:r>
          </a:p>
          <a:p>
            <a:pPr eaLnBrk="1" hangingPunct="1">
              <a:lnSpc>
                <a:spcPct val="80000"/>
              </a:lnSpc>
              <a:buFont typeface="Arial" charset="0"/>
              <a:buNone/>
            </a:pPr>
            <a:endParaRPr lang="en-US" sz="2400" dirty="0" smtClean="0">
              <a:solidFill>
                <a:schemeClr val="tx1"/>
              </a:solidFill>
              <a:latin typeface="Arial" charset="0"/>
              <a:cs typeface="Arial" charset="0"/>
            </a:endParaRPr>
          </a:p>
          <a:p>
            <a:pPr eaLnBrk="1" hangingPunct="1">
              <a:lnSpc>
                <a:spcPct val="80000"/>
              </a:lnSpc>
            </a:pPr>
            <a:r>
              <a:rPr lang="en-US" sz="2400" dirty="0" smtClean="0">
                <a:solidFill>
                  <a:schemeClr val="tx1"/>
                </a:solidFill>
                <a:latin typeface="Arial" charset="0"/>
                <a:cs typeface="Arial" charset="0"/>
              </a:rPr>
              <a:t>For example: A namespace is declared as </a:t>
            </a:r>
          </a:p>
          <a:p>
            <a:pPr lvl="1" eaLnBrk="1" hangingPunct="1">
              <a:lnSpc>
                <a:spcPct val="80000"/>
              </a:lnSpc>
              <a:buFont typeface="Arial" charset="0"/>
              <a:buNone/>
            </a:pPr>
            <a:r>
              <a:rPr lang="en-US" sz="2400" dirty="0" smtClean="0">
                <a:solidFill>
                  <a:schemeClr val="tx1"/>
                </a:solidFill>
                <a:latin typeface="Arial" charset="0"/>
                <a:cs typeface="Arial" charset="0"/>
              </a:rPr>
              <a:t>&lt;book </a:t>
            </a:r>
            <a:r>
              <a:rPr lang="en-US" sz="2400" dirty="0" err="1" smtClean="0">
                <a:solidFill>
                  <a:schemeClr val="tx1"/>
                </a:solidFill>
                <a:latin typeface="Arial" charset="0"/>
                <a:cs typeface="Arial" charset="0"/>
              </a:rPr>
              <a:t>xmlns:actionseries</a:t>
            </a:r>
            <a:r>
              <a:rPr lang="en-US" sz="2400" dirty="0" smtClean="0">
                <a:solidFill>
                  <a:schemeClr val="tx1"/>
                </a:solidFill>
                <a:latin typeface="Arial" charset="0"/>
                <a:cs typeface="Arial" charset="0"/>
              </a:rPr>
              <a:t>=</a:t>
            </a:r>
            <a:r>
              <a:rPr lang="en-US" sz="2400" dirty="0" smtClean="0">
                <a:solidFill>
                  <a:schemeClr val="tx1"/>
                </a:solidFill>
                <a:latin typeface="Arial" charset="0"/>
                <a:cs typeface="Arial" charset="0"/>
                <a:hlinkClick r:id="rId3"/>
              </a:rPr>
              <a:t>http://www.abclibrary.com</a:t>
            </a:r>
            <a:r>
              <a:rPr lang="en-US" sz="2400" dirty="0" smtClean="0">
                <a:solidFill>
                  <a:schemeClr val="tx1"/>
                </a:solidFill>
                <a:latin typeface="Arial" charset="0"/>
                <a:cs typeface="Arial" charset="0"/>
              </a:rPr>
              <a:t> /&gt; </a:t>
            </a:r>
          </a:p>
          <a:p>
            <a:pPr eaLnBrk="1" hangingPunct="1">
              <a:lnSpc>
                <a:spcPct val="80000"/>
              </a:lnSpc>
              <a:buFont typeface="Arial" charset="0"/>
              <a:buNone/>
            </a:pPr>
            <a:endParaRPr lang="en-US" sz="2400" dirty="0" smtClean="0">
              <a:solidFill>
                <a:schemeClr val="tx1"/>
              </a:solidFill>
              <a:latin typeface="Arial" charset="0"/>
              <a:cs typeface="Arial" charset="0"/>
            </a:endParaRPr>
          </a:p>
          <a:p>
            <a:pPr eaLnBrk="1" hangingPunct="1">
              <a:lnSpc>
                <a:spcPct val="80000"/>
              </a:lnSpc>
            </a:pPr>
            <a:r>
              <a:rPr lang="en-US" sz="2400" dirty="0" smtClean="0">
                <a:solidFill>
                  <a:schemeClr val="tx1"/>
                </a:solidFill>
                <a:latin typeface="Arial" charset="0"/>
                <a:cs typeface="Arial" charset="0"/>
              </a:rPr>
              <a:t>In  the  attribute </a:t>
            </a:r>
            <a:r>
              <a:rPr lang="en-US" sz="2400" dirty="0" err="1" smtClean="0">
                <a:solidFill>
                  <a:schemeClr val="tx1"/>
                </a:solidFill>
                <a:latin typeface="Arial" charset="0"/>
                <a:cs typeface="Arial" charset="0"/>
              </a:rPr>
              <a:t>xmlns:actionseries</a:t>
            </a:r>
            <a:endParaRPr lang="en-US" sz="2400" dirty="0" smtClean="0">
              <a:solidFill>
                <a:schemeClr val="tx1"/>
              </a:solidFill>
              <a:latin typeface="Arial" charset="0"/>
              <a:cs typeface="Arial" charset="0"/>
            </a:endParaRPr>
          </a:p>
          <a:p>
            <a:pPr lvl="1" eaLnBrk="1" hangingPunct="1">
              <a:lnSpc>
                <a:spcPct val="80000"/>
              </a:lnSpc>
              <a:buFont typeface="Arial" charset="0"/>
              <a:buChar char="•"/>
            </a:pPr>
            <a:r>
              <a:rPr lang="en-US" sz="2400" dirty="0" err="1" smtClean="0">
                <a:solidFill>
                  <a:schemeClr val="tx1"/>
                </a:solidFill>
                <a:latin typeface="Arial" charset="0"/>
                <a:cs typeface="Arial" charset="0"/>
              </a:rPr>
              <a:t>xmlns</a:t>
            </a:r>
            <a:r>
              <a:rPr lang="en-US" sz="2400" dirty="0" smtClean="0">
                <a:solidFill>
                  <a:schemeClr val="tx1"/>
                </a:solidFill>
                <a:latin typeface="Arial" charset="0"/>
                <a:cs typeface="Arial" charset="0"/>
              </a:rPr>
              <a:t>  is</a:t>
            </a:r>
            <a:r>
              <a:rPr lang="en-US" sz="2400" dirty="0" smtClean="0">
                <a:solidFill>
                  <a:schemeClr val="tx1"/>
                </a:solidFill>
                <a:latin typeface="Arial" charset="0"/>
              </a:rPr>
              <a:t> </a:t>
            </a:r>
            <a:r>
              <a:rPr lang="en-US" sz="2400" dirty="0" smtClean="0">
                <a:solidFill>
                  <a:schemeClr val="tx1"/>
                </a:solidFill>
                <a:latin typeface="Arial" charset="0"/>
                <a:cs typeface="Arial" charset="0"/>
              </a:rPr>
              <a:t>a</a:t>
            </a:r>
            <a:r>
              <a:rPr lang="en-US" sz="2400" dirty="0" smtClean="0">
                <a:solidFill>
                  <a:schemeClr val="tx1"/>
                </a:solidFill>
                <a:latin typeface="Arial" charset="0"/>
              </a:rPr>
              <a:t> </a:t>
            </a:r>
            <a:r>
              <a:rPr lang="en-US" sz="2400" dirty="0" smtClean="0">
                <a:solidFill>
                  <a:schemeClr val="tx1"/>
                </a:solidFill>
                <a:latin typeface="Arial" charset="0"/>
                <a:cs typeface="Arial" charset="0"/>
              </a:rPr>
              <a:t>reserved word used</a:t>
            </a:r>
            <a:r>
              <a:rPr lang="en-US" sz="2400" dirty="0" smtClean="0">
                <a:solidFill>
                  <a:schemeClr val="tx1"/>
                </a:solidFill>
                <a:latin typeface="Arial" charset="0"/>
              </a:rPr>
              <a:t> </a:t>
            </a:r>
            <a:r>
              <a:rPr lang="en-US" sz="2400" dirty="0" smtClean="0">
                <a:solidFill>
                  <a:schemeClr val="tx1"/>
                </a:solidFill>
                <a:latin typeface="Arial" charset="0"/>
                <a:cs typeface="Arial" charset="0"/>
              </a:rPr>
              <a:t>only</a:t>
            </a:r>
            <a:r>
              <a:rPr lang="en-US" sz="2400" dirty="0" smtClean="0">
                <a:solidFill>
                  <a:schemeClr val="tx1"/>
                </a:solidFill>
                <a:latin typeface="Arial" charset="0"/>
              </a:rPr>
              <a:t> </a:t>
            </a:r>
            <a:r>
              <a:rPr lang="en-US" sz="2400" dirty="0" smtClean="0">
                <a:solidFill>
                  <a:schemeClr val="tx1"/>
                </a:solidFill>
                <a:latin typeface="Arial" charset="0"/>
                <a:cs typeface="Arial" charset="0"/>
              </a:rPr>
              <a:t>to</a:t>
            </a:r>
            <a:r>
              <a:rPr lang="en-US" sz="2400" dirty="0" smtClean="0">
                <a:solidFill>
                  <a:schemeClr val="tx1"/>
                </a:solidFill>
                <a:latin typeface="Arial" charset="0"/>
              </a:rPr>
              <a:t> </a:t>
            </a:r>
            <a:r>
              <a:rPr lang="en-US" sz="2400" dirty="0" smtClean="0">
                <a:solidFill>
                  <a:schemeClr val="tx1"/>
                </a:solidFill>
                <a:latin typeface="Arial" charset="0"/>
                <a:cs typeface="Arial" charset="0"/>
              </a:rPr>
              <a:t>declare a namespace</a:t>
            </a:r>
          </a:p>
          <a:p>
            <a:pPr lvl="1" eaLnBrk="1" hangingPunct="1">
              <a:lnSpc>
                <a:spcPct val="80000"/>
              </a:lnSpc>
              <a:buFont typeface="Arial" charset="0"/>
              <a:buChar char="•"/>
            </a:pPr>
            <a:r>
              <a:rPr lang="en-US" sz="2400" dirty="0" smtClean="0">
                <a:solidFill>
                  <a:schemeClr val="tx1"/>
                </a:solidFill>
                <a:latin typeface="Arial" charset="0"/>
                <a:cs typeface="Arial" charset="0"/>
              </a:rPr>
              <a:t>The prefix</a:t>
            </a:r>
            <a:r>
              <a:rPr lang="en-US" sz="2400" dirty="0" smtClean="0">
                <a:solidFill>
                  <a:schemeClr val="tx1"/>
                </a:solidFill>
                <a:latin typeface="Arial" charset="0"/>
              </a:rPr>
              <a:t> </a:t>
            </a:r>
            <a:r>
              <a:rPr lang="en-US" sz="2400" dirty="0" smtClean="0">
                <a:solidFill>
                  <a:schemeClr val="tx1"/>
                </a:solidFill>
                <a:latin typeface="Arial" charset="0"/>
                <a:cs typeface="Arial" charset="0"/>
              </a:rPr>
              <a:t>“</a:t>
            </a:r>
            <a:r>
              <a:rPr lang="en-US" sz="2400" dirty="0" err="1" smtClean="0">
                <a:solidFill>
                  <a:schemeClr val="tx1"/>
                </a:solidFill>
                <a:latin typeface="Arial" charset="0"/>
                <a:cs typeface="Arial" charset="0"/>
              </a:rPr>
              <a:t>actionseries</a:t>
            </a:r>
            <a:r>
              <a:rPr lang="en-US" sz="2400" dirty="0" smtClean="0">
                <a:solidFill>
                  <a:schemeClr val="tx1"/>
                </a:solidFill>
                <a:latin typeface="Arial" charset="0"/>
                <a:cs typeface="Arial" charset="0"/>
              </a:rPr>
              <a:t>” is</a:t>
            </a:r>
            <a:r>
              <a:rPr lang="en-US" sz="2400" dirty="0" smtClean="0">
                <a:solidFill>
                  <a:schemeClr val="tx1"/>
                </a:solidFill>
                <a:latin typeface="Arial" charset="0"/>
              </a:rPr>
              <a:t> </a:t>
            </a:r>
            <a:r>
              <a:rPr lang="en-US" sz="2400" dirty="0" smtClean="0">
                <a:solidFill>
                  <a:schemeClr val="tx1"/>
                </a:solidFill>
                <a:latin typeface="Arial" charset="0"/>
                <a:cs typeface="Arial" charset="0"/>
              </a:rPr>
              <a:t>bound</a:t>
            </a:r>
            <a:r>
              <a:rPr lang="en-US" sz="2400" dirty="0" smtClean="0">
                <a:solidFill>
                  <a:schemeClr val="tx1"/>
                </a:solidFill>
                <a:latin typeface="Arial" charset="0"/>
              </a:rPr>
              <a:t> </a:t>
            </a:r>
            <a:r>
              <a:rPr lang="en-US" sz="2400" dirty="0" smtClean="0">
                <a:solidFill>
                  <a:schemeClr val="tx1"/>
                </a:solidFill>
                <a:latin typeface="Arial" charset="0"/>
                <a:cs typeface="Arial" charset="0"/>
              </a:rPr>
              <a:t>with</a:t>
            </a:r>
            <a:r>
              <a:rPr lang="en-US" sz="2400" dirty="0" smtClean="0">
                <a:solidFill>
                  <a:schemeClr val="tx1"/>
                </a:solidFill>
                <a:latin typeface="Arial" charset="0"/>
              </a:rPr>
              <a:t> </a:t>
            </a:r>
            <a:r>
              <a:rPr lang="en-US" sz="2400" dirty="0" smtClean="0">
                <a:solidFill>
                  <a:schemeClr val="tx1"/>
                </a:solidFill>
                <a:latin typeface="Arial" charset="0"/>
                <a:cs typeface="Arial" charset="0"/>
              </a:rPr>
              <a:t>the</a:t>
            </a:r>
            <a:r>
              <a:rPr lang="en-US" sz="2400" dirty="0" smtClean="0">
                <a:solidFill>
                  <a:schemeClr val="tx1"/>
                </a:solidFill>
                <a:latin typeface="Arial" charset="0"/>
              </a:rPr>
              <a:t> </a:t>
            </a:r>
            <a:r>
              <a:rPr lang="en-US" sz="2400" dirty="0" smtClean="0">
                <a:solidFill>
                  <a:schemeClr val="tx1"/>
                </a:solidFill>
                <a:latin typeface="Arial" charset="0"/>
                <a:cs typeface="Arial" charset="0"/>
              </a:rPr>
              <a:t>namespace</a:t>
            </a:r>
            <a:r>
              <a:rPr lang="en-US" sz="2400" dirty="0" smtClean="0">
                <a:solidFill>
                  <a:schemeClr val="tx1"/>
                </a:solidFill>
                <a:latin typeface="Arial" charset="0"/>
              </a:rPr>
              <a:t> </a:t>
            </a:r>
            <a:r>
              <a:rPr lang="en-US" sz="2400" dirty="0" smtClean="0">
                <a:solidFill>
                  <a:schemeClr val="tx1"/>
                </a:solidFill>
                <a:latin typeface="Arial" charset="0"/>
                <a:cs typeface="Arial" charset="0"/>
              </a:rPr>
              <a:t>"http://www.abclibrary.com" </a:t>
            </a:r>
          </a:p>
          <a:p>
            <a:pPr lvl="1" eaLnBrk="1" hangingPunct="1">
              <a:lnSpc>
                <a:spcPct val="80000"/>
              </a:lnSpc>
              <a:buFont typeface="Arial" charset="0"/>
              <a:buNone/>
            </a:pPr>
            <a:endParaRPr lang="en-US" sz="2400" dirty="0" smtClean="0">
              <a:solidFill>
                <a:schemeClr val="tx1"/>
              </a:solidFill>
              <a:latin typeface="Arial" charset="0"/>
              <a:cs typeface="Arial" charset="0"/>
            </a:endParaRPr>
          </a:p>
          <a:p>
            <a:pPr eaLnBrk="1" hangingPunct="1">
              <a:lnSpc>
                <a:spcPct val="80000"/>
              </a:lnSpc>
            </a:pPr>
            <a:r>
              <a:rPr lang="en-US" sz="2400" dirty="0" smtClean="0">
                <a:solidFill>
                  <a:schemeClr val="tx1"/>
                </a:solidFill>
                <a:latin typeface="Arial" charset="0"/>
                <a:cs typeface="Arial" charset="0"/>
              </a:rPr>
              <a:t>To use a namespace, first bind it with a prefix and then use that prefix wherever required </a:t>
            </a:r>
          </a:p>
          <a:p>
            <a:endParaRPr lang="en-US" sz="2000" dirty="0" smtClean="0">
              <a:solidFill>
                <a:schemeClr val="tx1"/>
              </a:solidFill>
              <a:latin typeface="Arial" charset="0"/>
              <a:cs typeface="Arial" charset="0"/>
            </a:endParaRPr>
          </a:p>
        </p:txBody>
      </p:sp>
    </p:spTree>
    <p:extLst>
      <p:ext uri="{BB962C8B-B14F-4D97-AF65-F5344CB8AC3E}">
        <p14:creationId xmlns:p14="http://schemas.microsoft.com/office/powerpoint/2010/main" val="3435314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p:cNvSpPr>
          <p:nvPr>
            <p:ph type="body" sz="quarter" idx="11"/>
          </p:nvPr>
        </p:nvSpPr>
        <p:spPr>
          <a:xfrm>
            <a:off x="460375" y="144463"/>
            <a:ext cx="8229600" cy="615553"/>
          </a:xfrm>
        </p:spPr>
        <p:txBody>
          <a:bodyPr/>
          <a:lstStyle/>
          <a:p>
            <a:r>
              <a:rPr sz="3400" dirty="0" smtClean="0">
                <a:solidFill>
                  <a:schemeClr val="tx1"/>
                </a:solidFill>
                <a:latin typeface="Arial" charset="0"/>
                <a:cs typeface="Arial" charset="0"/>
              </a:rPr>
              <a:t>Declaring</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Namespace</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a:t>
            </a:r>
            <a:r>
              <a:rPr lang="en-US" sz="3400" dirty="0" smtClean="0">
                <a:solidFill>
                  <a:schemeClr val="tx1"/>
                </a:solidFill>
                <a:latin typeface="Arial" charset="0"/>
                <a:cs typeface="Arial" charset="0"/>
              </a:rPr>
              <a:t> </a:t>
            </a:r>
            <a:r>
              <a:rPr sz="3400" dirty="0" smtClean="0">
                <a:solidFill>
                  <a:schemeClr val="tx1"/>
                </a:solidFill>
                <a:latin typeface="Arial" charset="0"/>
                <a:cs typeface="Arial" charset="0"/>
              </a:rPr>
              <a:t>Example</a:t>
            </a:r>
            <a:endParaRPr sz="3400" dirty="0">
              <a:solidFill>
                <a:schemeClr val="tx1"/>
              </a:solidFill>
              <a:latin typeface="Arial" charset="0"/>
              <a:cs typeface="Arial" charset="0"/>
            </a:endParaRPr>
          </a:p>
        </p:txBody>
      </p:sp>
      <p:sp>
        <p:nvSpPr>
          <p:cNvPr id="157699" name="Text Placeholder 4"/>
          <p:cNvSpPr>
            <a:spLocks noGrp="1"/>
          </p:cNvSpPr>
          <p:nvPr>
            <p:ph type="body" sz="quarter" idx="16"/>
          </p:nvPr>
        </p:nvSpPr>
        <p:spPr>
          <a:xfrm>
            <a:off x="228600" y="1143000"/>
            <a:ext cx="8686799" cy="4473575"/>
          </a:xfrm>
        </p:spPr>
        <p:txBody>
          <a:bodyPr/>
          <a:lstStyle/>
          <a:p>
            <a:pPr eaLnBrk="1" hangingPunct="1"/>
            <a:r>
              <a:rPr lang="en-US" sz="2400" dirty="0" smtClean="0">
                <a:solidFill>
                  <a:schemeClr val="tx1"/>
                </a:solidFill>
                <a:latin typeface="Arial" charset="0"/>
                <a:cs typeface="Arial" charset="0"/>
              </a:rPr>
              <a:t>Consider the XML code:</a:t>
            </a:r>
          </a:p>
          <a:p>
            <a:pPr eaLnBrk="1" hangingPunct="1">
              <a:buFont typeface="Arial" charset="0"/>
              <a:buNone/>
            </a:pPr>
            <a:endParaRPr lang="en-US" sz="2400" dirty="0" smtClean="0">
              <a:solidFill>
                <a:schemeClr val="tx1"/>
              </a:solidFill>
              <a:latin typeface="Arial" charset="0"/>
              <a:cs typeface="Arial" charset="0"/>
            </a:endParaRPr>
          </a:p>
          <a:p>
            <a:pPr eaLnBrk="1" hangingPunct="1">
              <a:buFont typeface="Arial" charset="0"/>
              <a:buNone/>
            </a:pPr>
            <a:r>
              <a:rPr lang="en-US" sz="2400" dirty="0" smtClean="0">
                <a:solidFill>
                  <a:schemeClr val="tx1"/>
                </a:solidFill>
                <a:latin typeface="Arial" charset="0"/>
                <a:cs typeface="Arial" charset="0"/>
              </a:rPr>
              <a:t>&lt;?xml version="1.0"?&gt; </a:t>
            </a:r>
          </a:p>
          <a:p>
            <a:pPr eaLnBrk="1" hangingPunct="1">
              <a:buFont typeface="Arial" charset="0"/>
              <a:buNone/>
            </a:pPr>
            <a:r>
              <a:rPr lang="en-US" sz="2400" dirty="0" smtClean="0">
                <a:solidFill>
                  <a:schemeClr val="tx1"/>
                </a:solidFill>
                <a:latin typeface="Arial" charset="0"/>
                <a:cs typeface="Arial" charset="0"/>
              </a:rPr>
              <a:t>&lt;book </a:t>
            </a:r>
            <a:r>
              <a:rPr lang="en-US" sz="2400" dirty="0" err="1" smtClean="0">
                <a:solidFill>
                  <a:schemeClr val="tx1"/>
                </a:solidFill>
                <a:latin typeface="Arial" charset="0"/>
                <a:cs typeface="Arial" charset="0"/>
              </a:rPr>
              <a:t>xmlns:actionseries</a:t>
            </a:r>
            <a:r>
              <a:rPr lang="en-US" sz="2400" dirty="0" smtClean="0">
                <a:solidFill>
                  <a:schemeClr val="tx1"/>
                </a:solidFill>
                <a:latin typeface="Arial" charset="0"/>
                <a:cs typeface="Arial" charset="0"/>
              </a:rPr>
              <a:t>="http://www.abclibrary.com"&gt;</a:t>
            </a:r>
          </a:p>
          <a:p>
            <a:pPr lvl="1" eaLnBrk="1" hangingPunct="1">
              <a:buFont typeface="Arial" charset="0"/>
              <a:buNone/>
            </a:pPr>
            <a:r>
              <a:rPr lang="en-US" sz="2400" dirty="0" smtClean="0">
                <a:solidFill>
                  <a:schemeClr val="tx1"/>
                </a:solidFill>
                <a:latin typeface="Arial" charset="0"/>
                <a:cs typeface="Arial" charset="0"/>
              </a:rPr>
              <a:t>&lt;</a:t>
            </a:r>
            <a:r>
              <a:rPr lang="en-US" sz="2400" dirty="0" err="1" smtClean="0">
                <a:solidFill>
                  <a:schemeClr val="tx1"/>
                </a:solidFill>
                <a:latin typeface="Arial" charset="0"/>
                <a:cs typeface="Arial" charset="0"/>
              </a:rPr>
              <a:t>actionseries:title</a:t>
            </a:r>
            <a:r>
              <a:rPr lang="en-US" sz="2400" dirty="0" smtClean="0">
                <a:solidFill>
                  <a:schemeClr val="tx1"/>
                </a:solidFill>
                <a:latin typeface="Arial" charset="0"/>
                <a:cs typeface="Arial" charset="0"/>
              </a:rPr>
              <a:t>&gt;Bourne Supremacy&lt;/</a:t>
            </a:r>
            <a:r>
              <a:rPr lang="en-US" sz="2400" dirty="0" err="1" smtClean="0">
                <a:solidFill>
                  <a:schemeClr val="tx1"/>
                </a:solidFill>
                <a:latin typeface="Arial" charset="0"/>
                <a:cs typeface="Arial" charset="0"/>
              </a:rPr>
              <a:t>actionseries:title</a:t>
            </a:r>
            <a:r>
              <a:rPr lang="en-US" sz="2400" dirty="0" smtClean="0">
                <a:solidFill>
                  <a:schemeClr val="tx1"/>
                </a:solidFill>
                <a:latin typeface="Arial" charset="0"/>
                <a:cs typeface="Arial" charset="0"/>
              </a:rPr>
              <a:t>&gt; </a:t>
            </a:r>
          </a:p>
          <a:p>
            <a:pPr lvl="1" eaLnBrk="1" hangingPunct="1">
              <a:buFont typeface="Arial" charset="0"/>
              <a:buNone/>
            </a:pPr>
            <a:r>
              <a:rPr lang="en-US" sz="2400" dirty="0" smtClean="0">
                <a:solidFill>
                  <a:schemeClr val="tx1"/>
                </a:solidFill>
                <a:latin typeface="Arial" charset="0"/>
                <a:cs typeface="Arial" charset="0"/>
              </a:rPr>
              <a:t>&lt;</a:t>
            </a:r>
            <a:r>
              <a:rPr lang="en-US" sz="2400" dirty="0" err="1" smtClean="0">
                <a:solidFill>
                  <a:schemeClr val="tx1"/>
                </a:solidFill>
                <a:latin typeface="Arial" charset="0"/>
                <a:cs typeface="Arial" charset="0"/>
              </a:rPr>
              <a:t>actionseries:author</a:t>
            </a:r>
            <a:r>
              <a:rPr lang="en-US" sz="2400" dirty="0" smtClean="0">
                <a:solidFill>
                  <a:schemeClr val="tx1"/>
                </a:solidFill>
                <a:latin typeface="Arial" charset="0"/>
                <a:cs typeface="Arial" charset="0"/>
              </a:rPr>
              <a:t>&gt;Robert Ludlum&lt;/</a:t>
            </a:r>
            <a:r>
              <a:rPr lang="en-US" sz="2400" dirty="0" err="1" smtClean="0">
                <a:solidFill>
                  <a:schemeClr val="tx1"/>
                </a:solidFill>
                <a:latin typeface="Arial" charset="0"/>
                <a:cs typeface="Arial" charset="0"/>
              </a:rPr>
              <a:t>actionseries:author</a:t>
            </a:r>
            <a:r>
              <a:rPr lang="en-US" sz="2400" dirty="0" smtClean="0">
                <a:solidFill>
                  <a:schemeClr val="tx1"/>
                </a:solidFill>
                <a:latin typeface="Arial" charset="0"/>
                <a:cs typeface="Arial" charset="0"/>
              </a:rPr>
              <a:t>&gt; </a:t>
            </a:r>
          </a:p>
          <a:p>
            <a:pPr eaLnBrk="1" hangingPunct="1">
              <a:buFont typeface="Arial" charset="0"/>
              <a:buNone/>
            </a:pPr>
            <a:r>
              <a:rPr lang="en-US" sz="2400" dirty="0" smtClean="0">
                <a:solidFill>
                  <a:schemeClr val="tx1"/>
                </a:solidFill>
                <a:latin typeface="Arial" charset="0"/>
                <a:cs typeface="Arial" charset="0"/>
              </a:rPr>
              <a:t>&lt;/book&gt; </a:t>
            </a:r>
          </a:p>
          <a:p>
            <a:pPr eaLnBrk="1" hangingPunct="1"/>
            <a:endParaRPr lang="en-US" sz="2400" dirty="0" smtClean="0">
              <a:solidFill>
                <a:schemeClr val="tx1"/>
              </a:solidFill>
              <a:latin typeface="Arial" charset="0"/>
              <a:cs typeface="Arial" charset="0"/>
            </a:endParaRPr>
          </a:p>
          <a:p>
            <a:pPr eaLnBrk="1" hangingPunct="1"/>
            <a:r>
              <a:rPr lang="en-US" sz="2400" dirty="0" smtClean="0">
                <a:solidFill>
                  <a:schemeClr val="tx1"/>
                </a:solidFill>
                <a:latin typeface="Arial" charset="0"/>
                <a:cs typeface="Arial" charset="0"/>
              </a:rPr>
              <a:t>The elements title and author are associated with namespace http://www.abclibrary.com</a:t>
            </a:r>
          </a:p>
          <a:p>
            <a:endParaRPr lang="en-US" sz="2000" dirty="0" smtClean="0">
              <a:solidFill>
                <a:schemeClr val="tx1"/>
              </a:solidFill>
              <a:latin typeface="Arial" charset="0"/>
              <a:cs typeface="Arial" charset="0"/>
            </a:endParaRPr>
          </a:p>
        </p:txBody>
      </p:sp>
      <p:sp>
        <p:nvSpPr>
          <p:cNvPr id="157700" name="Rectangle 4"/>
          <p:cNvSpPr>
            <a:spLocks noChangeArrowheads="1"/>
          </p:cNvSpPr>
          <p:nvPr/>
        </p:nvSpPr>
        <p:spPr bwMode="auto">
          <a:xfrm>
            <a:off x="304800" y="1981200"/>
            <a:ext cx="8382000" cy="3581400"/>
          </a:xfrm>
          <a:prstGeom prst="rect">
            <a:avLst/>
          </a:prstGeom>
          <a:no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46095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0160A67-576F-4489-8923-39FA66487718}">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3D5B88E-BFB4-431A-9C55-47EDF6C98230}">
  <ds:schemaRefs>
    <ds:schemaRef ds:uri="http://schemas.microsoft.com/sharepoint/v3/contenttype/forms"/>
  </ds:schemaRefs>
</ds:datastoreItem>
</file>

<file path=customXml/itemProps3.xml><?xml version="1.0" encoding="utf-8"?>
<ds:datastoreItem xmlns:ds="http://schemas.openxmlformats.org/officeDocument/2006/customXml" ds:itemID="{FF1873F5-8F70-4EAC-B05F-D56739D0EA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Wipro_Presentation_Template_MS_2007_Ppt</Template>
  <TotalTime>7912</TotalTime>
  <Words>482</Words>
  <Application>Microsoft Office PowerPoint</Application>
  <PresentationFormat>On-screen Show (4:3)</PresentationFormat>
  <Paragraphs>608</Paragraphs>
  <Slides>53</Slides>
  <Notes>53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 Unicode MS</vt:lpstr>
      <vt:lpstr>Arial</vt:lpstr>
      <vt:lpstr>Calibri</vt:lpstr>
      <vt:lpstr>Courier New</vt:lpstr>
      <vt:lpstr>Gill Sans MT</vt:lpstr>
      <vt:lpstr>Webdings</vt:lpstr>
      <vt:lpstr>Wingdings</vt:lpstr>
      <vt:lpstr>INTERNAL</vt:lpstr>
      <vt:lpstr>XML</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Presentation Template</dc:title>
  <dc:subject>Standard Presentation Template</dc:subject>
  <dc:creator>Wipro Corporate</dc:creator>
  <cp:lastModifiedBy>win8</cp:lastModifiedBy>
  <cp:revision>614</cp:revision>
  <dcterms:created xsi:type="dcterms:W3CDTF">2009-01-08T09:32:31Z</dcterms:created>
  <dcterms:modified xsi:type="dcterms:W3CDTF">2015-07-02T06:59:17Z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