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5" r:id="rId13"/>
    <p:sldId id="310" r:id="rId14"/>
    <p:sldId id="307" r:id="rId15"/>
    <p:sldId id="308" r:id="rId16"/>
    <p:sldId id="311" r:id="rId17"/>
    <p:sldId id="294" r:id="rId18"/>
  </p:sldIdLst>
  <p:sldSz cx="9144000" cy="5943600"/>
  <p:notesSz cx="9144000" cy="594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2160">
          <p15:clr>
            <a:srgbClr val="A4A3A4"/>
          </p15:clr>
        </p15:guide>
        <p15:guide id="3" pos="960" userDrawn="1">
          <p15:clr>
            <a:srgbClr val="A4A3A4"/>
          </p15:clr>
        </p15:guide>
        <p15:guide id="4" pos="3696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J McMahan" initials="MJM" lastIdx="43" clrIdx="0">
    <p:extLst>
      <p:ext uri="{19B8F6BF-5375-455C-9EA6-DF929625EA0E}">
        <p15:presenceInfo xmlns:p15="http://schemas.microsoft.com/office/powerpoint/2012/main" userId="S::o004618@ofgbancorp.com::f5de8ce0-42e9-4038-a990-3facc77dc678" providerId="AD"/>
      </p:ext>
    </p:extLst>
  </p:cmAuthor>
  <p:cmAuthor id="2" name="Alvarez Holgado, Raquel (Cognizant)" initials="AHR(" lastIdx="2" clrIdx="1">
    <p:extLst>
      <p:ext uri="{19B8F6BF-5375-455C-9EA6-DF929625EA0E}">
        <p15:presenceInfo xmlns:p15="http://schemas.microsoft.com/office/powerpoint/2012/main" userId="S-1-5-21-1178368992-402679808-390482200-3157283" providerId="AD"/>
      </p:ext>
    </p:extLst>
  </p:cmAuthor>
  <p:cmAuthor id="3" name="david martin" initials="dm" lastIdx="1" clrIdx="2">
    <p:extLst>
      <p:ext uri="{19B8F6BF-5375-455C-9EA6-DF929625EA0E}">
        <p15:presenceInfo xmlns:p15="http://schemas.microsoft.com/office/powerpoint/2012/main" userId="david mart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D9B5"/>
    <a:srgbClr val="CC9900"/>
    <a:srgbClr val="FF5050"/>
    <a:srgbClr val="1E1A20"/>
    <a:srgbClr val="D322F2"/>
    <a:srgbClr val="727272"/>
    <a:srgbClr val="DFF7F1"/>
    <a:srgbClr val="F1EAFF"/>
    <a:srgbClr val="64597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7" autoAdjust="0"/>
    <p:restoredTop sz="93979" autoAdjust="0"/>
  </p:normalViewPr>
  <p:slideViewPr>
    <p:cSldViewPr>
      <p:cViewPr varScale="1">
        <p:scale>
          <a:sx n="63" d="100"/>
          <a:sy n="63" d="100"/>
        </p:scale>
        <p:origin x="1264" y="272"/>
      </p:cViewPr>
      <p:guideLst>
        <p:guide orient="horz" pos="2016"/>
        <p:guide pos="2160"/>
        <p:guide pos="960"/>
        <p:guide pos="3696"/>
        <p:guide orient="horz"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, Sandip (Cognizant)" userId="5f7625ad-98d9-4890-9d14-c521d7d0e727" providerId="ADAL" clId="{C2AB7451-CC97-4FB3-8B68-F5313FB7DC79}"/>
    <pc:docChg chg="modSld">
      <pc:chgData name="Ray, Sandip (Cognizant)" userId="5f7625ad-98d9-4890-9d14-c521d7d0e727" providerId="ADAL" clId="{C2AB7451-CC97-4FB3-8B68-F5313FB7DC79}" dt="2023-04-06T04:09:00.980" v="256" actId="20577"/>
      <pc:docMkLst>
        <pc:docMk/>
      </pc:docMkLst>
      <pc:sldChg chg="modSp mod">
        <pc:chgData name="Ray, Sandip (Cognizant)" userId="5f7625ad-98d9-4890-9d14-c521d7d0e727" providerId="ADAL" clId="{C2AB7451-CC97-4FB3-8B68-F5313FB7DC79}" dt="2023-04-06T03:59:36.364" v="161" actId="20577"/>
        <pc:sldMkLst>
          <pc:docMk/>
          <pc:sldMk cId="0" sldId="260"/>
        </pc:sldMkLst>
        <pc:spChg chg="mod">
          <ac:chgData name="Ray, Sandip (Cognizant)" userId="5f7625ad-98d9-4890-9d14-c521d7d0e727" providerId="ADAL" clId="{C2AB7451-CC97-4FB3-8B68-F5313FB7DC79}" dt="2023-04-06T03:59:36.364" v="161" actId="20577"/>
          <ac:spMkLst>
            <pc:docMk/>
            <pc:sldMk cId="0" sldId="260"/>
            <ac:spMk id="6" creationId="{6F1A71D4-B0E2-03B4-6EE7-DB07A3C27BD4}"/>
          </ac:spMkLst>
        </pc:spChg>
      </pc:sldChg>
      <pc:sldChg chg="modSp mod">
        <pc:chgData name="Ray, Sandip (Cognizant)" userId="5f7625ad-98d9-4890-9d14-c521d7d0e727" providerId="ADAL" clId="{C2AB7451-CC97-4FB3-8B68-F5313FB7DC79}" dt="2023-04-06T03:48:53.533" v="73" actId="20577"/>
        <pc:sldMkLst>
          <pc:docMk/>
          <pc:sldMk cId="4047161330" sldId="286"/>
        </pc:sldMkLst>
        <pc:spChg chg="mod">
          <ac:chgData name="Ray, Sandip (Cognizant)" userId="5f7625ad-98d9-4890-9d14-c521d7d0e727" providerId="ADAL" clId="{C2AB7451-CC97-4FB3-8B68-F5313FB7DC79}" dt="2023-04-06T03:45:56.046" v="16" actId="20577"/>
          <ac:spMkLst>
            <pc:docMk/>
            <pc:sldMk cId="4047161330" sldId="286"/>
            <ac:spMk id="10" creationId="{00000000-0000-0000-0000-000000000000}"/>
          </ac:spMkLst>
        </pc:spChg>
        <pc:spChg chg="mod">
          <ac:chgData name="Ray, Sandip (Cognizant)" userId="5f7625ad-98d9-4890-9d14-c521d7d0e727" providerId="ADAL" clId="{C2AB7451-CC97-4FB3-8B68-F5313FB7DC79}" dt="2023-04-06T03:48:53.533" v="73" actId="20577"/>
          <ac:spMkLst>
            <pc:docMk/>
            <pc:sldMk cId="4047161330" sldId="286"/>
            <ac:spMk id="22" creationId="{2C359A52-6812-58BA-7F74-5756C76E8AAB}"/>
          </ac:spMkLst>
        </pc:spChg>
      </pc:sldChg>
      <pc:sldChg chg="modSp mod">
        <pc:chgData name="Ray, Sandip (Cognizant)" userId="5f7625ad-98d9-4890-9d14-c521d7d0e727" providerId="ADAL" clId="{C2AB7451-CC97-4FB3-8B68-F5313FB7DC79}" dt="2023-04-06T03:50:55.737" v="137" actId="20577"/>
        <pc:sldMkLst>
          <pc:docMk/>
          <pc:sldMk cId="1704172639" sldId="287"/>
        </pc:sldMkLst>
        <pc:spChg chg="mod">
          <ac:chgData name="Ray, Sandip (Cognizant)" userId="5f7625ad-98d9-4890-9d14-c521d7d0e727" providerId="ADAL" clId="{C2AB7451-CC97-4FB3-8B68-F5313FB7DC79}" dt="2023-04-06T03:50:55.737" v="137" actId="20577"/>
          <ac:spMkLst>
            <pc:docMk/>
            <pc:sldMk cId="1704172639" sldId="287"/>
            <ac:spMk id="10" creationId="{00000000-0000-0000-0000-000000000000}"/>
          </ac:spMkLst>
        </pc:spChg>
      </pc:sldChg>
      <pc:sldChg chg="modSp mod">
        <pc:chgData name="Ray, Sandip (Cognizant)" userId="5f7625ad-98d9-4890-9d14-c521d7d0e727" providerId="ADAL" clId="{C2AB7451-CC97-4FB3-8B68-F5313FB7DC79}" dt="2023-04-06T03:52:41.549" v="147" actId="20577"/>
        <pc:sldMkLst>
          <pc:docMk/>
          <pc:sldMk cId="4018458971" sldId="288"/>
        </pc:sldMkLst>
        <pc:spChg chg="mod">
          <ac:chgData name="Ray, Sandip (Cognizant)" userId="5f7625ad-98d9-4890-9d14-c521d7d0e727" providerId="ADAL" clId="{C2AB7451-CC97-4FB3-8B68-F5313FB7DC79}" dt="2023-04-06T03:52:41.549" v="147" actId="20577"/>
          <ac:spMkLst>
            <pc:docMk/>
            <pc:sldMk cId="4018458971" sldId="288"/>
            <ac:spMk id="10" creationId="{00000000-0000-0000-0000-000000000000}"/>
          </ac:spMkLst>
        </pc:spChg>
      </pc:sldChg>
      <pc:sldChg chg="modSp mod">
        <pc:chgData name="Ray, Sandip (Cognizant)" userId="5f7625ad-98d9-4890-9d14-c521d7d0e727" providerId="ADAL" clId="{C2AB7451-CC97-4FB3-8B68-F5313FB7DC79}" dt="2023-04-06T03:56:47.733" v="149" actId="20577"/>
        <pc:sldMkLst>
          <pc:docMk/>
          <pc:sldMk cId="1223559503" sldId="291"/>
        </pc:sldMkLst>
        <pc:spChg chg="mod">
          <ac:chgData name="Ray, Sandip (Cognizant)" userId="5f7625ad-98d9-4890-9d14-c521d7d0e727" providerId="ADAL" clId="{C2AB7451-CC97-4FB3-8B68-F5313FB7DC79}" dt="2023-04-06T03:56:47.733" v="149" actId="20577"/>
          <ac:spMkLst>
            <pc:docMk/>
            <pc:sldMk cId="1223559503" sldId="291"/>
            <ac:spMk id="10" creationId="{00000000-0000-0000-0000-000000000000}"/>
          </ac:spMkLst>
        </pc:spChg>
      </pc:sldChg>
      <pc:sldChg chg="modSp mod">
        <pc:chgData name="Ray, Sandip (Cognizant)" userId="5f7625ad-98d9-4890-9d14-c521d7d0e727" providerId="ADAL" clId="{C2AB7451-CC97-4FB3-8B68-F5313FB7DC79}" dt="2023-04-06T04:09:00.980" v="256" actId="20577"/>
        <pc:sldMkLst>
          <pc:docMk/>
          <pc:sldMk cId="785725705" sldId="292"/>
        </pc:sldMkLst>
        <pc:spChg chg="mod">
          <ac:chgData name="Ray, Sandip (Cognizant)" userId="5f7625ad-98d9-4890-9d14-c521d7d0e727" providerId="ADAL" clId="{C2AB7451-CC97-4FB3-8B68-F5313FB7DC79}" dt="2023-04-06T04:09:00.980" v="256" actId="20577"/>
          <ac:spMkLst>
            <pc:docMk/>
            <pc:sldMk cId="785725705" sldId="292"/>
            <ac:spMk id="10" creationId="{00000000-0000-0000-0000-000000000000}"/>
          </ac:spMkLst>
        </pc:spChg>
      </pc:sldChg>
      <pc:sldChg chg="modSp mod">
        <pc:chgData name="Ray, Sandip (Cognizant)" userId="5f7625ad-98d9-4890-9d14-c521d7d0e727" providerId="ADAL" clId="{C2AB7451-CC97-4FB3-8B68-F5313FB7DC79}" dt="2023-04-06T03:55:08.024" v="148" actId="6549"/>
        <pc:sldMkLst>
          <pc:docMk/>
          <pc:sldMk cId="1456905060" sldId="293"/>
        </pc:sldMkLst>
        <pc:spChg chg="mod">
          <ac:chgData name="Ray, Sandip (Cognizant)" userId="5f7625ad-98d9-4890-9d14-c521d7d0e727" providerId="ADAL" clId="{C2AB7451-CC97-4FB3-8B68-F5313FB7DC79}" dt="2023-04-06T03:55:08.024" v="148" actId="6549"/>
          <ac:spMkLst>
            <pc:docMk/>
            <pc:sldMk cId="1456905060" sldId="293"/>
            <ac:spMk id="10" creationId="{00000000-0000-0000-0000-000000000000}"/>
          </ac:spMkLst>
        </pc:spChg>
      </pc:sldChg>
    </pc:docChg>
  </pc:docChgLst>
  <pc:docChgLst>
    <pc:chgData name="Kumar, Harendra (Cognizant)" userId="8b8433c2-3ce6-4e38-9e1b-c8afb18e9057" providerId="ADAL" clId="{9C4CD99B-EF1B-4C81-94B0-0A1924216EBF}"/>
    <pc:docChg chg="undo custSel addSld delSld modSld sldOrd addSection delSection">
      <pc:chgData name="Kumar, Harendra (Cognizant)" userId="8b8433c2-3ce6-4e38-9e1b-c8afb18e9057" providerId="ADAL" clId="{9C4CD99B-EF1B-4C81-94B0-0A1924216EBF}" dt="2023-04-03T10:14:33.691" v="8675" actId="1035"/>
      <pc:docMkLst>
        <pc:docMk/>
      </pc:docMkLst>
      <pc:sldChg chg="addSp delSp modSp mod">
        <pc:chgData name="Kumar, Harendra (Cognizant)" userId="8b8433c2-3ce6-4e38-9e1b-c8afb18e9057" providerId="ADAL" clId="{9C4CD99B-EF1B-4C81-94B0-0A1924216EBF}" dt="2023-04-03T07:22:34.979" v="3882" actId="1037"/>
        <pc:sldMkLst>
          <pc:docMk/>
          <pc:sldMk cId="0" sldId="256"/>
        </pc:sldMkLst>
        <pc:spChg chg="del mod">
          <ac:chgData name="Kumar, Harendra (Cognizant)" userId="8b8433c2-3ce6-4e38-9e1b-c8afb18e9057" providerId="ADAL" clId="{9C4CD99B-EF1B-4C81-94B0-0A1924216EBF}" dt="2023-04-03T05:55:28.094" v="18" actId="12084"/>
          <ac:spMkLst>
            <pc:docMk/>
            <pc:sldMk cId="0" sldId="256"/>
            <ac:spMk id="2" creationId="{00000000-0000-0000-0000-000000000000}"/>
          </ac:spMkLst>
        </pc:spChg>
        <pc:spChg chg="mod">
          <ac:chgData name="Kumar, Harendra (Cognizant)" userId="8b8433c2-3ce6-4e38-9e1b-c8afb18e9057" providerId="ADAL" clId="{9C4CD99B-EF1B-4C81-94B0-0A1924216EBF}" dt="2023-04-03T07:22:34.979" v="3882" actId="1037"/>
          <ac:spMkLst>
            <pc:docMk/>
            <pc:sldMk cId="0" sldId="256"/>
            <ac:spMk id="3" creationId="{00000000-0000-0000-0000-000000000000}"/>
          </ac:spMkLst>
        </pc:spChg>
        <pc:graphicFrameChg chg="add mod">
          <ac:chgData name="Kumar, Harendra (Cognizant)" userId="8b8433c2-3ce6-4e38-9e1b-c8afb18e9057" providerId="ADAL" clId="{9C4CD99B-EF1B-4C81-94B0-0A1924216EBF}" dt="2023-04-03T07:22:25.842" v="3873" actId="12100"/>
          <ac:graphicFrameMkLst>
            <pc:docMk/>
            <pc:sldMk cId="0" sldId="256"/>
            <ac:graphicFrameMk id="6" creationId="{226DC635-E9B3-0133-0548-37B556605D82}"/>
          </ac:graphicFrameMkLst>
        </pc:graphicFrameChg>
      </pc:sldChg>
      <pc:sldChg chg="addSp delSp modSp mod">
        <pc:chgData name="Kumar, Harendra (Cognizant)" userId="8b8433c2-3ce6-4e38-9e1b-c8afb18e9057" providerId="ADAL" clId="{9C4CD99B-EF1B-4C81-94B0-0A1924216EBF}" dt="2023-04-03T09:52:43.219" v="7266" actId="2"/>
        <pc:sldMkLst>
          <pc:docMk/>
          <pc:sldMk cId="0" sldId="258"/>
        </pc:sldMkLst>
        <pc:spChg chg="mod">
          <ac:chgData name="Kumar, Harendra (Cognizant)" userId="8b8433c2-3ce6-4e38-9e1b-c8afb18e9057" providerId="ADAL" clId="{9C4CD99B-EF1B-4C81-94B0-0A1924216EBF}" dt="2023-04-03T07:17:59.233" v="3847" actId="255"/>
          <ac:spMkLst>
            <pc:docMk/>
            <pc:sldMk cId="0" sldId="258"/>
            <ac:spMk id="2" creationId="{00000000-0000-0000-0000-000000000000}"/>
          </ac:spMkLst>
        </pc:spChg>
        <pc:spChg chg="del mod">
          <ac:chgData name="Kumar, Harendra (Cognizant)" userId="8b8433c2-3ce6-4e38-9e1b-c8afb18e9057" providerId="ADAL" clId="{9C4CD99B-EF1B-4C81-94B0-0A1924216EBF}" dt="2023-04-03T06:39:27.761" v="1746" actId="21"/>
          <ac:spMkLst>
            <pc:docMk/>
            <pc:sldMk cId="0" sldId="258"/>
            <ac:spMk id="4" creationId="{00000000-0000-0000-0000-000000000000}"/>
          </ac:spMkLst>
        </pc:spChg>
        <pc:spChg chg="mod">
          <ac:chgData name="Kumar, Harendra (Cognizant)" userId="8b8433c2-3ce6-4e38-9e1b-c8afb18e9057" providerId="ADAL" clId="{9C4CD99B-EF1B-4C81-94B0-0A1924216EBF}" dt="2023-04-03T09:52:41.695" v="7265" actId="2"/>
          <ac:spMkLst>
            <pc:docMk/>
            <pc:sldMk cId="0" sldId="258"/>
            <ac:spMk id="5" creationId="{00000000-0000-0000-0000-000000000000}"/>
          </ac:spMkLst>
        </pc:spChg>
        <pc:spChg chg="del">
          <ac:chgData name="Kumar, Harendra (Cognizant)" userId="8b8433c2-3ce6-4e38-9e1b-c8afb18e9057" providerId="ADAL" clId="{9C4CD99B-EF1B-4C81-94B0-0A1924216EBF}" dt="2023-04-03T06:39:11.928" v="1740" actId="478"/>
          <ac:spMkLst>
            <pc:docMk/>
            <pc:sldMk cId="0" sldId="258"/>
            <ac:spMk id="7" creationId="{00000000-0000-0000-0000-000000000000}"/>
          </ac:spMkLst>
        </pc:spChg>
        <pc:spChg chg="del">
          <ac:chgData name="Kumar, Harendra (Cognizant)" userId="8b8433c2-3ce6-4e38-9e1b-c8afb18e9057" providerId="ADAL" clId="{9C4CD99B-EF1B-4C81-94B0-0A1924216EBF}" dt="2023-04-03T06:39:09.787" v="1739" actId="478"/>
          <ac:spMkLst>
            <pc:docMk/>
            <pc:sldMk cId="0" sldId="258"/>
            <ac:spMk id="8" creationId="{00000000-0000-0000-0000-000000000000}"/>
          </ac:spMkLst>
        </pc:spChg>
        <pc:spChg chg="add mod">
          <ac:chgData name="Kumar, Harendra (Cognizant)" userId="8b8433c2-3ce6-4e38-9e1b-c8afb18e9057" providerId="ADAL" clId="{9C4CD99B-EF1B-4C81-94B0-0A1924216EBF}" dt="2023-04-03T09:52:43.219" v="7266" actId="2"/>
          <ac:spMkLst>
            <pc:docMk/>
            <pc:sldMk cId="0" sldId="258"/>
            <ac:spMk id="9" creationId="{E2B73E12-784C-7F90-DA48-6D0006E2601C}"/>
          </ac:spMkLst>
        </pc:spChg>
        <pc:picChg chg="add mod">
          <ac:chgData name="Kumar, Harendra (Cognizant)" userId="8b8433c2-3ce6-4e38-9e1b-c8afb18e9057" providerId="ADAL" clId="{9C4CD99B-EF1B-4C81-94B0-0A1924216EBF}" dt="2023-04-03T07:21:03.506" v="3870" actId="14100"/>
          <ac:picMkLst>
            <pc:docMk/>
            <pc:sldMk cId="0" sldId="258"/>
            <ac:picMk id="6" creationId="{7F0752E5-7035-0C32-C92B-70020742F100}"/>
          </ac:picMkLst>
        </pc:picChg>
        <pc:picChg chg="add mod">
          <ac:chgData name="Kumar, Harendra (Cognizant)" userId="8b8433c2-3ce6-4e38-9e1b-c8afb18e9057" providerId="ADAL" clId="{9C4CD99B-EF1B-4C81-94B0-0A1924216EBF}" dt="2023-04-03T07:20:50.567" v="3868" actId="14100"/>
          <ac:picMkLst>
            <pc:docMk/>
            <pc:sldMk cId="0" sldId="258"/>
            <ac:picMk id="11" creationId="{FEB3C8A0-8B7A-23A2-EC4D-3EEE1C72A435}"/>
          </ac:picMkLst>
        </pc:picChg>
      </pc:sldChg>
      <pc:sldChg chg="addSp delSp modSp mod">
        <pc:chgData name="Kumar, Harendra (Cognizant)" userId="8b8433c2-3ce6-4e38-9e1b-c8afb18e9057" providerId="ADAL" clId="{9C4CD99B-EF1B-4C81-94B0-0A1924216EBF}" dt="2023-04-03T09:54:11.475" v="7276" actId="2711"/>
        <pc:sldMkLst>
          <pc:docMk/>
          <pc:sldMk cId="0" sldId="260"/>
        </pc:sldMkLst>
        <pc:spChg chg="del">
          <ac:chgData name="Kumar, Harendra (Cognizant)" userId="8b8433c2-3ce6-4e38-9e1b-c8afb18e9057" providerId="ADAL" clId="{9C4CD99B-EF1B-4C81-94B0-0A1924216EBF}" dt="2023-04-03T06:54:56.237" v="2383" actId="478"/>
          <ac:spMkLst>
            <pc:docMk/>
            <pc:sldMk cId="0" sldId="260"/>
            <ac:spMk id="2" creationId="{00000000-0000-0000-0000-000000000000}"/>
          </ac:spMkLst>
        </pc:spChg>
        <pc:spChg chg="del">
          <ac:chgData name="Kumar, Harendra (Cognizant)" userId="8b8433c2-3ce6-4e38-9e1b-c8afb18e9057" providerId="ADAL" clId="{9C4CD99B-EF1B-4C81-94B0-0A1924216EBF}" dt="2023-04-03T06:54:54.953" v="2382" actId="478"/>
          <ac:spMkLst>
            <pc:docMk/>
            <pc:sldMk cId="0" sldId="260"/>
            <ac:spMk id="3" creationId="{00000000-0000-0000-0000-000000000000}"/>
          </ac:spMkLst>
        </pc:spChg>
        <pc:spChg chg="add mod">
          <ac:chgData name="Kumar, Harendra (Cognizant)" userId="8b8433c2-3ce6-4e38-9e1b-c8afb18e9057" providerId="ADAL" clId="{9C4CD99B-EF1B-4C81-94B0-0A1924216EBF}" dt="2023-04-03T09:54:11.475" v="7276" actId="2711"/>
          <ac:spMkLst>
            <pc:docMk/>
            <pc:sldMk cId="0" sldId="260"/>
            <ac:spMk id="4" creationId="{93A0F582-DCEC-D980-FFA8-A6F1ED88539A}"/>
          </ac:spMkLst>
        </pc:spChg>
        <pc:spChg chg="del mod">
          <ac:chgData name="Kumar, Harendra (Cognizant)" userId="8b8433c2-3ce6-4e38-9e1b-c8afb18e9057" providerId="ADAL" clId="{9C4CD99B-EF1B-4C81-94B0-0A1924216EBF}" dt="2023-04-03T06:54:57.808" v="2385" actId="478"/>
          <ac:spMkLst>
            <pc:docMk/>
            <pc:sldMk cId="0" sldId="260"/>
            <ac:spMk id="5" creationId="{00000000-0000-0000-0000-000000000000}"/>
          </ac:spMkLst>
        </pc:spChg>
        <pc:spChg chg="add mod">
          <ac:chgData name="Kumar, Harendra (Cognizant)" userId="8b8433c2-3ce6-4e38-9e1b-c8afb18e9057" providerId="ADAL" clId="{9C4CD99B-EF1B-4C81-94B0-0A1924216EBF}" dt="2023-04-03T09:53:42.213" v="7275" actId="2711"/>
          <ac:spMkLst>
            <pc:docMk/>
            <pc:sldMk cId="0" sldId="260"/>
            <ac:spMk id="6" creationId="{6F1A71D4-B0E2-03B4-6EE7-DB07A3C27BD4}"/>
          </ac:spMkLst>
        </pc:spChg>
        <pc:spChg chg="del mod">
          <ac:chgData name="Kumar, Harendra (Cognizant)" userId="8b8433c2-3ce6-4e38-9e1b-c8afb18e9057" providerId="ADAL" clId="{9C4CD99B-EF1B-4C81-94B0-0A1924216EBF}" dt="2023-04-03T06:54:53.249" v="2381" actId="478"/>
          <ac:spMkLst>
            <pc:docMk/>
            <pc:sldMk cId="0" sldId="260"/>
            <ac:spMk id="7" creationId="{00000000-0000-0000-0000-000000000000}"/>
          </ac:spMkLst>
        </pc:spChg>
      </pc:sldChg>
      <pc:sldChg chg="modSp del">
        <pc:chgData name="Kumar, Harendra (Cognizant)" userId="8b8433c2-3ce6-4e38-9e1b-c8afb18e9057" providerId="ADAL" clId="{9C4CD99B-EF1B-4C81-94B0-0A1924216EBF}" dt="2023-04-03T07:22:56.532" v="3883" actId="47"/>
        <pc:sldMkLst>
          <pc:docMk/>
          <pc:sldMk cId="0" sldId="269"/>
        </pc:sldMkLst>
        <pc:spChg chg="mod">
          <ac:chgData name="Kumar, Harendra (Cognizant)" userId="8b8433c2-3ce6-4e38-9e1b-c8afb18e9057" providerId="ADAL" clId="{9C4CD99B-EF1B-4C81-94B0-0A1924216EBF}" dt="2023-04-03T05:56:19.037" v="24"/>
          <ac:spMkLst>
            <pc:docMk/>
            <pc:sldMk cId="0" sldId="269"/>
            <ac:spMk id="14" creationId="{00000000-0000-0000-0000-000000000000}"/>
          </ac:spMkLst>
        </pc:spChg>
        <pc:spChg chg="mod">
          <ac:chgData name="Kumar, Harendra (Cognizant)" userId="8b8433c2-3ce6-4e38-9e1b-c8afb18e9057" providerId="ADAL" clId="{9C4CD99B-EF1B-4C81-94B0-0A1924216EBF}" dt="2023-04-03T05:56:19.037" v="24"/>
          <ac:spMkLst>
            <pc:docMk/>
            <pc:sldMk cId="0" sldId="269"/>
            <ac:spMk id="15" creationId="{00000000-0000-0000-0000-000000000000}"/>
          </ac:spMkLst>
        </pc:spChg>
        <pc:spChg chg="mod">
          <ac:chgData name="Kumar, Harendra (Cognizant)" userId="8b8433c2-3ce6-4e38-9e1b-c8afb18e9057" providerId="ADAL" clId="{9C4CD99B-EF1B-4C81-94B0-0A1924216EBF}" dt="2023-04-03T05:56:19.037" v="24"/>
          <ac:spMkLst>
            <pc:docMk/>
            <pc:sldMk cId="0" sldId="269"/>
            <ac:spMk id="16" creationId="{00000000-0000-0000-0000-000000000000}"/>
          </ac:spMkLst>
        </pc:spChg>
      </pc:sldChg>
      <pc:sldChg chg="del">
        <pc:chgData name="Kumar, Harendra (Cognizant)" userId="8b8433c2-3ce6-4e38-9e1b-c8afb18e9057" providerId="ADAL" clId="{9C4CD99B-EF1B-4C81-94B0-0A1924216EBF}" dt="2023-04-03T07:22:56.532" v="3883" actId="47"/>
        <pc:sldMkLst>
          <pc:docMk/>
          <pc:sldMk cId="0" sldId="270"/>
        </pc:sldMkLst>
      </pc:sldChg>
      <pc:sldChg chg="del">
        <pc:chgData name="Kumar, Harendra (Cognizant)" userId="8b8433c2-3ce6-4e38-9e1b-c8afb18e9057" providerId="ADAL" clId="{9C4CD99B-EF1B-4C81-94B0-0A1924216EBF}" dt="2023-04-03T07:22:56.532" v="3883" actId="47"/>
        <pc:sldMkLst>
          <pc:docMk/>
          <pc:sldMk cId="0" sldId="275"/>
        </pc:sldMkLst>
      </pc:sldChg>
      <pc:sldChg chg="del">
        <pc:chgData name="Kumar, Harendra (Cognizant)" userId="8b8433c2-3ce6-4e38-9e1b-c8afb18e9057" providerId="ADAL" clId="{9C4CD99B-EF1B-4C81-94B0-0A1924216EBF}" dt="2023-04-03T07:22:56.532" v="3883" actId="47"/>
        <pc:sldMkLst>
          <pc:docMk/>
          <pc:sldMk cId="3766500295" sldId="276"/>
        </pc:sldMkLst>
      </pc:sldChg>
      <pc:sldChg chg="del">
        <pc:chgData name="Kumar, Harendra (Cognizant)" userId="8b8433c2-3ce6-4e38-9e1b-c8afb18e9057" providerId="ADAL" clId="{9C4CD99B-EF1B-4C81-94B0-0A1924216EBF}" dt="2023-04-03T07:22:56.532" v="3883" actId="47"/>
        <pc:sldMkLst>
          <pc:docMk/>
          <pc:sldMk cId="3958584192" sldId="277"/>
        </pc:sldMkLst>
      </pc:sldChg>
      <pc:sldChg chg="modSp del">
        <pc:chgData name="Kumar, Harendra (Cognizant)" userId="8b8433c2-3ce6-4e38-9e1b-c8afb18e9057" providerId="ADAL" clId="{9C4CD99B-EF1B-4C81-94B0-0A1924216EBF}" dt="2023-04-03T07:22:56.532" v="3883" actId="47"/>
        <pc:sldMkLst>
          <pc:docMk/>
          <pc:sldMk cId="3888009725" sldId="278"/>
        </pc:sldMkLst>
        <pc:spChg chg="mod">
          <ac:chgData name="Kumar, Harendra (Cognizant)" userId="8b8433c2-3ce6-4e38-9e1b-c8afb18e9057" providerId="ADAL" clId="{9C4CD99B-EF1B-4C81-94B0-0A1924216EBF}" dt="2023-04-03T05:56:19.037" v="24"/>
          <ac:spMkLst>
            <pc:docMk/>
            <pc:sldMk cId="3888009725" sldId="278"/>
            <ac:spMk id="25" creationId="{00000000-0000-0000-0000-000000000000}"/>
          </ac:spMkLst>
        </pc:spChg>
      </pc:sldChg>
      <pc:sldChg chg="modSp del">
        <pc:chgData name="Kumar, Harendra (Cognizant)" userId="8b8433c2-3ce6-4e38-9e1b-c8afb18e9057" providerId="ADAL" clId="{9C4CD99B-EF1B-4C81-94B0-0A1924216EBF}" dt="2023-04-03T07:22:56.532" v="3883" actId="47"/>
        <pc:sldMkLst>
          <pc:docMk/>
          <pc:sldMk cId="1415307865" sldId="279"/>
        </pc:sldMkLst>
        <pc:spChg chg="mod">
          <ac:chgData name="Kumar, Harendra (Cognizant)" userId="8b8433c2-3ce6-4e38-9e1b-c8afb18e9057" providerId="ADAL" clId="{9C4CD99B-EF1B-4C81-94B0-0A1924216EBF}" dt="2023-04-03T05:56:19.037" v="24"/>
          <ac:spMkLst>
            <pc:docMk/>
            <pc:sldMk cId="1415307865" sldId="279"/>
            <ac:spMk id="13" creationId="{00000000-0000-0000-0000-000000000000}"/>
          </ac:spMkLst>
        </pc:spChg>
      </pc:sldChg>
      <pc:sldChg chg="modSp del">
        <pc:chgData name="Kumar, Harendra (Cognizant)" userId="8b8433c2-3ce6-4e38-9e1b-c8afb18e9057" providerId="ADAL" clId="{9C4CD99B-EF1B-4C81-94B0-0A1924216EBF}" dt="2023-04-03T07:22:56.532" v="3883" actId="47"/>
        <pc:sldMkLst>
          <pc:docMk/>
          <pc:sldMk cId="299004302" sldId="280"/>
        </pc:sldMkLst>
        <pc:spChg chg="mod">
          <ac:chgData name="Kumar, Harendra (Cognizant)" userId="8b8433c2-3ce6-4e38-9e1b-c8afb18e9057" providerId="ADAL" clId="{9C4CD99B-EF1B-4C81-94B0-0A1924216EBF}" dt="2023-04-03T05:56:19.037" v="24"/>
          <ac:spMkLst>
            <pc:docMk/>
            <pc:sldMk cId="299004302" sldId="280"/>
            <ac:spMk id="21" creationId="{00000000-0000-0000-0000-000000000000}"/>
          </ac:spMkLst>
        </pc:spChg>
      </pc:sldChg>
      <pc:sldChg chg="del">
        <pc:chgData name="Kumar, Harendra (Cognizant)" userId="8b8433c2-3ce6-4e38-9e1b-c8afb18e9057" providerId="ADAL" clId="{9C4CD99B-EF1B-4C81-94B0-0A1924216EBF}" dt="2023-04-03T07:22:56.532" v="3883" actId="47"/>
        <pc:sldMkLst>
          <pc:docMk/>
          <pc:sldMk cId="3040225914" sldId="281"/>
        </pc:sldMkLst>
      </pc:sldChg>
      <pc:sldChg chg="del">
        <pc:chgData name="Kumar, Harendra (Cognizant)" userId="8b8433c2-3ce6-4e38-9e1b-c8afb18e9057" providerId="ADAL" clId="{9C4CD99B-EF1B-4C81-94B0-0A1924216EBF}" dt="2023-04-03T07:22:56.532" v="3883" actId="47"/>
        <pc:sldMkLst>
          <pc:docMk/>
          <pc:sldMk cId="2805173323" sldId="282"/>
        </pc:sldMkLst>
      </pc:sldChg>
      <pc:sldChg chg="del">
        <pc:chgData name="Kumar, Harendra (Cognizant)" userId="8b8433c2-3ce6-4e38-9e1b-c8afb18e9057" providerId="ADAL" clId="{9C4CD99B-EF1B-4C81-94B0-0A1924216EBF}" dt="2023-04-03T07:22:56.532" v="3883" actId="47"/>
        <pc:sldMkLst>
          <pc:docMk/>
          <pc:sldMk cId="2680098498" sldId="283"/>
        </pc:sldMkLst>
      </pc:sldChg>
      <pc:sldChg chg="addSp delSp modSp mod">
        <pc:chgData name="Kumar, Harendra (Cognizant)" userId="8b8433c2-3ce6-4e38-9e1b-c8afb18e9057" providerId="ADAL" clId="{9C4CD99B-EF1B-4C81-94B0-0A1924216EBF}" dt="2023-04-03T07:24:11.475" v="3885" actId="207"/>
        <pc:sldMkLst>
          <pc:docMk/>
          <pc:sldMk cId="4047161330" sldId="286"/>
        </pc:sldMkLst>
        <pc:spChg chg="add del mod">
          <ac:chgData name="Kumar, Harendra (Cognizant)" userId="8b8433c2-3ce6-4e38-9e1b-c8afb18e9057" providerId="ADAL" clId="{9C4CD99B-EF1B-4C81-94B0-0A1924216EBF}" dt="2023-04-03T06:34:01.733" v="1679" actId="767"/>
          <ac:spMkLst>
            <pc:docMk/>
            <pc:sldMk cId="4047161330" sldId="286"/>
            <ac:spMk id="4" creationId="{A412336A-1D81-041F-9B56-742FB28DC2EE}"/>
          </ac:spMkLst>
        </pc:spChg>
        <pc:spChg chg="mod">
          <ac:chgData name="Kumar, Harendra (Cognizant)" userId="8b8433c2-3ce6-4e38-9e1b-c8afb18e9057" providerId="ADAL" clId="{9C4CD99B-EF1B-4C81-94B0-0A1924216EBF}" dt="2023-04-03T06:36:10.730" v="1694" actId="21"/>
          <ac:spMkLst>
            <pc:docMk/>
            <pc:sldMk cId="4047161330" sldId="286"/>
            <ac:spMk id="10" creationId="{00000000-0000-0000-0000-000000000000}"/>
          </ac:spMkLst>
        </pc:spChg>
        <pc:spChg chg="del">
          <ac:chgData name="Kumar, Harendra (Cognizant)" userId="8b8433c2-3ce6-4e38-9e1b-c8afb18e9057" providerId="ADAL" clId="{9C4CD99B-EF1B-4C81-94B0-0A1924216EBF}" dt="2023-04-03T05:55:53.265" v="22" actId="478"/>
          <ac:spMkLst>
            <pc:docMk/>
            <pc:sldMk cId="4047161330" sldId="286"/>
            <ac:spMk id="15" creationId="{00000000-0000-0000-0000-000000000000}"/>
          </ac:spMkLst>
        </pc:spChg>
        <pc:spChg chg="del">
          <ac:chgData name="Kumar, Harendra (Cognizant)" userId="8b8433c2-3ce6-4e38-9e1b-c8afb18e9057" providerId="ADAL" clId="{9C4CD99B-EF1B-4C81-94B0-0A1924216EBF}" dt="2023-04-03T05:55:56.104" v="23" actId="478"/>
          <ac:spMkLst>
            <pc:docMk/>
            <pc:sldMk cId="4047161330" sldId="286"/>
            <ac:spMk id="16" creationId="{00000000-0000-0000-0000-000000000000}"/>
          </ac:spMkLst>
        </pc:spChg>
        <pc:spChg chg="mod">
          <ac:chgData name="Kumar, Harendra (Cognizant)" userId="8b8433c2-3ce6-4e38-9e1b-c8afb18e9057" providerId="ADAL" clId="{9C4CD99B-EF1B-4C81-94B0-0A1924216EBF}" dt="2023-04-03T07:24:11.475" v="3885" actId="207"/>
          <ac:spMkLst>
            <pc:docMk/>
            <pc:sldMk cId="4047161330" sldId="286"/>
            <ac:spMk id="17" creationId="{00000000-0000-0000-0000-000000000000}"/>
          </ac:spMkLst>
        </pc:spChg>
        <pc:spChg chg="add mod">
          <ac:chgData name="Kumar, Harendra (Cognizant)" userId="8b8433c2-3ce6-4e38-9e1b-c8afb18e9057" providerId="ADAL" clId="{9C4CD99B-EF1B-4C81-94B0-0A1924216EBF}" dt="2023-04-03T06:37:59.503" v="1718" actId="14100"/>
          <ac:spMkLst>
            <pc:docMk/>
            <pc:sldMk cId="4047161330" sldId="286"/>
            <ac:spMk id="22" creationId="{2C359A52-6812-58BA-7F74-5756C76E8AAB}"/>
          </ac:spMkLst>
        </pc:spChg>
        <pc:grpChg chg="del">
          <ac:chgData name="Kumar, Harendra (Cognizant)" userId="8b8433c2-3ce6-4e38-9e1b-c8afb18e9057" providerId="ADAL" clId="{9C4CD99B-EF1B-4C81-94B0-0A1924216EBF}" dt="2023-04-03T05:55:50.662" v="21" actId="478"/>
          <ac:grpSpMkLst>
            <pc:docMk/>
            <pc:sldMk cId="4047161330" sldId="286"/>
            <ac:grpSpMk id="3" creationId="{00000000-0000-0000-0000-000000000000}"/>
          </ac:grpSpMkLst>
        </pc:grpChg>
        <pc:grpChg chg="del">
          <ac:chgData name="Kumar, Harendra (Cognizant)" userId="8b8433c2-3ce6-4e38-9e1b-c8afb18e9057" providerId="ADAL" clId="{9C4CD99B-EF1B-4C81-94B0-0A1924216EBF}" dt="2023-04-03T05:55:42.479" v="19" actId="478"/>
          <ac:grpSpMkLst>
            <pc:docMk/>
            <pc:sldMk cId="4047161330" sldId="286"/>
            <ac:grpSpMk id="6" creationId="{00000000-0000-0000-0000-000000000000}"/>
          </ac:grpSpMkLst>
        </pc:grpChg>
        <pc:grpChg chg="del">
          <ac:chgData name="Kumar, Harendra (Cognizant)" userId="8b8433c2-3ce6-4e38-9e1b-c8afb18e9057" providerId="ADAL" clId="{9C4CD99B-EF1B-4C81-94B0-0A1924216EBF}" dt="2023-04-03T05:55:48.650" v="20" actId="478"/>
          <ac:grpSpMkLst>
            <pc:docMk/>
            <pc:sldMk cId="4047161330" sldId="286"/>
            <ac:grpSpMk id="19" creationId="{00000000-0000-0000-0000-000000000000}"/>
          </ac:grpSpMkLst>
        </pc:grpChg>
        <pc:picChg chg="add del mod">
          <ac:chgData name="Kumar, Harendra (Cognizant)" userId="8b8433c2-3ce6-4e38-9e1b-c8afb18e9057" providerId="ADAL" clId="{9C4CD99B-EF1B-4C81-94B0-0A1924216EBF}" dt="2023-04-03T06:34:00.625" v="1677" actId="22"/>
          <ac:picMkLst>
            <pc:docMk/>
            <pc:sldMk cId="4047161330" sldId="286"/>
            <ac:picMk id="7" creationId="{4BDB3BD7-FCAC-998F-2189-4D4512E8B244}"/>
          </ac:picMkLst>
        </pc:picChg>
        <pc:picChg chg="add mod">
          <ac:chgData name="Kumar, Harendra (Cognizant)" userId="8b8433c2-3ce6-4e38-9e1b-c8afb18e9057" providerId="ADAL" clId="{9C4CD99B-EF1B-4C81-94B0-0A1924216EBF}" dt="2023-04-03T06:37:37.142" v="1715" actId="14100"/>
          <ac:picMkLst>
            <pc:docMk/>
            <pc:sldMk cId="4047161330" sldId="286"/>
            <ac:picMk id="9" creationId="{2720219B-D876-535C-5076-9CD15E0C9272}"/>
          </ac:picMkLst>
        </pc:picChg>
      </pc:sldChg>
      <pc:sldChg chg="modSp del">
        <pc:chgData name="Kumar, Harendra (Cognizant)" userId="8b8433c2-3ce6-4e38-9e1b-c8afb18e9057" providerId="ADAL" clId="{9C4CD99B-EF1B-4C81-94B0-0A1924216EBF}" dt="2023-04-03T07:22:56.532" v="3883" actId="47"/>
        <pc:sldMkLst>
          <pc:docMk/>
          <pc:sldMk cId="1522341275" sldId="287"/>
        </pc:sldMkLst>
        <pc:spChg chg="mod">
          <ac:chgData name="Kumar, Harendra (Cognizant)" userId="8b8433c2-3ce6-4e38-9e1b-c8afb18e9057" providerId="ADAL" clId="{9C4CD99B-EF1B-4C81-94B0-0A1924216EBF}" dt="2023-04-03T05:56:19.037" v="24"/>
          <ac:spMkLst>
            <pc:docMk/>
            <pc:sldMk cId="1522341275" sldId="287"/>
            <ac:spMk id="19" creationId="{00000000-0000-0000-0000-000000000000}"/>
          </ac:spMkLst>
        </pc:spChg>
      </pc:sldChg>
      <pc:sldChg chg="addSp delSp modSp add mod">
        <pc:chgData name="Kumar, Harendra (Cognizant)" userId="8b8433c2-3ce6-4e38-9e1b-c8afb18e9057" providerId="ADAL" clId="{9C4CD99B-EF1B-4C81-94B0-0A1924216EBF}" dt="2023-04-03T10:03:39.898" v="7844" actId="14100"/>
        <pc:sldMkLst>
          <pc:docMk/>
          <pc:sldMk cId="1704172639" sldId="287"/>
        </pc:sldMkLst>
        <pc:spChg chg="add del mod">
          <ac:chgData name="Kumar, Harendra (Cognizant)" userId="8b8433c2-3ce6-4e38-9e1b-c8afb18e9057" providerId="ADAL" clId="{9C4CD99B-EF1B-4C81-94B0-0A1924216EBF}" dt="2023-04-03T07:59:02.079" v="4283"/>
          <ac:spMkLst>
            <pc:docMk/>
            <pc:sldMk cId="1704172639" sldId="287"/>
            <ac:spMk id="8" creationId="{BC64A90C-8B92-0B87-54E9-00E89581B42F}"/>
          </ac:spMkLst>
        </pc:spChg>
        <pc:spChg chg="mod">
          <ac:chgData name="Kumar, Harendra (Cognizant)" userId="8b8433c2-3ce6-4e38-9e1b-c8afb18e9057" providerId="ADAL" clId="{9C4CD99B-EF1B-4C81-94B0-0A1924216EBF}" dt="2023-04-03T10:03:21.279" v="7838" actId="1036"/>
          <ac:spMkLst>
            <pc:docMk/>
            <pc:sldMk cId="1704172639" sldId="287"/>
            <ac:spMk id="10" creationId="{00000000-0000-0000-0000-000000000000}"/>
          </ac:spMkLst>
        </pc:spChg>
        <pc:spChg chg="add mod">
          <ac:chgData name="Kumar, Harendra (Cognizant)" userId="8b8433c2-3ce6-4e38-9e1b-c8afb18e9057" providerId="ADAL" clId="{9C4CD99B-EF1B-4C81-94B0-0A1924216EBF}" dt="2023-04-03T10:02:09.227" v="7721" actId="1037"/>
          <ac:spMkLst>
            <pc:docMk/>
            <pc:sldMk cId="1704172639" sldId="287"/>
            <ac:spMk id="13" creationId="{EFA37FE9-227B-4C1C-6280-8E2D16CFFD48}"/>
          </ac:spMkLst>
        </pc:spChg>
        <pc:spChg chg="mod">
          <ac:chgData name="Kumar, Harendra (Cognizant)" userId="8b8433c2-3ce6-4e38-9e1b-c8afb18e9057" providerId="ADAL" clId="{9C4CD99B-EF1B-4C81-94B0-0A1924216EBF}" dt="2023-04-03T10:03:16.187" v="7837" actId="20577"/>
          <ac:spMkLst>
            <pc:docMk/>
            <pc:sldMk cId="1704172639" sldId="287"/>
            <ac:spMk id="17" creationId="{00000000-0000-0000-0000-000000000000}"/>
          </ac:spMkLst>
        </pc:spChg>
        <pc:spChg chg="del mod">
          <ac:chgData name="Kumar, Harendra (Cognizant)" userId="8b8433c2-3ce6-4e38-9e1b-c8afb18e9057" providerId="ADAL" clId="{9C4CD99B-EF1B-4C81-94B0-0A1924216EBF}" dt="2023-04-03T08:06:30.934" v="4562" actId="21"/>
          <ac:spMkLst>
            <pc:docMk/>
            <pc:sldMk cId="1704172639" sldId="287"/>
            <ac:spMk id="22" creationId="{2C359A52-6812-58BA-7F74-5756C76E8AAB}"/>
          </ac:spMkLst>
        </pc:spChg>
        <pc:picChg chg="add del mod">
          <ac:chgData name="Kumar, Harendra (Cognizant)" userId="8b8433c2-3ce6-4e38-9e1b-c8afb18e9057" providerId="ADAL" clId="{9C4CD99B-EF1B-4C81-94B0-0A1924216EBF}" dt="2023-04-03T07:54:48.109" v="4143" actId="22"/>
          <ac:picMkLst>
            <pc:docMk/>
            <pc:sldMk cId="1704172639" sldId="287"/>
            <ac:picMk id="3" creationId="{EBCD9881-B8EB-CAEF-6BE8-457225B40691}"/>
          </ac:picMkLst>
        </pc:picChg>
        <pc:picChg chg="add del mod">
          <ac:chgData name="Kumar, Harendra (Cognizant)" userId="8b8433c2-3ce6-4e38-9e1b-c8afb18e9057" providerId="ADAL" clId="{9C4CD99B-EF1B-4C81-94B0-0A1924216EBF}" dt="2023-04-03T07:55:50.120" v="4152" actId="931"/>
          <ac:picMkLst>
            <pc:docMk/>
            <pc:sldMk cId="1704172639" sldId="287"/>
            <ac:picMk id="5" creationId="{6B79AB95-8E3E-0E8C-72AD-E23E6AF67DC1}"/>
          </ac:picMkLst>
        </pc:picChg>
        <pc:picChg chg="add del mod">
          <ac:chgData name="Kumar, Harendra (Cognizant)" userId="8b8433c2-3ce6-4e38-9e1b-c8afb18e9057" providerId="ADAL" clId="{9C4CD99B-EF1B-4C81-94B0-0A1924216EBF}" dt="2023-04-03T10:01:55.565" v="7715" actId="21"/>
          <ac:picMkLst>
            <pc:docMk/>
            <pc:sldMk cId="1704172639" sldId="287"/>
            <ac:picMk id="7" creationId="{C7905C8B-45C2-7E9F-D08D-AE1B48727475}"/>
          </ac:picMkLst>
        </pc:picChg>
        <pc:picChg chg="del">
          <ac:chgData name="Kumar, Harendra (Cognizant)" userId="8b8433c2-3ce6-4e38-9e1b-c8afb18e9057" providerId="ADAL" clId="{9C4CD99B-EF1B-4C81-94B0-0A1924216EBF}" dt="2023-04-03T07:24:32.173" v="3894" actId="478"/>
          <ac:picMkLst>
            <pc:docMk/>
            <pc:sldMk cId="1704172639" sldId="287"/>
            <ac:picMk id="9" creationId="{2720219B-D876-535C-5076-9CD15E0C9272}"/>
          </ac:picMkLst>
        </pc:picChg>
        <pc:picChg chg="add mod">
          <ac:chgData name="Kumar, Harendra (Cognizant)" userId="8b8433c2-3ce6-4e38-9e1b-c8afb18e9057" providerId="ADAL" clId="{9C4CD99B-EF1B-4C81-94B0-0A1924216EBF}" dt="2023-04-03T10:03:33.200" v="7842" actId="14100"/>
          <ac:picMkLst>
            <pc:docMk/>
            <pc:sldMk cId="1704172639" sldId="287"/>
            <ac:picMk id="12" creationId="{723F3FE9-59C9-408D-1BEB-95D6FEE240A3}"/>
          </ac:picMkLst>
        </pc:picChg>
        <pc:picChg chg="add del mod">
          <ac:chgData name="Kumar, Harendra (Cognizant)" userId="8b8433c2-3ce6-4e38-9e1b-c8afb18e9057" providerId="ADAL" clId="{9C4CD99B-EF1B-4C81-94B0-0A1924216EBF}" dt="2023-04-03T08:06:05.880" v="4551" actId="478"/>
          <ac:picMkLst>
            <pc:docMk/>
            <pc:sldMk cId="1704172639" sldId="287"/>
            <ac:picMk id="15" creationId="{A32BDC4F-6687-E003-29CD-AFCA0D507C7B}"/>
          </ac:picMkLst>
        </pc:picChg>
        <pc:picChg chg="add mod">
          <ac:chgData name="Kumar, Harendra (Cognizant)" userId="8b8433c2-3ce6-4e38-9e1b-c8afb18e9057" providerId="ADAL" clId="{9C4CD99B-EF1B-4C81-94B0-0A1924216EBF}" dt="2023-04-03T10:03:39.898" v="7844" actId="14100"/>
          <ac:picMkLst>
            <pc:docMk/>
            <pc:sldMk cId="1704172639" sldId="287"/>
            <ac:picMk id="18" creationId="{531221BF-6E63-CAAE-6926-9A7265ED5230}"/>
          </ac:picMkLst>
        </pc:picChg>
      </pc:sldChg>
      <pc:sldChg chg="del">
        <pc:chgData name="Kumar, Harendra (Cognizant)" userId="8b8433c2-3ce6-4e38-9e1b-c8afb18e9057" providerId="ADAL" clId="{9C4CD99B-EF1B-4C81-94B0-0A1924216EBF}" dt="2023-04-03T07:22:56.532" v="3883" actId="47"/>
        <pc:sldMkLst>
          <pc:docMk/>
          <pc:sldMk cId="428928714" sldId="288"/>
        </pc:sldMkLst>
      </pc:sldChg>
      <pc:sldChg chg="addSp delSp modSp add mod">
        <pc:chgData name="Kumar, Harendra (Cognizant)" userId="8b8433c2-3ce6-4e38-9e1b-c8afb18e9057" providerId="ADAL" clId="{9C4CD99B-EF1B-4C81-94B0-0A1924216EBF}" dt="2023-04-03T09:52:21.679" v="7259" actId="2"/>
        <pc:sldMkLst>
          <pc:docMk/>
          <pc:sldMk cId="4018458971" sldId="288"/>
        </pc:sldMkLst>
        <pc:spChg chg="add del">
          <ac:chgData name="Kumar, Harendra (Cognizant)" userId="8b8433c2-3ce6-4e38-9e1b-c8afb18e9057" providerId="ADAL" clId="{9C4CD99B-EF1B-4C81-94B0-0A1924216EBF}" dt="2023-04-03T09:50:10.296" v="7255" actId="478"/>
          <ac:spMkLst>
            <pc:docMk/>
            <pc:sldMk cId="4018458971" sldId="288"/>
            <ac:spMk id="6" creationId="{36C18FB9-59E7-96B5-9936-83F3B55F38E2}"/>
          </ac:spMkLst>
        </pc:spChg>
        <pc:spChg chg="mod">
          <ac:chgData name="Kumar, Harendra (Cognizant)" userId="8b8433c2-3ce6-4e38-9e1b-c8afb18e9057" providerId="ADAL" clId="{9C4CD99B-EF1B-4C81-94B0-0A1924216EBF}" dt="2023-04-03T09:52:21.679" v="7259" actId="2"/>
          <ac:spMkLst>
            <pc:docMk/>
            <pc:sldMk cId="4018458971" sldId="288"/>
            <ac:spMk id="10" creationId="{00000000-0000-0000-0000-000000000000}"/>
          </ac:spMkLst>
        </pc:spChg>
        <pc:spChg chg="del mod">
          <ac:chgData name="Kumar, Harendra (Cognizant)" userId="8b8433c2-3ce6-4e38-9e1b-c8afb18e9057" providerId="ADAL" clId="{9C4CD99B-EF1B-4C81-94B0-0A1924216EBF}" dt="2023-04-03T08:08:21.550" v="4666" actId="21"/>
          <ac:spMkLst>
            <pc:docMk/>
            <pc:sldMk cId="4018458971" sldId="288"/>
            <ac:spMk id="13" creationId="{EFA37FE9-227B-4C1C-6280-8E2D16CFFD48}"/>
          </ac:spMkLst>
        </pc:spChg>
        <pc:spChg chg="mod">
          <ac:chgData name="Kumar, Harendra (Cognizant)" userId="8b8433c2-3ce6-4e38-9e1b-c8afb18e9057" providerId="ADAL" clId="{9C4CD99B-EF1B-4C81-94B0-0A1924216EBF}" dt="2023-04-03T08:08:01.030" v="4646" actId="5793"/>
          <ac:spMkLst>
            <pc:docMk/>
            <pc:sldMk cId="4018458971" sldId="288"/>
            <ac:spMk id="17" creationId="{00000000-0000-0000-0000-000000000000}"/>
          </ac:spMkLst>
        </pc:spChg>
        <pc:picChg chg="add del mod">
          <ac:chgData name="Kumar, Harendra (Cognizant)" userId="8b8433c2-3ce6-4e38-9e1b-c8afb18e9057" providerId="ADAL" clId="{9C4CD99B-EF1B-4C81-94B0-0A1924216EBF}" dt="2023-04-03T08:37:12.883" v="5853" actId="478"/>
          <ac:picMkLst>
            <pc:docMk/>
            <pc:sldMk cId="4018458971" sldId="288"/>
            <ac:picMk id="3" creationId="{88F30A0D-D46C-FEFC-19F4-CD063CF77750}"/>
          </ac:picMkLst>
        </pc:picChg>
        <pc:picChg chg="add mod">
          <ac:chgData name="Kumar, Harendra (Cognizant)" userId="8b8433c2-3ce6-4e38-9e1b-c8afb18e9057" providerId="ADAL" clId="{9C4CD99B-EF1B-4C81-94B0-0A1924216EBF}" dt="2023-04-03T08:37:32.858" v="5863" actId="14100"/>
          <ac:picMkLst>
            <pc:docMk/>
            <pc:sldMk cId="4018458971" sldId="288"/>
            <ac:picMk id="5" creationId="{746E00E2-3F5D-7BF9-8FED-6FAD3C400887}"/>
          </ac:picMkLst>
        </pc:picChg>
        <pc:picChg chg="del">
          <ac:chgData name="Kumar, Harendra (Cognizant)" userId="8b8433c2-3ce6-4e38-9e1b-c8afb18e9057" providerId="ADAL" clId="{9C4CD99B-EF1B-4C81-94B0-0A1924216EBF}" dt="2023-04-03T08:08:14.235" v="4662" actId="478"/>
          <ac:picMkLst>
            <pc:docMk/>
            <pc:sldMk cId="4018458971" sldId="288"/>
            <ac:picMk id="7" creationId="{C7905C8B-45C2-7E9F-D08D-AE1B48727475}"/>
          </ac:picMkLst>
        </pc:picChg>
        <pc:picChg chg="del mod">
          <ac:chgData name="Kumar, Harendra (Cognizant)" userId="8b8433c2-3ce6-4e38-9e1b-c8afb18e9057" providerId="ADAL" clId="{9C4CD99B-EF1B-4C81-94B0-0A1924216EBF}" dt="2023-04-03T08:08:15.915" v="4664" actId="478"/>
          <ac:picMkLst>
            <pc:docMk/>
            <pc:sldMk cId="4018458971" sldId="288"/>
            <ac:picMk id="12" creationId="{723F3FE9-59C9-408D-1BEB-95D6FEE240A3}"/>
          </ac:picMkLst>
        </pc:picChg>
        <pc:picChg chg="del">
          <ac:chgData name="Kumar, Harendra (Cognizant)" userId="8b8433c2-3ce6-4e38-9e1b-c8afb18e9057" providerId="ADAL" clId="{9C4CD99B-EF1B-4C81-94B0-0A1924216EBF}" dt="2023-04-03T08:08:11.781" v="4661" actId="478"/>
          <ac:picMkLst>
            <pc:docMk/>
            <pc:sldMk cId="4018458971" sldId="288"/>
            <ac:picMk id="18" creationId="{531221BF-6E63-CAAE-6926-9A7265ED5230}"/>
          </ac:picMkLst>
        </pc:picChg>
      </pc:sldChg>
      <pc:sldChg chg="modSp del">
        <pc:chgData name="Kumar, Harendra (Cognizant)" userId="8b8433c2-3ce6-4e38-9e1b-c8afb18e9057" providerId="ADAL" clId="{9C4CD99B-EF1B-4C81-94B0-0A1924216EBF}" dt="2023-04-03T07:22:56.532" v="3883" actId="47"/>
        <pc:sldMkLst>
          <pc:docMk/>
          <pc:sldMk cId="452766161" sldId="289"/>
        </pc:sldMkLst>
        <pc:spChg chg="mod">
          <ac:chgData name="Kumar, Harendra (Cognizant)" userId="8b8433c2-3ce6-4e38-9e1b-c8afb18e9057" providerId="ADAL" clId="{9C4CD99B-EF1B-4C81-94B0-0A1924216EBF}" dt="2023-04-03T05:56:19.037" v="24"/>
          <ac:spMkLst>
            <pc:docMk/>
            <pc:sldMk cId="452766161" sldId="289"/>
            <ac:spMk id="52" creationId="{00000000-0000-0000-0000-000000000000}"/>
          </ac:spMkLst>
        </pc:spChg>
      </pc:sldChg>
      <pc:sldChg chg="addSp delSp modSp add mod">
        <pc:chgData name="Kumar, Harendra (Cognizant)" userId="8b8433c2-3ce6-4e38-9e1b-c8afb18e9057" providerId="ADAL" clId="{9C4CD99B-EF1B-4C81-94B0-0A1924216EBF}" dt="2023-04-03T09:52:27.788" v="7260" actId="313"/>
        <pc:sldMkLst>
          <pc:docMk/>
          <pc:sldMk cId="2064697556" sldId="289"/>
        </pc:sldMkLst>
        <pc:spChg chg="mod">
          <ac:chgData name="Kumar, Harendra (Cognizant)" userId="8b8433c2-3ce6-4e38-9e1b-c8afb18e9057" providerId="ADAL" clId="{9C4CD99B-EF1B-4C81-94B0-0A1924216EBF}" dt="2023-04-03T09:52:27.788" v="7260" actId="313"/>
          <ac:spMkLst>
            <pc:docMk/>
            <pc:sldMk cId="2064697556" sldId="289"/>
            <ac:spMk id="10" creationId="{00000000-0000-0000-0000-000000000000}"/>
          </ac:spMkLst>
        </pc:spChg>
        <pc:spChg chg="mod">
          <ac:chgData name="Kumar, Harendra (Cognizant)" userId="8b8433c2-3ce6-4e38-9e1b-c8afb18e9057" providerId="ADAL" clId="{9C4CD99B-EF1B-4C81-94B0-0A1924216EBF}" dt="2023-04-03T08:37:52.602" v="5906" actId="6549"/>
          <ac:spMkLst>
            <pc:docMk/>
            <pc:sldMk cId="2064697556" sldId="289"/>
            <ac:spMk id="17" creationId="{00000000-0000-0000-0000-000000000000}"/>
          </ac:spMkLst>
        </pc:spChg>
        <pc:picChg chg="mod">
          <ac:chgData name="Kumar, Harendra (Cognizant)" userId="8b8433c2-3ce6-4e38-9e1b-c8afb18e9057" providerId="ADAL" clId="{9C4CD99B-EF1B-4C81-94B0-0A1924216EBF}" dt="2023-04-03T08:41:47.745" v="6103" actId="14100"/>
          <ac:picMkLst>
            <pc:docMk/>
            <pc:sldMk cId="2064697556" sldId="289"/>
            <ac:picMk id="3" creationId="{88F30A0D-D46C-FEFC-19F4-CD063CF77750}"/>
          </ac:picMkLst>
        </pc:picChg>
        <pc:picChg chg="add mod">
          <ac:chgData name="Kumar, Harendra (Cognizant)" userId="8b8433c2-3ce6-4e38-9e1b-c8afb18e9057" providerId="ADAL" clId="{9C4CD99B-EF1B-4C81-94B0-0A1924216EBF}" dt="2023-04-03T08:41:54.805" v="6105" actId="14100"/>
          <ac:picMkLst>
            <pc:docMk/>
            <pc:sldMk cId="2064697556" sldId="289"/>
            <ac:picMk id="4" creationId="{40E263CA-FFBD-B3F3-AE30-7D8EFF0A12D8}"/>
          </ac:picMkLst>
        </pc:picChg>
        <pc:picChg chg="del">
          <ac:chgData name="Kumar, Harendra (Cognizant)" userId="8b8433c2-3ce6-4e38-9e1b-c8afb18e9057" providerId="ADAL" clId="{9C4CD99B-EF1B-4C81-94B0-0A1924216EBF}" dt="2023-04-03T08:40:28.735" v="6096" actId="478"/>
          <ac:picMkLst>
            <pc:docMk/>
            <pc:sldMk cId="2064697556" sldId="289"/>
            <ac:picMk id="5" creationId="{746E00E2-3F5D-7BF9-8FED-6FAD3C400887}"/>
          </ac:picMkLst>
        </pc:picChg>
      </pc:sldChg>
      <pc:sldChg chg="modSp del">
        <pc:chgData name="Kumar, Harendra (Cognizant)" userId="8b8433c2-3ce6-4e38-9e1b-c8afb18e9057" providerId="ADAL" clId="{9C4CD99B-EF1B-4C81-94B0-0A1924216EBF}" dt="2023-04-03T07:22:56.532" v="3883" actId="47"/>
        <pc:sldMkLst>
          <pc:docMk/>
          <pc:sldMk cId="3369816941" sldId="290"/>
        </pc:sldMkLst>
        <pc:spChg chg="mod">
          <ac:chgData name="Kumar, Harendra (Cognizant)" userId="8b8433c2-3ce6-4e38-9e1b-c8afb18e9057" providerId="ADAL" clId="{9C4CD99B-EF1B-4C81-94B0-0A1924216EBF}" dt="2023-04-03T05:56:19.037" v="24"/>
          <ac:spMkLst>
            <pc:docMk/>
            <pc:sldMk cId="3369816941" sldId="290"/>
            <ac:spMk id="51" creationId="{BF5627D9-3BE8-43E5-ACEA-B86C93214EB2}"/>
          </ac:spMkLst>
        </pc:spChg>
        <pc:spChg chg="mod">
          <ac:chgData name="Kumar, Harendra (Cognizant)" userId="8b8433c2-3ce6-4e38-9e1b-c8afb18e9057" providerId="ADAL" clId="{9C4CD99B-EF1B-4C81-94B0-0A1924216EBF}" dt="2023-04-03T05:56:19.037" v="24"/>
          <ac:spMkLst>
            <pc:docMk/>
            <pc:sldMk cId="3369816941" sldId="290"/>
            <ac:spMk id="82" creationId="{00000000-0000-0000-0000-000000000000}"/>
          </ac:spMkLst>
        </pc:spChg>
      </pc:sldChg>
      <pc:sldChg chg="addSp delSp modSp add mod">
        <pc:chgData name="Kumar, Harendra (Cognizant)" userId="8b8433c2-3ce6-4e38-9e1b-c8afb18e9057" providerId="ADAL" clId="{9C4CD99B-EF1B-4C81-94B0-0A1924216EBF}" dt="2023-04-03T09:52:37.071" v="7262" actId="2"/>
        <pc:sldMkLst>
          <pc:docMk/>
          <pc:sldMk cId="3516052301" sldId="290"/>
        </pc:sldMkLst>
        <pc:spChg chg="add mod">
          <ac:chgData name="Kumar, Harendra (Cognizant)" userId="8b8433c2-3ce6-4e38-9e1b-c8afb18e9057" providerId="ADAL" clId="{9C4CD99B-EF1B-4C81-94B0-0A1924216EBF}" dt="2023-04-03T09:52:37.071" v="7262" actId="2"/>
          <ac:spMkLst>
            <pc:docMk/>
            <pc:sldMk cId="3516052301" sldId="290"/>
            <ac:spMk id="7" creationId="{FECB05A3-091C-BB4C-293C-D91F24FAD8F1}"/>
          </ac:spMkLst>
        </pc:spChg>
        <pc:spChg chg="add del mod">
          <ac:chgData name="Kumar, Harendra (Cognizant)" userId="8b8433c2-3ce6-4e38-9e1b-c8afb18e9057" providerId="ADAL" clId="{9C4CD99B-EF1B-4C81-94B0-0A1924216EBF}" dt="2023-04-03T09:52:34.737" v="7261" actId="2"/>
          <ac:spMkLst>
            <pc:docMk/>
            <pc:sldMk cId="3516052301" sldId="290"/>
            <ac:spMk id="10" creationId="{00000000-0000-0000-0000-000000000000}"/>
          </ac:spMkLst>
        </pc:spChg>
        <pc:spChg chg="mod">
          <ac:chgData name="Kumar, Harendra (Cognizant)" userId="8b8433c2-3ce6-4e38-9e1b-c8afb18e9057" providerId="ADAL" clId="{9C4CD99B-EF1B-4C81-94B0-0A1924216EBF}" dt="2023-04-03T08:42:49.245" v="6181" actId="5793"/>
          <ac:spMkLst>
            <pc:docMk/>
            <pc:sldMk cId="3516052301" sldId="290"/>
            <ac:spMk id="17" creationId="{00000000-0000-0000-0000-000000000000}"/>
          </ac:spMkLst>
        </pc:spChg>
        <pc:picChg chg="del">
          <ac:chgData name="Kumar, Harendra (Cognizant)" userId="8b8433c2-3ce6-4e38-9e1b-c8afb18e9057" providerId="ADAL" clId="{9C4CD99B-EF1B-4C81-94B0-0A1924216EBF}" dt="2023-04-03T08:43:37.080" v="6272" actId="478"/>
          <ac:picMkLst>
            <pc:docMk/>
            <pc:sldMk cId="3516052301" sldId="290"/>
            <ac:picMk id="3" creationId="{88F30A0D-D46C-FEFC-19F4-CD063CF77750}"/>
          </ac:picMkLst>
        </pc:picChg>
        <pc:picChg chg="del">
          <ac:chgData name="Kumar, Harendra (Cognizant)" userId="8b8433c2-3ce6-4e38-9e1b-c8afb18e9057" providerId="ADAL" clId="{9C4CD99B-EF1B-4C81-94B0-0A1924216EBF}" dt="2023-04-03T08:43:38.320" v="6273" actId="478"/>
          <ac:picMkLst>
            <pc:docMk/>
            <pc:sldMk cId="3516052301" sldId="290"/>
            <ac:picMk id="4" creationId="{40E263CA-FFBD-B3F3-AE30-7D8EFF0A12D8}"/>
          </ac:picMkLst>
        </pc:picChg>
        <pc:picChg chg="add mod">
          <ac:chgData name="Kumar, Harendra (Cognizant)" userId="8b8433c2-3ce6-4e38-9e1b-c8afb18e9057" providerId="ADAL" clId="{9C4CD99B-EF1B-4C81-94B0-0A1924216EBF}" dt="2023-04-03T08:54:40.242" v="7114" actId="1038"/>
          <ac:picMkLst>
            <pc:docMk/>
            <pc:sldMk cId="3516052301" sldId="290"/>
            <ac:picMk id="5" creationId="{8B45853E-0110-E1D0-9122-748124353568}"/>
          </ac:picMkLst>
        </pc:picChg>
        <pc:picChg chg="add mod">
          <ac:chgData name="Kumar, Harendra (Cognizant)" userId="8b8433c2-3ce6-4e38-9e1b-c8afb18e9057" providerId="ADAL" clId="{9C4CD99B-EF1B-4C81-94B0-0A1924216EBF}" dt="2023-04-03T08:57:07.945" v="7173" actId="1038"/>
          <ac:picMkLst>
            <pc:docMk/>
            <pc:sldMk cId="3516052301" sldId="290"/>
            <ac:picMk id="9" creationId="{77677CE2-7EB1-EA27-ECBB-DA6DDB641771}"/>
          </ac:picMkLst>
        </pc:picChg>
      </pc:sldChg>
      <pc:sldChg chg="modSp del">
        <pc:chgData name="Kumar, Harendra (Cognizant)" userId="8b8433c2-3ce6-4e38-9e1b-c8afb18e9057" providerId="ADAL" clId="{9C4CD99B-EF1B-4C81-94B0-0A1924216EBF}" dt="2023-04-03T07:22:56.532" v="3883" actId="47"/>
        <pc:sldMkLst>
          <pc:docMk/>
          <pc:sldMk cId="956773638" sldId="291"/>
        </pc:sldMkLst>
        <pc:spChg chg="mod">
          <ac:chgData name="Kumar, Harendra (Cognizant)" userId="8b8433c2-3ce6-4e38-9e1b-c8afb18e9057" providerId="ADAL" clId="{9C4CD99B-EF1B-4C81-94B0-0A1924216EBF}" dt="2023-04-03T05:56:19.037" v="24"/>
          <ac:spMkLst>
            <pc:docMk/>
            <pc:sldMk cId="956773638" sldId="291"/>
            <ac:spMk id="52" creationId="{00000000-0000-0000-0000-000000000000}"/>
          </ac:spMkLst>
        </pc:spChg>
        <pc:spChg chg="mod">
          <ac:chgData name="Kumar, Harendra (Cognizant)" userId="8b8433c2-3ce6-4e38-9e1b-c8afb18e9057" providerId="ADAL" clId="{9C4CD99B-EF1B-4C81-94B0-0A1924216EBF}" dt="2023-04-03T05:56:19.037" v="24"/>
          <ac:spMkLst>
            <pc:docMk/>
            <pc:sldMk cId="956773638" sldId="291"/>
            <ac:spMk id="81" creationId="{00000000-0000-0000-0000-000000000000}"/>
          </ac:spMkLst>
        </pc:spChg>
        <pc:spChg chg="mod">
          <ac:chgData name="Kumar, Harendra (Cognizant)" userId="8b8433c2-3ce6-4e38-9e1b-c8afb18e9057" providerId="ADAL" clId="{9C4CD99B-EF1B-4C81-94B0-0A1924216EBF}" dt="2023-04-03T05:56:19.037" v="24"/>
          <ac:spMkLst>
            <pc:docMk/>
            <pc:sldMk cId="956773638" sldId="291"/>
            <ac:spMk id="82" creationId="{00000000-0000-0000-0000-000000000000}"/>
          </ac:spMkLst>
        </pc:spChg>
        <pc:spChg chg="mod">
          <ac:chgData name="Kumar, Harendra (Cognizant)" userId="8b8433c2-3ce6-4e38-9e1b-c8afb18e9057" providerId="ADAL" clId="{9C4CD99B-EF1B-4C81-94B0-0A1924216EBF}" dt="2023-04-03T05:56:19.037" v="24"/>
          <ac:spMkLst>
            <pc:docMk/>
            <pc:sldMk cId="956773638" sldId="291"/>
            <ac:spMk id="83" creationId="{00000000-0000-0000-0000-000000000000}"/>
          </ac:spMkLst>
        </pc:spChg>
        <pc:spChg chg="mod">
          <ac:chgData name="Kumar, Harendra (Cognizant)" userId="8b8433c2-3ce6-4e38-9e1b-c8afb18e9057" providerId="ADAL" clId="{9C4CD99B-EF1B-4C81-94B0-0A1924216EBF}" dt="2023-04-03T05:56:19.037" v="24"/>
          <ac:spMkLst>
            <pc:docMk/>
            <pc:sldMk cId="956773638" sldId="291"/>
            <ac:spMk id="84" creationId="{00000000-0000-0000-0000-000000000000}"/>
          </ac:spMkLst>
        </pc:spChg>
      </pc:sldChg>
      <pc:sldChg chg="addSp delSp modSp add mod ord">
        <pc:chgData name="Kumar, Harendra (Cognizant)" userId="8b8433c2-3ce6-4e38-9e1b-c8afb18e9057" providerId="ADAL" clId="{9C4CD99B-EF1B-4C81-94B0-0A1924216EBF}" dt="2023-04-03T10:14:33.691" v="8675" actId="1035"/>
        <pc:sldMkLst>
          <pc:docMk/>
          <pc:sldMk cId="1223559503" sldId="291"/>
        </pc:sldMkLst>
        <pc:spChg chg="add del mod">
          <ac:chgData name="Kumar, Harendra (Cognizant)" userId="8b8433c2-3ce6-4e38-9e1b-c8afb18e9057" providerId="ADAL" clId="{9C4CD99B-EF1B-4C81-94B0-0A1924216EBF}" dt="2023-04-03T10:06:53.999" v="7936" actId="767"/>
          <ac:spMkLst>
            <pc:docMk/>
            <pc:sldMk cId="1223559503" sldId="291"/>
            <ac:spMk id="4" creationId="{94FC8D60-BDBB-9C2F-E5B2-6027A878C655}"/>
          </ac:spMkLst>
        </pc:spChg>
        <pc:spChg chg="add del mod">
          <ac:chgData name="Kumar, Harendra (Cognizant)" userId="8b8433c2-3ce6-4e38-9e1b-c8afb18e9057" providerId="ADAL" clId="{9C4CD99B-EF1B-4C81-94B0-0A1924216EBF}" dt="2023-04-03T10:07:13.319" v="7942" actId="767"/>
          <ac:spMkLst>
            <pc:docMk/>
            <pc:sldMk cId="1223559503" sldId="291"/>
            <ac:spMk id="5" creationId="{53FE68A1-663A-4DEC-DF40-85C7B5B84B7E}"/>
          </ac:spMkLst>
        </pc:spChg>
        <pc:spChg chg="del">
          <ac:chgData name="Kumar, Harendra (Cognizant)" userId="8b8433c2-3ce6-4e38-9e1b-c8afb18e9057" providerId="ADAL" clId="{9C4CD99B-EF1B-4C81-94B0-0A1924216EBF}" dt="2023-04-03T08:58:01.192" v="7191" actId="478"/>
          <ac:spMkLst>
            <pc:docMk/>
            <pc:sldMk cId="1223559503" sldId="291"/>
            <ac:spMk id="6" creationId="{36C18FB9-59E7-96B5-9936-83F3B55F38E2}"/>
          </ac:spMkLst>
        </pc:spChg>
        <pc:spChg chg="add mod">
          <ac:chgData name="Kumar, Harendra (Cognizant)" userId="8b8433c2-3ce6-4e38-9e1b-c8afb18e9057" providerId="ADAL" clId="{9C4CD99B-EF1B-4C81-94B0-0A1924216EBF}" dt="2023-04-03T10:14:33.691" v="8675" actId="1035"/>
          <ac:spMkLst>
            <pc:docMk/>
            <pc:sldMk cId="1223559503" sldId="291"/>
            <ac:spMk id="6" creationId="{B4AA0405-CA4D-CA6B-047B-9822B03F17F5}"/>
          </ac:spMkLst>
        </pc:spChg>
        <pc:spChg chg="add del mod">
          <ac:chgData name="Kumar, Harendra (Cognizant)" userId="8b8433c2-3ce6-4e38-9e1b-c8afb18e9057" providerId="ADAL" clId="{9C4CD99B-EF1B-4C81-94B0-0A1924216EBF}" dt="2023-04-03T10:10:53.415" v="8239"/>
          <ac:spMkLst>
            <pc:docMk/>
            <pc:sldMk cId="1223559503" sldId="291"/>
            <ac:spMk id="7" creationId="{A855D9BF-4CE1-B980-BA13-8039EF8CEF08}"/>
          </ac:spMkLst>
        </pc:spChg>
        <pc:spChg chg="mod">
          <ac:chgData name="Kumar, Harendra (Cognizant)" userId="8b8433c2-3ce6-4e38-9e1b-c8afb18e9057" providerId="ADAL" clId="{9C4CD99B-EF1B-4C81-94B0-0A1924216EBF}" dt="2023-04-03T10:14:33.691" v="8675" actId="1035"/>
          <ac:spMkLst>
            <pc:docMk/>
            <pc:sldMk cId="1223559503" sldId="291"/>
            <ac:spMk id="10" creationId="{00000000-0000-0000-0000-000000000000}"/>
          </ac:spMkLst>
        </pc:spChg>
        <pc:spChg chg="mod">
          <ac:chgData name="Kumar, Harendra (Cognizant)" userId="8b8433c2-3ce6-4e38-9e1b-c8afb18e9057" providerId="ADAL" clId="{9C4CD99B-EF1B-4C81-94B0-0A1924216EBF}" dt="2023-04-03T10:14:33.691" v="8675" actId="1035"/>
          <ac:spMkLst>
            <pc:docMk/>
            <pc:sldMk cId="1223559503" sldId="291"/>
            <ac:spMk id="17" creationId="{00000000-0000-0000-0000-000000000000}"/>
          </ac:spMkLst>
        </pc:spChg>
        <pc:picChg chg="add mod">
          <ac:chgData name="Kumar, Harendra (Cognizant)" userId="8b8433c2-3ce6-4e38-9e1b-c8afb18e9057" providerId="ADAL" clId="{9C4CD99B-EF1B-4C81-94B0-0A1924216EBF}" dt="2023-04-03T10:14:33.691" v="8675" actId="1035"/>
          <ac:picMkLst>
            <pc:docMk/>
            <pc:sldMk cId="1223559503" sldId="291"/>
            <ac:picMk id="2" creationId="{BD2BA625-28D8-D1DD-D9C4-19A175FC7279}"/>
          </ac:picMkLst>
        </pc:picChg>
        <pc:picChg chg="add mod">
          <ac:chgData name="Kumar, Harendra (Cognizant)" userId="8b8433c2-3ce6-4e38-9e1b-c8afb18e9057" providerId="ADAL" clId="{9C4CD99B-EF1B-4C81-94B0-0A1924216EBF}" dt="2023-04-03T10:14:33.691" v="8675" actId="1035"/>
          <ac:picMkLst>
            <pc:docMk/>
            <pc:sldMk cId="1223559503" sldId="291"/>
            <ac:picMk id="3" creationId="{3A52B991-812D-36F8-572E-E63FC7DF49DE}"/>
          </ac:picMkLst>
        </pc:picChg>
        <pc:picChg chg="del">
          <ac:chgData name="Kumar, Harendra (Cognizant)" userId="8b8433c2-3ce6-4e38-9e1b-c8afb18e9057" providerId="ADAL" clId="{9C4CD99B-EF1B-4C81-94B0-0A1924216EBF}" dt="2023-04-03T08:57:56.929" v="7190" actId="478"/>
          <ac:picMkLst>
            <pc:docMk/>
            <pc:sldMk cId="1223559503" sldId="291"/>
            <ac:picMk id="3" creationId="{88F30A0D-D46C-FEFC-19F4-CD063CF77750}"/>
          </ac:picMkLst>
        </pc:picChg>
        <pc:picChg chg="del mod">
          <ac:chgData name="Kumar, Harendra (Cognizant)" userId="8b8433c2-3ce6-4e38-9e1b-c8afb18e9057" providerId="ADAL" clId="{9C4CD99B-EF1B-4C81-94B0-0A1924216EBF}" dt="2023-04-03T08:57:55.374" v="7189" actId="478"/>
          <ac:picMkLst>
            <pc:docMk/>
            <pc:sldMk cId="1223559503" sldId="291"/>
            <ac:picMk id="4" creationId="{40E263CA-FFBD-B3F3-AE30-7D8EFF0A12D8}"/>
          </ac:picMkLst>
        </pc:picChg>
      </pc:sldChg>
      <pc:sldChg chg="modSp add mod ord">
        <pc:chgData name="Kumar, Harendra (Cognizant)" userId="8b8433c2-3ce6-4e38-9e1b-c8afb18e9057" providerId="ADAL" clId="{9C4CD99B-EF1B-4C81-94B0-0A1924216EBF}" dt="2023-04-03T09:00:17.848" v="7254" actId="20577"/>
        <pc:sldMkLst>
          <pc:docMk/>
          <pc:sldMk cId="785725705" sldId="292"/>
        </pc:sldMkLst>
        <pc:spChg chg="mod">
          <ac:chgData name="Kumar, Harendra (Cognizant)" userId="8b8433c2-3ce6-4e38-9e1b-c8afb18e9057" providerId="ADAL" clId="{9C4CD99B-EF1B-4C81-94B0-0A1924216EBF}" dt="2023-04-03T09:00:17.848" v="7254" actId="20577"/>
          <ac:spMkLst>
            <pc:docMk/>
            <pc:sldMk cId="785725705" sldId="292"/>
            <ac:spMk id="10" creationId="{00000000-0000-0000-0000-000000000000}"/>
          </ac:spMkLst>
        </pc:spChg>
        <pc:spChg chg="mod">
          <ac:chgData name="Kumar, Harendra (Cognizant)" userId="8b8433c2-3ce6-4e38-9e1b-c8afb18e9057" providerId="ADAL" clId="{9C4CD99B-EF1B-4C81-94B0-0A1924216EBF}" dt="2023-04-03T09:00:08.222" v="7242" actId="20577"/>
          <ac:spMkLst>
            <pc:docMk/>
            <pc:sldMk cId="785725705" sldId="292"/>
            <ac:spMk id="17" creationId="{00000000-0000-0000-0000-000000000000}"/>
          </ac:spMkLst>
        </pc:spChg>
      </pc:sldChg>
      <pc:sldChg chg="modSp del">
        <pc:chgData name="Kumar, Harendra (Cognizant)" userId="8b8433c2-3ce6-4e38-9e1b-c8afb18e9057" providerId="ADAL" clId="{9C4CD99B-EF1B-4C81-94B0-0A1924216EBF}" dt="2023-04-03T07:22:56.532" v="3883" actId="47"/>
        <pc:sldMkLst>
          <pc:docMk/>
          <pc:sldMk cId="2983598549" sldId="292"/>
        </pc:sldMkLst>
        <pc:spChg chg="mod">
          <ac:chgData name="Kumar, Harendra (Cognizant)" userId="8b8433c2-3ce6-4e38-9e1b-c8afb18e9057" providerId="ADAL" clId="{9C4CD99B-EF1B-4C81-94B0-0A1924216EBF}" dt="2023-04-03T05:56:19.037" v="24"/>
          <ac:spMkLst>
            <pc:docMk/>
            <pc:sldMk cId="2983598549" sldId="292"/>
            <ac:spMk id="28" creationId="{00000000-0000-0000-0000-000000000000}"/>
          </ac:spMkLst>
        </pc:spChg>
      </pc:sldChg>
      <pc:sldMasterChg chg="delSldLayout">
        <pc:chgData name="Kumar, Harendra (Cognizant)" userId="8b8433c2-3ce6-4e38-9e1b-c8afb18e9057" providerId="ADAL" clId="{9C4CD99B-EF1B-4C81-94B0-0A1924216EBF}" dt="2023-04-03T07:22:56.532" v="3883" actId="47"/>
        <pc:sldMasterMkLst>
          <pc:docMk/>
          <pc:sldMasterMk cId="0" sldId="2147483648"/>
        </pc:sldMasterMkLst>
        <pc:sldLayoutChg chg="del">
          <pc:chgData name="Kumar, Harendra (Cognizant)" userId="8b8433c2-3ce6-4e38-9e1b-c8afb18e9057" providerId="ADAL" clId="{9C4CD99B-EF1B-4C81-94B0-0A1924216EBF}" dt="2023-04-03T07:22:56.532" v="3883" actId="47"/>
          <pc:sldLayoutMkLst>
            <pc:docMk/>
            <pc:sldMasterMk cId="0" sldId="2147483648"/>
            <pc:sldLayoutMk cId="4086406886" sldId="2147483666"/>
          </pc:sldLayoutMkLst>
        </pc:sldLayoutChg>
      </pc:sldMasterChg>
    </pc:docChg>
  </pc:docChgLst>
  <pc:docChgLst>
    <pc:chgData name="Kumar, Harendra (Cognizant)" userId="8b8433c2-3ce6-4e38-9e1b-c8afb18e9057" providerId="ADAL" clId="{1A8CCD16-2660-4488-985E-3D0D747599E1}"/>
    <pc:docChg chg="custSel addSld modSld">
      <pc:chgData name="Kumar, Harendra (Cognizant)" userId="8b8433c2-3ce6-4e38-9e1b-c8afb18e9057" providerId="ADAL" clId="{1A8CCD16-2660-4488-985E-3D0D747599E1}" dt="2023-04-04T05:52:01.534" v="2124" actId="2"/>
      <pc:docMkLst>
        <pc:docMk/>
      </pc:docMkLst>
      <pc:sldChg chg="modSp mod">
        <pc:chgData name="Kumar, Harendra (Cognizant)" userId="8b8433c2-3ce6-4e38-9e1b-c8afb18e9057" providerId="ADAL" clId="{1A8CCD16-2660-4488-985E-3D0D747599E1}" dt="2023-04-03T10:22:42.237" v="84" actId="20577"/>
        <pc:sldMkLst>
          <pc:docMk/>
          <pc:sldMk cId="0" sldId="258"/>
        </pc:sldMkLst>
        <pc:spChg chg="mod">
          <ac:chgData name="Kumar, Harendra (Cognizant)" userId="8b8433c2-3ce6-4e38-9e1b-c8afb18e9057" providerId="ADAL" clId="{1A8CCD16-2660-4488-985E-3D0D747599E1}" dt="2023-04-03T10:22:42.237" v="84" actId="20577"/>
          <ac:spMkLst>
            <pc:docMk/>
            <pc:sldMk cId="0" sldId="258"/>
            <ac:spMk id="5" creationId="{00000000-0000-0000-0000-000000000000}"/>
          </ac:spMkLst>
        </pc:spChg>
        <pc:spChg chg="mod">
          <ac:chgData name="Kumar, Harendra (Cognizant)" userId="8b8433c2-3ce6-4e38-9e1b-c8afb18e9057" providerId="ADAL" clId="{1A8CCD16-2660-4488-985E-3D0D747599E1}" dt="2023-04-03T10:22:28.354" v="81" actId="255"/>
          <ac:spMkLst>
            <pc:docMk/>
            <pc:sldMk cId="0" sldId="258"/>
            <ac:spMk id="9" creationId="{E2B73E12-784C-7F90-DA48-6D0006E2601C}"/>
          </ac:spMkLst>
        </pc:spChg>
        <pc:picChg chg="mod">
          <ac:chgData name="Kumar, Harendra (Cognizant)" userId="8b8433c2-3ce6-4e38-9e1b-c8afb18e9057" providerId="ADAL" clId="{1A8CCD16-2660-4488-985E-3D0D747599E1}" dt="2023-04-03T10:21:37.538" v="0" actId="1076"/>
          <ac:picMkLst>
            <pc:docMk/>
            <pc:sldMk cId="0" sldId="258"/>
            <ac:picMk id="6" creationId="{7F0752E5-7035-0C32-C92B-70020742F100}"/>
          </ac:picMkLst>
        </pc:picChg>
      </pc:sldChg>
      <pc:sldChg chg="modSp mod">
        <pc:chgData name="Kumar, Harendra (Cognizant)" userId="8b8433c2-3ce6-4e38-9e1b-c8afb18e9057" providerId="ADAL" clId="{1A8CCD16-2660-4488-985E-3D0D747599E1}" dt="2023-04-03T10:23:34.344" v="86" actId="2711"/>
        <pc:sldMkLst>
          <pc:docMk/>
          <pc:sldMk cId="0" sldId="260"/>
        </pc:sldMkLst>
        <pc:spChg chg="mod">
          <ac:chgData name="Kumar, Harendra (Cognizant)" userId="8b8433c2-3ce6-4e38-9e1b-c8afb18e9057" providerId="ADAL" clId="{1A8CCD16-2660-4488-985E-3D0D747599E1}" dt="2023-04-03T10:23:34.344" v="86" actId="2711"/>
          <ac:spMkLst>
            <pc:docMk/>
            <pc:sldMk cId="0" sldId="260"/>
            <ac:spMk id="4" creationId="{93A0F582-DCEC-D980-FFA8-A6F1ED88539A}"/>
          </ac:spMkLst>
        </pc:spChg>
      </pc:sldChg>
      <pc:sldChg chg="modSp mod">
        <pc:chgData name="Kumar, Harendra (Cognizant)" userId="8b8433c2-3ce6-4e38-9e1b-c8afb18e9057" providerId="ADAL" clId="{1A8CCD16-2660-4488-985E-3D0D747599E1}" dt="2023-04-03T10:39:20.183" v="130" actId="20577"/>
        <pc:sldMkLst>
          <pc:docMk/>
          <pc:sldMk cId="4047161330" sldId="286"/>
        </pc:sldMkLst>
        <pc:spChg chg="mod">
          <ac:chgData name="Kumar, Harendra (Cognizant)" userId="8b8433c2-3ce6-4e38-9e1b-c8afb18e9057" providerId="ADAL" clId="{1A8CCD16-2660-4488-985E-3D0D747599E1}" dt="2023-04-03T10:39:20.183" v="130" actId="20577"/>
          <ac:spMkLst>
            <pc:docMk/>
            <pc:sldMk cId="4047161330" sldId="286"/>
            <ac:spMk id="10" creationId="{00000000-0000-0000-0000-000000000000}"/>
          </ac:spMkLst>
        </pc:spChg>
      </pc:sldChg>
      <pc:sldChg chg="modSp mod">
        <pc:chgData name="Kumar, Harendra (Cognizant)" userId="8b8433c2-3ce6-4e38-9e1b-c8afb18e9057" providerId="ADAL" clId="{1A8CCD16-2660-4488-985E-3D0D747599E1}" dt="2023-04-03T10:40:22.750" v="146" actId="20577"/>
        <pc:sldMkLst>
          <pc:docMk/>
          <pc:sldMk cId="2064697556" sldId="289"/>
        </pc:sldMkLst>
        <pc:spChg chg="mod">
          <ac:chgData name="Kumar, Harendra (Cognizant)" userId="8b8433c2-3ce6-4e38-9e1b-c8afb18e9057" providerId="ADAL" clId="{1A8CCD16-2660-4488-985E-3D0D747599E1}" dt="2023-04-03T10:40:22.750" v="146" actId="20577"/>
          <ac:spMkLst>
            <pc:docMk/>
            <pc:sldMk cId="2064697556" sldId="289"/>
            <ac:spMk id="17" creationId="{00000000-0000-0000-0000-000000000000}"/>
          </ac:spMkLst>
        </pc:spChg>
      </pc:sldChg>
      <pc:sldChg chg="addSp delSp modSp mod">
        <pc:chgData name="Kumar, Harendra (Cognizant)" userId="8b8433c2-3ce6-4e38-9e1b-c8afb18e9057" providerId="ADAL" clId="{1A8CCD16-2660-4488-985E-3D0D747599E1}" dt="2023-04-04T05:51:47.877" v="2121" actId="2"/>
        <pc:sldMkLst>
          <pc:docMk/>
          <pc:sldMk cId="3516052301" sldId="290"/>
        </pc:sldMkLst>
        <pc:spChg chg="mod">
          <ac:chgData name="Kumar, Harendra (Cognizant)" userId="8b8433c2-3ce6-4e38-9e1b-c8afb18e9057" providerId="ADAL" clId="{1A8CCD16-2660-4488-985E-3D0D747599E1}" dt="2023-04-04T05:51:47.877" v="2121" actId="2"/>
          <ac:spMkLst>
            <pc:docMk/>
            <pc:sldMk cId="3516052301" sldId="290"/>
            <ac:spMk id="7" creationId="{FECB05A3-091C-BB4C-293C-D91F24FAD8F1}"/>
          </ac:spMkLst>
        </pc:spChg>
        <pc:spChg chg="del mod">
          <ac:chgData name="Kumar, Harendra (Cognizant)" userId="8b8433c2-3ce6-4e38-9e1b-c8afb18e9057" providerId="ADAL" clId="{1A8CCD16-2660-4488-985E-3D0D747599E1}" dt="2023-04-03T10:43:45.136" v="188" actId="21"/>
          <ac:spMkLst>
            <pc:docMk/>
            <pc:sldMk cId="3516052301" sldId="290"/>
            <ac:spMk id="10" creationId="{00000000-0000-0000-0000-000000000000}"/>
          </ac:spMkLst>
        </pc:spChg>
        <pc:picChg chg="add mod">
          <ac:chgData name="Kumar, Harendra (Cognizant)" userId="8b8433c2-3ce6-4e38-9e1b-c8afb18e9057" providerId="ADAL" clId="{1A8CCD16-2660-4488-985E-3D0D747599E1}" dt="2023-04-03T10:51:38.830" v="355" actId="14100"/>
          <ac:picMkLst>
            <pc:docMk/>
            <pc:sldMk cId="3516052301" sldId="290"/>
            <ac:picMk id="3" creationId="{7BD2D7E6-917A-6160-90C4-2F4024D5B37B}"/>
          </ac:picMkLst>
        </pc:picChg>
        <pc:picChg chg="mod">
          <ac:chgData name="Kumar, Harendra (Cognizant)" userId="8b8433c2-3ce6-4e38-9e1b-c8afb18e9057" providerId="ADAL" clId="{1A8CCD16-2660-4488-985E-3D0D747599E1}" dt="2023-04-03T10:51:34.847" v="354" actId="14100"/>
          <ac:picMkLst>
            <pc:docMk/>
            <pc:sldMk cId="3516052301" sldId="290"/>
            <ac:picMk id="5" creationId="{8B45853E-0110-E1D0-9122-748124353568}"/>
          </ac:picMkLst>
        </pc:picChg>
        <pc:picChg chg="del">
          <ac:chgData name="Kumar, Harendra (Cognizant)" userId="8b8433c2-3ce6-4e38-9e1b-c8afb18e9057" providerId="ADAL" clId="{1A8CCD16-2660-4488-985E-3D0D747599E1}" dt="2023-04-03T10:43:40.804" v="186" actId="21"/>
          <ac:picMkLst>
            <pc:docMk/>
            <pc:sldMk cId="3516052301" sldId="290"/>
            <ac:picMk id="9" creationId="{77677CE2-7EB1-EA27-ECBB-DA6DDB641771}"/>
          </ac:picMkLst>
        </pc:picChg>
      </pc:sldChg>
      <pc:sldChg chg="modSp mod">
        <pc:chgData name="Kumar, Harendra (Cognizant)" userId="8b8433c2-3ce6-4e38-9e1b-c8afb18e9057" providerId="ADAL" clId="{1A8CCD16-2660-4488-985E-3D0D747599E1}" dt="2023-04-04T05:51:59.990" v="2123" actId="2"/>
        <pc:sldMkLst>
          <pc:docMk/>
          <pc:sldMk cId="1223559503" sldId="291"/>
        </pc:sldMkLst>
        <pc:spChg chg="mod">
          <ac:chgData name="Kumar, Harendra (Cognizant)" userId="8b8433c2-3ce6-4e38-9e1b-c8afb18e9057" providerId="ADAL" clId="{1A8CCD16-2660-4488-985E-3D0D747599E1}" dt="2023-04-04T05:51:59.990" v="2123" actId="2"/>
          <ac:spMkLst>
            <pc:docMk/>
            <pc:sldMk cId="1223559503" sldId="291"/>
            <ac:spMk id="6" creationId="{B4AA0405-CA4D-CA6B-047B-9822B03F17F5}"/>
          </ac:spMkLst>
        </pc:spChg>
        <pc:spChg chg="mod">
          <ac:chgData name="Kumar, Harendra (Cognizant)" userId="8b8433c2-3ce6-4e38-9e1b-c8afb18e9057" providerId="ADAL" clId="{1A8CCD16-2660-4488-985E-3D0D747599E1}" dt="2023-04-04T05:51:58.430" v="2122" actId="2"/>
          <ac:spMkLst>
            <pc:docMk/>
            <pc:sldMk cId="1223559503" sldId="291"/>
            <ac:spMk id="10" creationId="{00000000-0000-0000-0000-000000000000}"/>
          </ac:spMkLst>
        </pc:spChg>
        <pc:picChg chg="mod">
          <ac:chgData name="Kumar, Harendra (Cognizant)" userId="8b8433c2-3ce6-4e38-9e1b-c8afb18e9057" providerId="ADAL" clId="{1A8CCD16-2660-4488-985E-3D0D747599E1}" dt="2023-04-04T05:49:40.613" v="2117" actId="1036"/>
          <ac:picMkLst>
            <pc:docMk/>
            <pc:sldMk cId="1223559503" sldId="291"/>
            <ac:picMk id="2" creationId="{BD2BA625-28D8-D1DD-D9C4-19A175FC7279}"/>
          </ac:picMkLst>
        </pc:picChg>
        <pc:picChg chg="mod">
          <ac:chgData name="Kumar, Harendra (Cognizant)" userId="8b8433c2-3ce6-4e38-9e1b-c8afb18e9057" providerId="ADAL" clId="{1A8CCD16-2660-4488-985E-3D0D747599E1}" dt="2023-04-04T05:49:42.490" v="2120" actId="1036"/>
          <ac:picMkLst>
            <pc:docMk/>
            <pc:sldMk cId="1223559503" sldId="291"/>
            <ac:picMk id="3" creationId="{3A52B991-812D-36F8-572E-E63FC7DF49DE}"/>
          </ac:picMkLst>
        </pc:picChg>
      </pc:sldChg>
      <pc:sldChg chg="modSp mod">
        <pc:chgData name="Kumar, Harendra (Cognizant)" userId="8b8433c2-3ce6-4e38-9e1b-c8afb18e9057" providerId="ADAL" clId="{1A8CCD16-2660-4488-985E-3D0D747599E1}" dt="2023-04-04T05:52:01.534" v="2124" actId="2"/>
        <pc:sldMkLst>
          <pc:docMk/>
          <pc:sldMk cId="785725705" sldId="292"/>
        </pc:sldMkLst>
        <pc:spChg chg="mod">
          <ac:chgData name="Kumar, Harendra (Cognizant)" userId="8b8433c2-3ce6-4e38-9e1b-c8afb18e9057" providerId="ADAL" clId="{1A8CCD16-2660-4488-985E-3D0D747599E1}" dt="2023-04-04T05:52:01.534" v="2124" actId="2"/>
          <ac:spMkLst>
            <pc:docMk/>
            <pc:sldMk cId="785725705" sldId="292"/>
            <ac:spMk id="10" creationId="{00000000-0000-0000-0000-000000000000}"/>
          </ac:spMkLst>
        </pc:spChg>
        <pc:spChg chg="mod">
          <ac:chgData name="Kumar, Harendra (Cognizant)" userId="8b8433c2-3ce6-4e38-9e1b-c8afb18e9057" providerId="ADAL" clId="{1A8CCD16-2660-4488-985E-3D0D747599E1}" dt="2023-04-03T10:53:26.252" v="367" actId="20577"/>
          <ac:spMkLst>
            <pc:docMk/>
            <pc:sldMk cId="785725705" sldId="292"/>
            <ac:spMk id="17" creationId="{00000000-0000-0000-0000-000000000000}"/>
          </ac:spMkLst>
        </pc:spChg>
      </pc:sldChg>
      <pc:sldChg chg="delSp modSp add mod">
        <pc:chgData name="Kumar, Harendra (Cognizant)" userId="8b8433c2-3ce6-4e38-9e1b-c8afb18e9057" providerId="ADAL" clId="{1A8CCD16-2660-4488-985E-3D0D747599E1}" dt="2023-04-03T10:51:59.412" v="357" actId="115"/>
        <pc:sldMkLst>
          <pc:docMk/>
          <pc:sldMk cId="1456905060" sldId="293"/>
        </pc:sldMkLst>
        <pc:spChg chg="del">
          <ac:chgData name="Kumar, Harendra (Cognizant)" userId="8b8433c2-3ce6-4e38-9e1b-c8afb18e9057" providerId="ADAL" clId="{1A8CCD16-2660-4488-985E-3D0D747599E1}" dt="2023-04-03T10:43:05.747" v="174" actId="21"/>
          <ac:spMkLst>
            <pc:docMk/>
            <pc:sldMk cId="1456905060" sldId="293"/>
            <ac:spMk id="6" creationId="{36C18FB9-59E7-96B5-9936-83F3B55F38E2}"/>
          </ac:spMkLst>
        </pc:spChg>
        <pc:spChg chg="del mod">
          <ac:chgData name="Kumar, Harendra (Cognizant)" userId="8b8433c2-3ce6-4e38-9e1b-c8afb18e9057" providerId="ADAL" clId="{1A8CCD16-2660-4488-985E-3D0D747599E1}" dt="2023-04-03T10:43:02.425" v="173" actId="21"/>
          <ac:spMkLst>
            <pc:docMk/>
            <pc:sldMk cId="1456905060" sldId="293"/>
            <ac:spMk id="7" creationId="{FECB05A3-091C-BB4C-293C-D91F24FAD8F1}"/>
          </ac:spMkLst>
        </pc:spChg>
        <pc:spChg chg="mod">
          <ac:chgData name="Kumar, Harendra (Cognizant)" userId="8b8433c2-3ce6-4e38-9e1b-c8afb18e9057" providerId="ADAL" clId="{1A8CCD16-2660-4488-985E-3D0D747599E1}" dt="2023-04-03T10:51:59.412" v="357" actId="115"/>
          <ac:spMkLst>
            <pc:docMk/>
            <pc:sldMk cId="1456905060" sldId="293"/>
            <ac:spMk id="10" creationId="{00000000-0000-0000-0000-000000000000}"/>
          </ac:spMkLst>
        </pc:spChg>
        <pc:picChg chg="del">
          <ac:chgData name="Kumar, Harendra (Cognizant)" userId="8b8433c2-3ce6-4e38-9e1b-c8afb18e9057" providerId="ADAL" clId="{1A8CCD16-2660-4488-985E-3D0D747599E1}" dt="2023-04-03T10:42:59.412" v="171" actId="21"/>
          <ac:picMkLst>
            <pc:docMk/>
            <pc:sldMk cId="1456905060" sldId="293"/>
            <ac:picMk id="5" creationId="{8B45853E-0110-E1D0-9122-748124353568}"/>
          </ac:picMkLst>
        </pc:picChg>
        <pc:picChg chg="mod">
          <ac:chgData name="Kumar, Harendra (Cognizant)" userId="8b8433c2-3ce6-4e38-9e1b-c8afb18e9057" providerId="ADAL" clId="{1A8CCD16-2660-4488-985E-3D0D747599E1}" dt="2023-04-03T10:43:32.985" v="185" actId="1035"/>
          <ac:picMkLst>
            <pc:docMk/>
            <pc:sldMk cId="1456905060" sldId="293"/>
            <ac:picMk id="9" creationId="{77677CE2-7EB1-EA27-ECBB-DA6DDB641771}"/>
          </ac:picMkLst>
        </pc:picChg>
      </pc:sldChg>
      <pc:sldChg chg="delSp modSp add mod">
        <pc:chgData name="Kumar, Harendra (Cognizant)" userId="8b8433c2-3ce6-4e38-9e1b-c8afb18e9057" providerId="ADAL" clId="{1A8CCD16-2660-4488-985E-3D0D747599E1}" dt="2023-04-03T11:01:11.658" v="733" actId="1036"/>
        <pc:sldMkLst>
          <pc:docMk/>
          <pc:sldMk cId="367818717" sldId="294"/>
        </pc:sldMkLst>
        <pc:spChg chg="del mod">
          <ac:chgData name="Kumar, Harendra (Cognizant)" userId="8b8433c2-3ce6-4e38-9e1b-c8afb18e9057" providerId="ADAL" clId="{1A8CCD16-2660-4488-985E-3D0D747599E1}" dt="2023-04-03T11:00:17.287" v="714" actId="21"/>
          <ac:spMkLst>
            <pc:docMk/>
            <pc:sldMk cId="367818717" sldId="294"/>
            <ac:spMk id="10" creationId="{00000000-0000-0000-0000-000000000000}"/>
          </ac:spMkLst>
        </pc:spChg>
        <pc:spChg chg="mod">
          <ac:chgData name="Kumar, Harendra (Cognizant)" userId="8b8433c2-3ce6-4e38-9e1b-c8afb18e9057" providerId="ADAL" clId="{1A8CCD16-2660-4488-985E-3D0D747599E1}" dt="2023-04-03T11:01:11.658" v="733" actId="1036"/>
          <ac:spMkLst>
            <pc:docMk/>
            <pc:sldMk cId="367818717" sldId="294"/>
            <ac:spMk id="17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18ECC6-4C07-4ED0-B457-A8875E161891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5585729-31E8-4080-A4AC-F9E8A5AD39F6}">
      <dgm:prSet/>
      <dgm:spPr/>
      <dgm:t>
        <a:bodyPr/>
        <a:lstStyle/>
        <a:p>
          <a:r>
            <a:rPr lang="en-US" b="1" i="0" dirty="0"/>
            <a:t>TDD &amp; BDD [</a:t>
          </a:r>
          <a:r>
            <a:rPr lang="en-US" b="1" i="0"/>
            <a:t>mainly in .NET]</a:t>
          </a:r>
          <a:endParaRPr lang="en-US" b="1" i="0" dirty="0"/>
        </a:p>
        <a:p>
          <a:r>
            <a:rPr lang="en-US" b="1" i="0" dirty="0"/>
            <a:t>(Refresher)</a:t>
          </a:r>
          <a:endParaRPr lang="en-US" dirty="0"/>
        </a:p>
      </dgm:t>
    </dgm:pt>
    <dgm:pt modelId="{4736A3DD-BAE6-4A5A-9EFC-ACFDCC57D94D}" type="parTrans" cxnId="{0697E87E-1D9E-4FD4-A917-9D00A5C777C7}">
      <dgm:prSet/>
      <dgm:spPr/>
      <dgm:t>
        <a:bodyPr/>
        <a:lstStyle/>
        <a:p>
          <a:endParaRPr lang="en-US"/>
        </a:p>
      </dgm:t>
    </dgm:pt>
    <dgm:pt modelId="{776B4B96-121A-4673-825F-A8FB9B16A48D}" type="sibTrans" cxnId="{0697E87E-1D9E-4FD4-A917-9D00A5C777C7}">
      <dgm:prSet/>
      <dgm:spPr/>
      <dgm:t>
        <a:bodyPr/>
        <a:lstStyle/>
        <a:p>
          <a:endParaRPr lang="en-US"/>
        </a:p>
      </dgm:t>
    </dgm:pt>
    <dgm:pt modelId="{372D3855-33CE-4AA6-B521-95368CEBF303}" type="pres">
      <dgm:prSet presAssocID="{3D18ECC6-4C07-4ED0-B457-A8875E161891}" presName="linear" presStyleCnt="0">
        <dgm:presLayoutVars>
          <dgm:animLvl val="lvl"/>
          <dgm:resizeHandles val="exact"/>
        </dgm:presLayoutVars>
      </dgm:prSet>
      <dgm:spPr/>
    </dgm:pt>
    <dgm:pt modelId="{8BDC319F-5CB9-4546-B805-D62F0303BCC3}" type="pres">
      <dgm:prSet presAssocID="{15585729-31E8-4080-A4AC-F9E8A5AD39F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138E30E-8285-4AF3-9897-26542BFB33C0}" type="presOf" srcId="{15585729-31E8-4080-A4AC-F9E8A5AD39F6}" destId="{8BDC319F-5CB9-4546-B805-D62F0303BCC3}" srcOrd="0" destOrd="0" presId="urn:microsoft.com/office/officeart/2005/8/layout/vList2"/>
    <dgm:cxn modelId="{84B12825-B80A-4803-9B0C-8B2B98F6F13B}" type="presOf" srcId="{3D18ECC6-4C07-4ED0-B457-A8875E161891}" destId="{372D3855-33CE-4AA6-B521-95368CEBF303}" srcOrd="0" destOrd="0" presId="urn:microsoft.com/office/officeart/2005/8/layout/vList2"/>
    <dgm:cxn modelId="{0697E87E-1D9E-4FD4-A917-9D00A5C777C7}" srcId="{3D18ECC6-4C07-4ED0-B457-A8875E161891}" destId="{15585729-31E8-4080-A4AC-F9E8A5AD39F6}" srcOrd="0" destOrd="0" parTransId="{4736A3DD-BAE6-4A5A-9EFC-ACFDCC57D94D}" sibTransId="{776B4B96-121A-4673-825F-A8FB9B16A48D}"/>
    <dgm:cxn modelId="{20BB53BC-EDF4-4028-B07A-7C54661C4202}" type="presParOf" srcId="{372D3855-33CE-4AA6-B521-95368CEBF303}" destId="{8BDC319F-5CB9-4546-B805-D62F0303BCC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D18ECC6-4C07-4ED0-B457-A8875E161891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5585729-31E8-4080-A4AC-F9E8A5AD39F6}">
      <dgm:prSet/>
      <dgm:spPr/>
      <dgm:t>
        <a:bodyPr/>
        <a:lstStyle/>
        <a:p>
          <a:r>
            <a:rPr lang="en-US" b="1" i="0" dirty="0"/>
            <a:t>TDD - </a:t>
          </a:r>
          <a:r>
            <a:rPr lang="en-US" b="1" i="0" dirty="0" err="1"/>
            <a:t>Persistance</a:t>
          </a:r>
          <a:endParaRPr lang="en-US" dirty="0"/>
        </a:p>
      </dgm:t>
    </dgm:pt>
    <dgm:pt modelId="{4736A3DD-BAE6-4A5A-9EFC-ACFDCC57D94D}" type="parTrans" cxnId="{0697E87E-1D9E-4FD4-A917-9D00A5C777C7}">
      <dgm:prSet/>
      <dgm:spPr/>
      <dgm:t>
        <a:bodyPr/>
        <a:lstStyle/>
        <a:p>
          <a:endParaRPr lang="en-US"/>
        </a:p>
      </dgm:t>
    </dgm:pt>
    <dgm:pt modelId="{776B4B96-121A-4673-825F-A8FB9B16A48D}" type="sibTrans" cxnId="{0697E87E-1D9E-4FD4-A917-9D00A5C777C7}">
      <dgm:prSet/>
      <dgm:spPr/>
      <dgm:t>
        <a:bodyPr/>
        <a:lstStyle/>
        <a:p>
          <a:endParaRPr lang="en-US"/>
        </a:p>
      </dgm:t>
    </dgm:pt>
    <dgm:pt modelId="{372D3855-33CE-4AA6-B521-95368CEBF303}" type="pres">
      <dgm:prSet presAssocID="{3D18ECC6-4C07-4ED0-B457-A8875E161891}" presName="linear" presStyleCnt="0">
        <dgm:presLayoutVars>
          <dgm:animLvl val="lvl"/>
          <dgm:resizeHandles val="exact"/>
        </dgm:presLayoutVars>
      </dgm:prSet>
      <dgm:spPr/>
    </dgm:pt>
    <dgm:pt modelId="{8BDC319F-5CB9-4546-B805-D62F0303BCC3}" type="pres">
      <dgm:prSet presAssocID="{15585729-31E8-4080-A4AC-F9E8A5AD39F6}" presName="parentText" presStyleLbl="node1" presStyleIdx="0" presStyleCnt="1" custScaleY="107023" custLinFactNeighborY="1117">
        <dgm:presLayoutVars>
          <dgm:chMax val="0"/>
          <dgm:bulletEnabled val="1"/>
        </dgm:presLayoutVars>
      </dgm:prSet>
      <dgm:spPr/>
    </dgm:pt>
  </dgm:ptLst>
  <dgm:cxnLst>
    <dgm:cxn modelId="{7138E30E-8285-4AF3-9897-26542BFB33C0}" type="presOf" srcId="{15585729-31E8-4080-A4AC-F9E8A5AD39F6}" destId="{8BDC319F-5CB9-4546-B805-D62F0303BCC3}" srcOrd="0" destOrd="0" presId="urn:microsoft.com/office/officeart/2005/8/layout/vList2"/>
    <dgm:cxn modelId="{84B12825-B80A-4803-9B0C-8B2B98F6F13B}" type="presOf" srcId="{3D18ECC6-4C07-4ED0-B457-A8875E161891}" destId="{372D3855-33CE-4AA6-B521-95368CEBF303}" srcOrd="0" destOrd="0" presId="urn:microsoft.com/office/officeart/2005/8/layout/vList2"/>
    <dgm:cxn modelId="{0697E87E-1D9E-4FD4-A917-9D00A5C777C7}" srcId="{3D18ECC6-4C07-4ED0-B457-A8875E161891}" destId="{15585729-31E8-4080-A4AC-F9E8A5AD39F6}" srcOrd="0" destOrd="0" parTransId="{4736A3DD-BAE6-4A5A-9EFC-ACFDCC57D94D}" sibTransId="{776B4B96-121A-4673-825F-A8FB9B16A48D}"/>
    <dgm:cxn modelId="{20BB53BC-EDF4-4028-B07A-7C54661C4202}" type="presParOf" srcId="{372D3855-33CE-4AA6-B521-95368CEBF303}" destId="{8BDC319F-5CB9-4546-B805-D62F0303BCC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D18ECC6-4C07-4ED0-B457-A8875E161891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5585729-31E8-4080-A4AC-F9E8A5AD39F6}">
      <dgm:prSet/>
      <dgm:spPr/>
      <dgm:t>
        <a:bodyPr/>
        <a:lstStyle/>
        <a:p>
          <a:r>
            <a:rPr lang="en-US" b="1" i="0" dirty="0"/>
            <a:t>BDD- Basics</a:t>
          </a:r>
          <a:endParaRPr lang="en-US" dirty="0"/>
        </a:p>
      </dgm:t>
    </dgm:pt>
    <dgm:pt modelId="{4736A3DD-BAE6-4A5A-9EFC-ACFDCC57D94D}" type="parTrans" cxnId="{0697E87E-1D9E-4FD4-A917-9D00A5C777C7}">
      <dgm:prSet/>
      <dgm:spPr/>
      <dgm:t>
        <a:bodyPr/>
        <a:lstStyle/>
        <a:p>
          <a:endParaRPr lang="en-US"/>
        </a:p>
      </dgm:t>
    </dgm:pt>
    <dgm:pt modelId="{776B4B96-121A-4673-825F-A8FB9B16A48D}" type="sibTrans" cxnId="{0697E87E-1D9E-4FD4-A917-9D00A5C777C7}">
      <dgm:prSet/>
      <dgm:spPr/>
      <dgm:t>
        <a:bodyPr/>
        <a:lstStyle/>
        <a:p>
          <a:endParaRPr lang="en-US"/>
        </a:p>
      </dgm:t>
    </dgm:pt>
    <dgm:pt modelId="{372D3855-33CE-4AA6-B521-95368CEBF303}" type="pres">
      <dgm:prSet presAssocID="{3D18ECC6-4C07-4ED0-B457-A8875E161891}" presName="linear" presStyleCnt="0">
        <dgm:presLayoutVars>
          <dgm:animLvl val="lvl"/>
          <dgm:resizeHandles val="exact"/>
        </dgm:presLayoutVars>
      </dgm:prSet>
      <dgm:spPr/>
    </dgm:pt>
    <dgm:pt modelId="{8BDC319F-5CB9-4546-B805-D62F0303BCC3}" type="pres">
      <dgm:prSet presAssocID="{15585729-31E8-4080-A4AC-F9E8A5AD39F6}" presName="parentText" presStyleLbl="node1" presStyleIdx="0" presStyleCnt="1" custScaleY="107023" custLinFactNeighborY="1117">
        <dgm:presLayoutVars>
          <dgm:chMax val="0"/>
          <dgm:bulletEnabled val="1"/>
        </dgm:presLayoutVars>
      </dgm:prSet>
      <dgm:spPr/>
    </dgm:pt>
  </dgm:ptLst>
  <dgm:cxnLst>
    <dgm:cxn modelId="{7138E30E-8285-4AF3-9897-26542BFB33C0}" type="presOf" srcId="{15585729-31E8-4080-A4AC-F9E8A5AD39F6}" destId="{8BDC319F-5CB9-4546-B805-D62F0303BCC3}" srcOrd="0" destOrd="0" presId="urn:microsoft.com/office/officeart/2005/8/layout/vList2"/>
    <dgm:cxn modelId="{84B12825-B80A-4803-9B0C-8B2B98F6F13B}" type="presOf" srcId="{3D18ECC6-4C07-4ED0-B457-A8875E161891}" destId="{372D3855-33CE-4AA6-B521-95368CEBF303}" srcOrd="0" destOrd="0" presId="urn:microsoft.com/office/officeart/2005/8/layout/vList2"/>
    <dgm:cxn modelId="{0697E87E-1D9E-4FD4-A917-9D00A5C777C7}" srcId="{3D18ECC6-4C07-4ED0-B457-A8875E161891}" destId="{15585729-31E8-4080-A4AC-F9E8A5AD39F6}" srcOrd="0" destOrd="0" parTransId="{4736A3DD-BAE6-4A5A-9EFC-ACFDCC57D94D}" sibTransId="{776B4B96-121A-4673-825F-A8FB9B16A48D}"/>
    <dgm:cxn modelId="{20BB53BC-EDF4-4028-B07A-7C54661C4202}" type="presParOf" srcId="{372D3855-33CE-4AA6-B521-95368CEBF303}" destId="{8BDC319F-5CB9-4546-B805-D62F0303BCC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D18ECC6-4C07-4ED0-B457-A8875E161891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5585729-31E8-4080-A4AC-F9E8A5AD39F6}">
      <dgm:prSet/>
      <dgm:spPr/>
      <dgm:t>
        <a:bodyPr/>
        <a:lstStyle/>
        <a:p>
          <a:r>
            <a:rPr lang="en-US" b="1" i="0" dirty="0"/>
            <a:t>BDD- Gherkin</a:t>
          </a:r>
          <a:endParaRPr lang="en-US" dirty="0"/>
        </a:p>
      </dgm:t>
    </dgm:pt>
    <dgm:pt modelId="{4736A3DD-BAE6-4A5A-9EFC-ACFDCC57D94D}" type="parTrans" cxnId="{0697E87E-1D9E-4FD4-A917-9D00A5C777C7}">
      <dgm:prSet/>
      <dgm:spPr/>
      <dgm:t>
        <a:bodyPr/>
        <a:lstStyle/>
        <a:p>
          <a:endParaRPr lang="en-US"/>
        </a:p>
      </dgm:t>
    </dgm:pt>
    <dgm:pt modelId="{776B4B96-121A-4673-825F-A8FB9B16A48D}" type="sibTrans" cxnId="{0697E87E-1D9E-4FD4-A917-9D00A5C777C7}">
      <dgm:prSet/>
      <dgm:spPr/>
      <dgm:t>
        <a:bodyPr/>
        <a:lstStyle/>
        <a:p>
          <a:endParaRPr lang="en-US"/>
        </a:p>
      </dgm:t>
    </dgm:pt>
    <dgm:pt modelId="{372D3855-33CE-4AA6-B521-95368CEBF303}" type="pres">
      <dgm:prSet presAssocID="{3D18ECC6-4C07-4ED0-B457-A8875E161891}" presName="linear" presStyleCnt="0">
        <dgm:presLayoutVars>
          <dgm:animLvl val="lvl"/>
          <dgm:resizeHandles val="exact"/>
        </dgm:presLayoutVars>
      </dgm:prSet>
      <dgm:spPr/>
    </dgm:pt>
    <dgm:pt modelId="{8BDC319F-5CB9-4546-B805-D62F0303BCC3}" type="pres">
      <dgm:prSet presAssocID="{15585729-31E8-4080-A4AC-F9E8A5AD39F6}" presName="parentText" presStyleLbl="node1" presStyleIdx="0" presStyleCnt="1" custScaleY="107023" custLinFactNeighborY="1117">
        <dgm:presLayoutVars>
          <dgm:chMax val="0"/>
          <dgm:bulletEnabled val="1"/>
        </dgm:presLayoutVars>
      </dgm:prSet>
      <dgm:spPr/>
    </dgm:pt>
  </dgm:ptLst>
  <dgm:cxnLst>
    <dgm:cxn modelId="{7138E30E-8285-4AF3-9897-26542BFB33C0}" type="presOf" srcId="{15585729-31E8-4080-A4AC-F9E8A5AD39F6}" destId="{8BDC319F-5CB9-4546-B805-D62F0303BCC3}" srcOrd="0" destOrd="0" presId="urn:microsoft.com/office/officeart/2005/8/layout/vList2"/>
    <dgm:cxn modelId="{84B12825-B80A-4803-9B0C-8B2B98F6F13B}" type="presOf" srcId="{3D18ECC6-4C07-4ED0-B457-A8875E161891}" destId="{372D3855-33CE-4AA6-B521-95368CEBF303}" srcOrd="0" destOrd="0" presId="urn:microsoft.com/office/officeart/2005/8/layout/vList2"/>
    <dgm:cxn modelId="{0697E87E-1D9E-4FD4-A917-9D00A5C777C7}" srcId="{3D18ECC6-4C07-4ED0-B457-A8875E161891}" destId="{15585729-31E8-4080-A4AC-F9E8A5AD39F6}" srcOrd="0" destOrd="0" parTransId="{4736A3DD-BAE6-4A5A-9EFC-ACFDCC57D94D}" sibTransId="{776B4B96-121A-4673-825F-A8FB9B16A48D}"/>
    <dgm:cxn modelId="{20BB53BC-EDF4-4028-B07A-7C54661C4202}" type="presParOf" srcId="{372D3855-33CE-4AA6-B521-95368CEBF303}" destId="{8BDC319F-5CB9-4546-B805-D62F0303BCC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D18ECC6-4C07-4ED0-B457-A8875E161891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5585729-31E8-4080-A4AC-F9E8A5AD39F6}">
      <dgm:prSet/>
      <dgm:spPr/>
      <dgm:t>
        <a:bodyPr/>
        <a:lstStyle/>
        <a:p>
          <a:r>
            <a:rPr lang="en-US" b="1" i="0" dirty="0"/>
            <a:t>TD &amp; BDD- Katas</a:t>
          </a:r>
          <a:endParaRPr lang="en-US" dirty="0"/>
        </a:p>
      </dgm:t>
    </dgm:pt>
    <dgm:pt modelId="{4736A3DD-BAE6-4A5A-9EFC-ACFDCC57D94D}" type="parTrans" cxnId="{0697E87E-1D9E-4FD4-A917-9D00A5C777C7}">
      <dgm:prSet/>
      <dgm:spPr/>
      <dgm:t>
        <a:bodyPr/>
        <a:lstStyle/>
        <a:p>
          <a:endParaRPr lang="en-US"/>
        </a:p>
      </dgm:t>
    </dgm:pt>
    <dgm:pt modelId="{776B4B96-121A-4673-825F-A8FB9B16A48D}" type="sibTrans" cxnId="{0697E87E-1D9E-4FD4-A917-9D00A5C777C7}">
      <dgm:prSet/>
      <dgm:spPr/>
      <dgm:t>
        <a:bodyPr/>
        <a:lstStyle/>
        <a:p>
          <a:endParaRPr lang="en-US"/>
        </a:p>
      </dgm:t>
    </dgm:pt>
    <dgm:pt modelId="{372D3855-33CE-4AA6-B521-95368CEBF303}" type="pres">
      <dgm:prSet presAssocID="{3D18ECC6-4C07-4ED0-B457-A8875E161891}" presName="linear" presStyleCnt="0">
        <dgm:presLayoutVars>
          <dgm:animLvl val="lvl"/>
          <dgm:resizeHandles val="exact"/>
        </dgm:presLayoutVars>
      </dgm:prSet>
      <dgm:spPr/>
    </dgm:pt>
    <dgm:pt modelId="{8BDC319F-5CB9-4546-B805-D62F0303BCC3}" type="pres">
      <dgm:prSet presAssocID="{15585729-31E8-4080-A4AC-F9E8A5AD39F6}" presName="parentText" presStyleLbl="node1" presStyleIdx="0" presStyleCnt="1" custScaleY="107023" custLinFactNeighborY="1117">
        <dgm:presLayoutVars>
          <dgm:chMax val="0"/>
          <dgm:bulletEnabled val="1"/>
        </dgm:presLayoutVars>
      </dgm:prSet>
      <dgm:spPr/>
    </dgm:pt>
  </dgm:ptLst>
  <dgm:cxnLst>
    <dgm:cxn modelId="{7138E30E-8285-4AF3-9897-26542BFB33C0}" type="presOf" srcId="{15585729-31E8-4080-A4AC-F9E8A5AD39F6}" destId="{8BDC319F-5CB9-4546-B805-D62F0303BCC3}" srcOrd="0" destOrd="0" presId="urn:microsoft.com/office/officeart/2005/8/layout/vList2"/>
    <dgm:cxn modelId="{84B12825-B80A-4803-9B0C-8B2B98F6F13B}" type="presOf" srcId="{3D18ECC6-4C07-4ED0-B457-A8875E161891}" destId="{372D3855-33CE-4AA6-B521-95368CEBF303}" srcOrd="0" destOrd="0" presId="urn:microsoft.com/office/officeart/2005/8/layout/vList2"/>
    <dgm:cxn modelId="{0697E87E-1D9E-4FD4-A917-9D00A5C777C7}" srcId="{3D18ECC6-4C07-4ED0-B457-A8875E161891}" destId="{15585729-31E8-4080-A4AC-F9E8A5AD39F6}" srcOrd="0" destOrd="0" parTransId="{4736A3DD-BAE6-4A5A-9EFC-ACFDCC57D94D}" sibTransId="{776B4B96-121A-4673-825F-A8FB9B16A48D}"/>
    <dgm:cxn modelId="{20BB53BC-EDF4-4028-B07A-7C54661C4202}" type="presParOf" srcId="{372D3855-33CE-4AA6-B521-95368CEBF303}" destId="{8BDC319F-5CB9-4546-B805-D62F0303BCC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18ECC6-4C07-4ED0-B457-A8875E161891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5585729-31E8-4080-A4AC-F9E8A5AD39F6}">
      <dgm:prSet/>
      <dgm:spPr/>
      <dgm:t>
        <a:bodyPr/>
        <a:lstStyle/>
        <a:p>
          <a:r>
            <a:rPr lang="en-US" b="1" i="0" dirty="0"/>
            <a:t>TDD Basics</a:t>
          </a:r>
          <a:endParaRPr lang="en-US" dirty="0"/>
        </a:p>
      </dgm:t>
    </dgm:pt>
    <dgm:pt modelId="{4736A3DD-BAE6-4A5A-9EFC-ACFDCC57D94D}" type="parTrans" cxnId="{0697E87E-1D9E-4FD4-A917-9D00A5C777C7}">
      <dgm:prSet/>
      <dgm:spPr/>
      <dgm:t>
        <a:bodyPr/>
        <a:lstStyle/>
        <a:p>
          <a:endParaRPr lang="en-US"/>
        </a:p>
      </dgm:t>
    </dgm:pt>
    <dgm:pt modelId="{776B4B96-121A-4673-825F-A8FB9B16A48D}" type="sibTrans" cxnId="{0697E87E-1D9E-4FD4-A917-9D00A5C777C7}">
      <dgm:prSet/>
      <dgm:spPr/>
      <dgm:t>
        <a:bodyPr/>
        <a:lstStyle/>
        <a:p>
          <a:endParaRPr lang="en-US"/>
        </a:p>
      </dgm:t>
    </dgm:pt>
    <dgm:pt modelId="{372D3855-33CE-4AA6-B521-95368CEBF303}" type="pres">
      <dgm:prSet presAssocID="{3D18ECC6-4C07-4ED0-B457-A8875E161891}" presName="linear" presStyleCnt="0">
        <dgm:presLayoutVars>
          <dgm:animLvl val="lvl"/>
          <dgm:resizeHandles val="exact"/>
        </dgm:presLayoutVars>
      </dgm:prSet>
      <dgm:spPr/>
    </dgm:pt>
    <dgm:pt modelId="{8BDC319F-5CB9-4546-B805-D62F0303BCC3}" type="pres">
      <dgm:prSet presAssocID="{15585729-31E8-4080-A4AC-F9E8A5AD39F6}" presName="parentText" presStyleLbl="node1" presStyleIdx="0" presStyleCnt="1" custLinFactNeighborY="-14971">
        <dgm:presLayoutVars>
          <dgm:chMax val="0"/>
          <dgm:bulletEnabled val="1"/>
        </dgm:presLayoutVars>
      </dgm:prSet>
      <dgm:spPr/>
    </dgm:pt>
  </dgm:ptLst>
  <dgm:cxnLst>
    <dgm:cxn modelId="{7138E30E-8285-4AF3-9897-26542BFB33C0}" type="presOf" srcId="{15585729-31E8-4080-A4AC-F9E8A5AD39F6}" destId="{8BDC319F-5CB9-4546-B805-D62F0303BCC3}" srcOrd="0" destOrd="0" presId="urn:microsoft.com/office/officeart/2005/8/layout/vList2"/>
    <dgm:cxn modelId="{84B12825-B80A-4803-9B0C-8B2B98F6F13B}" type="presOf" srcId="{3D18ECC6-4C07-4ED0-B457-A8875E161891}" destId="{372D3855-33CE-4AA6-B521-95368CEBF303}" srcOrd="0" destOrd="0" presId="urn:microsoft.com/office/officeart/2005/8/layout/vList2"/>
    <dgm:cxn modelId="{0697E87E-1D9E-4FD4-A917-9D00A5C777C7}" srcId="{3D18ECC6-4C07-4ED0-B457-A8875E161891}" destId="{15585729-31E8-4080-A4AC-F9E8A5AD39F6}" srcOrd="0" destOrd="0" parTransId="{4736A3DD-BAE6-4A5A-9EFC-ACFDCC57D94D}" sibTransId="{776B4B96-121A-4673-825F-A8FB9B16A48D}"/>
    <dgm:cxn modelId="{20BB53BC-EDF4-4028-B07A-7C54661C4202}" type="presParOf" srcId="{372D3855-33CE-4AA6-B521-95368CEBF303}" destId="{8BDC319F-5CB9-4546-B805-D62F0303BCC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18ECC6-4C07-4ED0-B457-A8875E161891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5585729-31E8-4080-A4AC-F9E8A5AD39F6}">
      <dgm:prSet/>
      <dgm:spPr/>
      <dgm:t>
        <a:bodyPr/>
        <a:lstStyle/>
        <a:p>
          <a:r>
            <a:rPr lang="en-US" b="1" i="0" dirty="0"/>
            <a:t>TDD Basics</a:t>
          </a:r>
          <a:endParaRPr lang="en-US" dirty="0"/>
        </a:p>
      </dgm:t>
    </dgm:pt>
    <dgm:pt modelId="{4736A3DD-BAE6-4A5A-9EFC-ACFDCC57D94D}" type="parTrans" cxnId="{0697E87E-1D9E-4FD4-A917-9D00A5C777C7}">
      <dgm:prSet/>
      <dgm:spPr/>
      <dgm:t>
        <a:bodyPr/>
        <a:lstStyle/>
        <a:p>
          <a:endParaRPr lang="en-US"/>
        </a:p>
      </dgm:t>
    </dgm:pt>
    <dgm:pt modelId="{776B4B96-121A-4673-825F-A8FB9B16A48D}" type="sibTrans" cxnId="{0697E87E-1D9E-4FD4-A917-9D00A5C777C7}">
      <dgm:prSet/>
      <dgm:spPr/>
      <dgm:t>
        <a:bodyPr/>
        <a:lstStyle/>
        <a:p>
          <a:endParaRPr lang="en-US"/>
        </a:p>
      </dgm:t>
    </dgm:pt>
    <dgm:pt modelId="{372D3855-33CE-4AA6-B521-95368CEBF303}" type="pres">
      <dgm:prSet presAssocID="{3D18ECC6-4C07-4ED0-B457-A8875E161891}" presName="linear" presStyleCnt="0">
        <dgm:presLayoutVars>
          <dgm:animLvl val="lvl"/>
          <dgm:resizeHandles val="exact"/>
        </dgm:presLayoutVars>
      </dgm:prSet>
      <dgm:spPr/>
    </dgm:pt>
    <dgm:pt modelId="{8BDC319F-5CB9-4546-B805-D62F0303BCC3}" type="pres">
      <dgm:prSet presAssocID="{15585729-31E8-4080-A4AC-F9E8A5AD39F6}" presName="parentText" presStyleLbl="node1" presStyleIdx="0" presStyleCnt="1" custLinFactNeighborY="-14971">
        <dgm:presLayoutVars>
          <dgm:chMax val="0"/>
          <dgm:bulletEnabled val="1"/>
        </dgm:presLayoutVars>
      </dgm:prSet>
      <dgm:spPr/>
    </dgm:pt>
  </dgm:ptLst>
  <dgm:cxnLst>
    <dgm:cxn modelId="{7138E30E-8285-4AF3-9897-26542BFB33C0}" type="presOf" srcId="{15585729-31E8-4080-A4AC-F9E8A5AD39F6}" destId="{8BDC319F-5CB9-4546-B805-D62F0303BCC3}" srcOrd="0" destOrd="0" presId="urn:microsoft.com/office/officeart/2005/8/layout/vList2"/>
    <dgm:cxn modelId="{84B12825-B80A-4803-9B0C-8B2B98F6F13B}" type="presOf" srcId="{3D18ECC6-4C07-4ED0-B457-A8875E161891}" destId="{372D3855-33CE-4AA6-B521-95368CEBF303}" srcOrd="0" destOrd="0" presId="urn:microsoft.com/office/officeart/2005/8/layout/vList2"/>
    <dgm:cxn modelId="{0697E87E-1D9E-4FD4-A917-9D00A5C777C7}" srcId="{3D18ECC6-4C07-4ED0-B457-A8875E161891}" destId="{15585729-31E8-4080-A4AC-F9E8A5AD39F6}" srcOrd="0" destOrd="0" parTransId="{4736A3DD-BAE6-4A5A-9EFC-ACFDCC57D94D}" sibTransId="{776B4B96-121A-4673-825F-A8FB9B16A48D}"/>
    <dgm:cxn modelId="{20BB53BC-EDF4-4028-B07A-7C54661C4202}" type="presParOf" srcId="{372D3855-33CE-4AA6-B521-95368CEBF303}" destId="{8BDC319F-5CB9-4546-B805-D62F0303BCC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D18ECC6-4C07-4ED0-B457-A8875E161891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5585729-31E8-4080-A4AC-F9E8A5AD39F6}">
      <dgm:prSet/>
      <dgm:spPr/>
      <dgm:t>
        <a:bodyPr/>
        <a:lstStyle/>
        <a:p>
          <a:r>
            <a:rPr lang="en-US" b="1" i="0" dirty="0"/>
            <a:t>TDD Basics</a:t>
          </a:r>
          <a:endParaRPr lang="en-US" dirty="0"/>
        </a:p>
      </dgm:t>
    </dgm:pt>
    <dgm:pt modelId="{4736A3DD-BAE6-4A5A-9EFC-ACFDCC57D94D}" type="parTrans" cxnId="{0697E87E-1D9E-4FD4-A917-9D00A5C777C7}">
      <dgm:prSet/>
      <dgm:spPr/>
      <dgm:t>
        <a:bodyPr/>
        <a:lstStyle/>
        <a:p>
          <a:endParaRPr lang="en-US"/>
        </a:p>
      </dgm:t>
    </dgm:pt>
    <dgm:pt modelId="{776B4B96-121A-4673-825F-A8FB9B16A48D}" type="sibTrans" cxnId="{0697E87E-1D9E-4FD4-A917-9D00A5C777C7}">
      <dgm:prSet/>
      <dgm:spPr/>
      <dgm:t>
        <a:bodyPr/>
        <a:lstStyle/>
        <a:p>
          <a:endParaRPr lang="en-US"/>
        </a:p>
      </dgm:t>
    </dgm:pt>
    <dgm:pt modelId="{372D3855-33CE-4AA6-B521-95368CEBF303}" type="pres">
      <dgm:prSet presAssocID="{3D18ECC6-4C07-4ED0-B457-A8875E161891}" presName="linear" presStyleCnt="0">
        <dgm:presLayoutVars>
          <dgm:animLvl val="lvl"/>
          <dgm:resizeHandles val="exact"/>
        </dgm:presLayoutVars>
      </dgm:prSet>
      <dgm:spPr/>
    </dgm:pt>
    <dgm:pt modelId="{8BDC319F-5CB9-4546-B805-D62F0303BCC3}" type="pres">
      <dgm:prSet presAssocID="{15585729-31E8-4080-A4AC-F9E8A5AD39F6}" presName="parentText" presStyleLbl="node1" presStyleIdx="0" presStyleCnt="1" custLinFactNeighborY="-14971">
        <dgm:presLayoutVars>
          <dgm:chMax val="0"/>
          <dgm:bulletEnabled val="1"/>
        </dgm:presLayoutVars>
      </dgm:prSet>
      <dgm:spPr/>
    </dgm:pt>
  </dgm:ptLst>
  <dgm:cxnLst>
    <dgm:cxn modelId="{7138E30E-8285-4AF3-9897-26542BFB33C0}" type="presOf" srcId="{15585729-31E8-4080-A4AC-F9E8A5AD39F6}" destId="{8BDC319F-5CB9-4546-B805-D62F0303BCC3}" srcOrd="0" destOrd="0" presId="urn:microsoft.com/office/officeart/2005/8/layout/vList2"/>
    <dgm:cxn modelId="{84B12825-B80A-4803-9B0C-8B2B98F6F13B}" type="presOf" srcId="{3D18ECC6-4C07-4ED0-B457-A8875E161891}" destId="{372D3855-33CE-4AA6-B521-95368CEBF303}" srcOrd="0" destOrd="0" presId="urn:microsoft.com/office/officeart/2005/8/layout/vList2"/>
    <dgm:cxn modelId="{0697E87E-1D9E-4FD4-A917-9D00A5C777C7}" srcId="{3D18ECC6-4C07-4ED0-B457-A8875E161891}" destId="{15585729-31E8-4080-A4AC-F9E8A5AD39F6}" srcOrd="0" destOrd="0" parTransId="{4736A3DD-BAE6-4A5A-9EFC-ACFDCC57D94D}" sibTransId="{776B4B96-121A-4673-825F-A8FB9B16A48D}"/>
    <dgm:cxn modelId="{20BB53BC-EDF4-4028-B07A-7C54661C4202}" type="presParOf" srcId="{372D3855-33CE-4AA6-B521-95368CEBF303}" destId="{8BDC319F-5CB9-4546-B805-D62F0303BCC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18ECC6-4C07-4ED0-B457-A8875E161891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5585729-31E8-4080-A4AC-F9E8A5AD39F6}">
      <dgm:prSet/>
      <dgm:spPr/>
      <dgm:t>
        <a:bodyPr/>
        <a:lstStyle/>
        <a:p>
          <a:r>
            <a:rPr lang="en-US" b="1" i="0" dirty="0"/>
            <a:t>TDD Basics</a:t>
          </a:r>
          <a:endParaRPr lang="en-US" dirty="0"/>
        </a:p>
      </dgm:t>
    </dgm:pt>
    <dgm:pt modelId="{4736A3DD-BAE6-4A5A-9EFC-ACFDCC57D94D}" type="parTrans" cxnId="{0697E87E-1D9E-4FD4-A917-9D00A5C777C7}">
      <dgm:prSet/>
      <dgm:spPr/>
      <dgm:t>
        <a:bodyPr/>
        <a:lstStyle/>
        <a:p>
          <a:endParaRPr lang="en-US"/>
        </a:p>
      </dgm:t>
    </dgm:pt>
    <dgm:pt modelId="{776B4B96-121A-4673-825F-A8FB9B16A48D}" type="sibTrans" cxnId="{0697E87E-1D9E-4FD4-A917-9D00A5C777C7}">
      <dgm:prSet/>
      <dgm:spPr/>
      <dgm:t>
        <a:bodyPr/>
        <a:lstStyle/>
        <a:p>
          <a:endParaRPr lang="en-US"/>
        </a:p>
      </dgm:t>
    </dgm:pt>
    <dgm:pt modelId="{372D3855-33CE-4AA6-B521-95368CEBF303}" type="pres">
      <dgm:prSet presAssocID="{3D18ECC6-4C07-4ED0-B457-A8875E161891}" presName="linear" presStyleCnt="0">
        <dgm:presLayoutVars>
          <dgm:animLvl val="lvl"/>
          <dgm:resizeHandles val="exact"/>
        </dgm:presLayoutVars>
      </dgm:prSet>
      <dgm:spPr/>
    </dgm:pt>
    <dgm:pt modelId="{8BDC319F-5CB9-4546-B805-D62F0303BCC3}" type="pres">
      <dgm:prSet presAssocID="{15585729-31E8-4080-A4AC-F9E8A5AD39F6}" presName="parentText" presStyleLbl="node1" presStyleIdx="0" presStyleCnt="1" custLinFactNeighborY="-14971">
        <dgm:presLayoutVars>
          <dgm:chMax val="0"/>
          <dgm:bulletEnabled val="1"/>
        </dgm:presLayoutVars>
      </dgm:prSet>
      <dgm:spPr/>
    </dgm:pt>
  </dgm:ptLst>
  <dgm:cxnLst>
    <dgm:cxn modelId="{7138E30E-8285-4AF3-9897-26542BFB33C0}" type="presOf" srcId="{15585729-31E8-4080-A4AC-F9E8A5AD39F6}" destId="{8BDC319F-5CB9-4546-B805-D62F0303BCC3}" srcOrd="0" destOrd="0" presId="urn:microsoft.com/office/officeart/2005/8/layout/vList2"/>
    <dgm:cxn modelId="{84B12825-B80A-4803-9B0C-8B2B98F6F13B}" type="presOf" srcId="{3D18ECC6-4C07-4ED0-B457-A8875E161891}" destId="{372D3855-33CE-4AA6-B521-95368CEBF303}" srcOrd="0" destOrd="0" presId="urn:microsoft.com/office/officeart/2005/8/layout/vList2"/>
    <dgm:cxn modelId="{0697E87E-1D9E-4FD4-A917-9D00A5C777C7}" srcId="{3D18ECC6-4C07-4ED0-B457-A8875E161891}" destId="{15585729-31E8-4080-A4AC-F9E8A5AD39F6}" srcOrd="0" destOrd="0" parTransId="{4736A3DD-BAE6-4A5A-9EFC-ACFDCC57D94D}" sibTransId="{776B4B96-121A-4673-825F-A8FB9B16A48D}"/>
    <dgm:cxn modelId="{20BB53BC-EDF4-4028-B07A-7C54661C4202}" type="presParOf" srcId="{372D3855-33CE-4AA6-B521-95368CEBF303}" destId="{8BDC319F-5CB9-4546-B805-D62F0303BCC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D18ECC6-4C07-4ED0-B457-A8875E161891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5585729-31E8-4080-A4AC-F9E8A5AD39F6}">
      <dgm:prSet/>
      <dgm:spPr/>
      <dgm:t>
        <a:bodyPr/>
        <a:lstStyle/>
        <a:p>
          <a:r>
            <a:rPr lang="en-US" b="1" i="0" dirty="0"/>
            <a:t>TDD- </a:t>
          </a:r>
          <a:r>
            <a:rPr lang="en-US" b="1" i="0" dirty="0" err="1"/>
            <a:t>AutoFixture</a:t>
          </a:r>
          <a:endParaRPr lang="en-US" dirty="0"/>
        </a:p>
      </dgm:t>
    </dgm:pt>
    <dgm:pt modelId="{4736A3DD-BAE6-4A5A-9EFC-ACFDCC57D94D}" type="parTrans" cxnId="{0697E87E-1D9E-4FD4-A917-9D00A5C777C7}">
      <dgm:prSet/>
      <dgm:spPr/>
      <dgm:t>
        <a:bodyPr/>
        <a:lstStyle/>
        <a:p>
          <a:endParaRPr lang="en-US"/>
        </a:p>
      </dgm:t>
    </dgm:pt>
    <dgm:pt modelId="{776B4B96-121A-4673-825F-A8FB9B16A48D}" type="sibTrans" cxnId="{0697E87E-1D9E-4FD4-A917-9D00A5C777C7}">
      <dgm:prSet/>
      <dgm:spPr/>
      <dgm:t>
        <a:bodyPr/>
        <a:lstStyle/>
        <a:p>
          <a:endParaRPr lang="en-US"/>
        </a:p>
      </dgm:t>
    </dgm:pt>
    <dgm:pt modelId="{372D3855-33CE-4AA6-B521-95368CEBF303}" type="pres">
      <dgm:prSet presAssocID="{3D18ECC6-4C07-4ED0-B457-A8875E161891}" presName="linear" presStyleCnt="0">
        <dgm:presLayoutVars>
          <dgm:animLvl val="lvl"/>
          <dgm:resizeHandles val="exact"/>
        </dgm:presLayoutVars>
      </dgm:prSet>
      <dgm:spPr/>
    </dgm:pt>
    <dgm:pt modelId="{8BDC319F-5CB9-4546-B805-D62F0303BCC3}" type="pres">
      <dgm:prSet presAssocID="{15585729-31E8-4080-A4AC-F9E8A5AD39F6}" presName="parentText" presStyleLbl="node1" presStyleIdx="0" presStyleCnt="1" custScaleY="51324" custLinFactNeighborY="-13941">
        <dgm:presLayoutVars>
          <dgm:chMax val="0"/>
          <dgm:bulletEnabled val="1"/>
        </dgm:presLayoutVars>
      </dgm:prSet>
      <dgm:spPr/>
    </dgm:pt>
  </dgm:ptLst>
  <dgm:cxnLst>
    <dgm:cxn modelId="{7138E30E-8285-4AF3-9897-26542BFB33C0}" type="presOf" srcId="{15585729-31E8-4080-A4AC-F9E8A5AD39F6}" destId="{8BDC319F-5CB9-4546-B805-D62F0303BCC3}" srcOrd="0" destOrd="0" presId="urn:microsoft.com/office/officeart/2005/8/layout/vList2"/>
    <dgm:cxn modelId="{84B12825-B80A-4803-9B0C-8B2B98F6F13B}" type="presOf" srcId="{3D18ECC6-4C07-4ED0-B457-A8875E161891}" destId="{372D3855-33CE-4AA6-B521-95368CEBF303}" srcOrd="0" destOrd="0" presId="urn:microsoft.com/office/officeart/2005/8/layout/vList2"/>
    <dgm:cxn modelId="{0697E87E-1D9E-4FD4-A917-9D00A5C777C7}" srcId="{3D18ECC6-4C07-4ED0-B457-A8875E161891}" destId="{15585729-31E8-4080-A4AC-F9E8A5AD39F6}" srcOrd="0" destOrd="0" parTransId="{4736A3DD-BAE6-4A5A-9EFC-ACFDCC57D94D}" sibTransId="{776B4B96-121A-4673-825F-A8FB9B16A48D}"/>
    <dgm:cxn modelId="{20BB53BC-EDF4-4028-B07A-7C54661C4202}" type="presParOf" srcId="{372D3855-33CE-4AA6-B521-95368CEBF303}" destId="{8BDC319F-5CB9-4546-B805-D62F0303BCC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D18ECC6-4C07-4ED0-B457-A8875E161891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5585729-31E8-4080-A4AC-F9E8A5AD39F6}">
      <dgm:prSet/>
      <dgm:spPr/>
      <dgm:t>
        <a:bodyPr/>
        <a:lstStyle/>
        <a:p>
          <a:r>
            <a:rPr lang="en-US" b="1" i="0" dirty="0"/>
            <a:t>TDD- </a:t>
          </a:r>
          <a:r>
            <a:rPr lang="en-US" b="1" i="0" dirty="0" err="1"/>
            <a:t>AutoFixture</a:t>
          </a:r>
          <a:endParaRPr lang="en-US" dirty="0"/>
        </a:p>
      </dgm:t>
    </dgm:pt>
    <dgm:pt modelId="{4736A3DD-BAE6-4A5A-9EFC-ACFDCC57D94D}" type="parTrans" cxnId="{0697E87E-1D9E-4FD4-A917-9D00A5C777C7}">
      <dgm:prSet/>
      <dgm:spPr/>
      <dgm:t>
        <a:bodyPr/>
        <a:lstStyle/>
        <a:p>
          <a:endParaRPr lang="en-US"/>
        </a:p>
      </dgm:t>
    </dgm:pt>
    <dgm:pt modelId="{776B4B96-121A-4673-825F-A8FB9B16A48D}" type="sibTrans" cxnId="{0697E87E-1D9E-4FD4-A917-9D00A5C777C7}">
      <dgm:prSet/>
      <dgm:spPr/>
      <dgm:t>
        <a:bodyPr/>
        <a:lstStyle/>
        <a:p>
          <a:endParaRPr lang="en-US"/>
        </a:p>
      </dgm:t>
    </dgm:pt>
    <dgm:pt modelId="{372D3855-33CE-4AA6-B521-95368CEBF303}" type="pres">
      <dgm:prSet presAssocID="{3D18ECC6-4C07-4ED0-B457-A8875E161891}" presName="linear" presStyleCnt="0">
        <dgm:presLayoutVars>
          <dgm:animLvl val="lvl"/>
          <dgm:resizeHandles val="exact"/>
        </dgm:presLayoutVars>
      </dgm:prSet>
      <dgm:spPr/>
    </dgm:pt>
    <dgm:pt modelId="{8BDC319F-5CB9-4546-B805-D62F0303BCC3}" type="pres">
      <dgm:prSet presAssocID="{15585729-31E8-4080-A4AC-F9E8A5AD39F6}" presName="parentText" presStyleLbl="node1" presStyleIdx="0" presStyleCnt="1" custScaleY="51324" custLinFactNeighborY="-13941">
        <dgm:presLayoutVars>
          <dgm:chMax val="0"/>
          <dgm:bulletEnabled val="1"/>
        </dgm:presLayoutVars>
      </dgm:prSet>
      <dgm:spPr/>
    </dgm:pt>
  </dgm:ptLst>
  <dgm:cxnLst>
    <dgm:cxn modelId="{7138E30E-8285-4AF3-9897-26542BFB33C0}" type="presOf" srcId="{15585729-31E8-4080-A4AC-F9E8A5AD39F6}" destId="{8BDC319F-5CB9-4546-B805-D62F0303BCC3}" srcOrd="0" destOrd="0" presId="urn:microsoft.com/office/officeart/2005/8/layout/vList2"/>
    <dgm:cxn modelId="{84B12825-B80A-4803-9B0C-8B2B98F6F13B}" type="presOf" srcId="{3D18ECC6-4C07-4ED0-B457-A8875E161891}" destId="{372D3855-33CE-4AA6-B521-95368CEBF303}" srcOrd="0" destOrd="0" presId="urn:microsoft.com/office/officeart/2005/8/layout/vList2"/>
    <dgm:cxn modelId="{0697E87E-1D9E-4FD4-A917-9D00A5C777C7}" srcId="{3D18ECC6-4C07-4ED0-B457-A8875E161891}" destId="{15585729-31E8-4080-A4AC-F9E8A5AD39F6}" srcOrd="0" destOrd="0" parTransId="{4736A3DD-BAE6-4A5A-9EFC-ACFDCC57D94D}" sibTransId="{776B4B96-121A-4673-825F-A8FB9B16A48D}"/>
    <dgm:cxn modelId="{20BB53BC-EDF4-4028-B07A-7C54661C4202}" type="presParOf" srcId="{372D3855-33CE-4AA6-B521-95368CEBF303}" destId="{8BDC319F-5CB9-4546-B805-D62F0303BCC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D18ECC6-4C07-4ED0-B457-A8875E161891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5585729-31E8-4080-A4AC-F9E8A5AD39F6}">
      <dgm:prSet/>
      <dgm:spPr/>
      <dgm:t>
        <a:bodyPr/>
        <a:lstStyle/>
        <a:p>
          <a:r>
            <a:rPr lang="en-US" b="1" i="0" dirty="0"/>
            <a:t>TDD- </a:t>
          </a:r>
          <a:r>
            <a:rPr lang="en-US" b="1" i="0" dirty="0" err="1"/>
            <a:t>Nsubstitue</a:t>
          </a:r>
          <a:endParaRPr lang="en-US" dirty="0"/>
        </a:p>
      </dgm:t>
    </dgm:pt>
    <dgm:pt modelId="{4736A3DD-BAE6-4A5A-9EFC-ACFDCC57D94D}" type="parTrans" cxnId="{0697E87E-1D9E-4FD4-A917-9D00A5C777C7}">
      <dgm:prSet/>
      <dgm:spPr/>
      <dgm:t>
        <a:bodyPr/>
        <a:lstStyle/>
        <a:p>
          <a:endParaRPr lang="en-US"/>
        </a:p>
      </dgm:t>
    </dgm:pt>
    <dgm:pt modelId="{776B4B96-121A-4673-825F-A8FB9B16A48D}" type="sibTrans" cxnId="{0697E87E-1D9E-4FD4-A917-9D00A5C777C7}">
      <dgm:prSet/>
      <dgm:spPr/>
      <dgm:t>
        <a:bodyPr/>
        <a:lstStyle/>
        <a:p>
          <a:endParaRPr lang="en-US"/>
        </a:p>
      </dgm:t>
    </dgm:pt>
    <dgm:pt modelId="{372D3855-33CE-4AA6-B521-95368CEBF303}" type="pres">
      <dgm:prSet presAssocID="{3D18ECC6-4C07-4ED0-B457-A8875E161891}" presName="linear" presStyleCnt="0">
        <dgm:presLayoutVars>
          <dgm:animLvl val="lvl"/>
          <dgm:resizeHandles val="exact"/>
        </dgm:presLayoutVars>
      </dgm:prSet>
      <dgm:spPr/>
    </dgm:pt>
    <dgm:pt modelId="{8BDC319F-5CB9-4546-B805-D62F0303BCC3}" type="pres">
      <dgm:prSet presAssocID="{15585729-31E8-4080-A4AC-F9E8A5AD39F6}" presName="parentText" presStyleLbl="node1" presStyleIdx="0" presStyleCnt="1" custScaleY="90620" custLinFactNeighborY="-9944">
        <dgm:presLayoutVars>
          <dgm:chMax val="0"/>
          <dgm:bulletEnabled val="1"/>
        </dgm:presLayoutVars>
      </dgm:prSet>
      <dgm:spPr/>
    </dgm:pt>
  </dgm:ptLst>
  <dgm:cxnLst>
    <dgm:cxn modelId="{7138E30E-8285-4AF3-9897-26542BFB33C0}" type="presOf" srcId="{15585729-31E8-4080-A4AC-F9E8A5AD39F6}" destId="{8BDC319F-5CB9-4546-B805-D62F0303BCC3}" srcOrd="0" destOrd="0" presId="urn:microsoft.com/office/officeart/2005/8/layout/vList2"/>
    <dgm:cxn modelId="{84B12825-B80A-4803-9B0C-8B2B98F6F13B}" type="presOf" srcId="{3D18ECC6-4C07-4ED0-B457-A8875E161891}" destId="{372D3855-33CE-4AA6-B521-95368CEBF303}" srcOrd="0" destOrd="0" presId="urn:microsoft.com/office/officeart/2005/8/layout/vList2"/>
    <dgm:cxn modelId="{0697E87E-1D9E-4FD4-A917-9D00A5C777C7}" srcId="{3D18ECC6-4C07-4ED0-B457-A8875E161891}" destId="{15585729-31E8-4080-A4AC-F9E8A5AD39F6}" srcOrd="0" destOrd="0" parTransId="{4736A3DD-BAE6-4A5A-9EFC-ACFDCC57D94D}" sibTransId="{776B4B96-121A-4673-825F-A8FB9B16A48D}"/>
    <dgm:cxn modelId="{20BB53BC-EDF4-4028-B07A-7C54661C4202}" type="presParOf" srcId="{372D3855-33CE-4AA6-B521-95368CEBF303}" destId="{8BDC319F-5CB9-4546-B805-D62F0303BCC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D18ECC6-4C07-4ED0-B457-A8875E161891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5585729-31E8-4080-A4AC-F9E8A5AD39F6}">
      <dgm:prSet/>
      <dgm:spPr/>
      <dgm:t>
        <a:bodyPr/>
        <a:lstStyle/>
        <a:p>
          <a:r>
            <a:rPr lang="en-US" b="1" i="0" dirty="0"/>
            <a:t>TDD - </a:t>
          </a:r>
          <a:r>
            <a:rPr lang="en-US" b="1" i="0" dirty="0" err="1"/>
            <a:t>Persistance</a:t>
          </a:r>
          <a:endParaRPr lang="en-US" dirty="0"/>
        </a:p>
      </dgm:t>
    </dgm:pt>
    <dgm:pt modelId="{4736A3DD-BAE6-4A5A-9EFC-ACFDCC57D94D}" type="parTrans" cxnId="{0697E87E-1D9E-4FD4-A917-9D00A5C777C7}">
      <dgm:prSet/>
      <dgm:spPr/>
      <dgm:t>
        <a:bodyPr/>
        <a:lstStyle/>
        <a:p>
          <a:endParaRPr lang="en-US"/>
        </a:p>
      </dgm:t>
    </dgm:pt>
    <dgm:pt modelId="{776B4B96-121A-4673-825F-A8FB9B16A48D}" type="sibTrans" cxnId="{0697E87E-1D9E-4FD4-A917-9D00A5C777C7}">
      <dgm:prSet/>
      <dgm:spPr/>
      <dgm:t>
        <a:bodyPr/>
        <a:lstStyle/>
        <a:p>
          <a:endParaRPr lang="en-US"/>
        </a:p>
      </dgm:t>
    </dgm:pt>
    <dgm:pt modelId="{372D3855-33CE-4AA6-B521-95368CEBF303}" type="pres">
      <dgm:prSet presAssocID="{3D18ECC6-4C07-4ED0-B457-A8875E161891}" presName="linear" presStyleCnt="0">
        <dgm:presLayoutVars>
          <dgm:animLvl val="lvl"/>
          <dgm:resizeHandles val="exact"/>
        </dgm:presLayoutVars>
      </dgm:prSet>
      <dgm:spPr/>
    </dgm:pt>
    <dgm:pt modelId="{8BDC319F-5CB9-4546-B805-D62F0303BCC3}" type="pres">
      <dgm:prSet presAssocID="{15585729-31E8-4080-A4AC-F9E8A5AD39F6}" presName="parentText" presStyleLbl="node1" presStyleIdx="0" presStyleCnt="1" custScaleY="107023" custLinFactNeighborY="1117">
        <dgm:presLayoutVars>
          <dgm:chMax val="0"/>
          <dgm:bulletEnabled val="1"/>
        </dgm:presLayoutVars>
      </dgm:prSet>
      <dgm:spPr/>
    </dgm:pt>
  </dgm:ptLst>
  <dgm:cxnLst>
    <dgm:cxn modelId="{7138E30E-8285-4AF3-9897-26542BFB33C0}" type="presOf" srcId="{15585729-31E8-4080-A4AC-F9E8A5AD39F6}" destId="{8BDC319F-5CB9-4546-B805-D62F0303BCC3}" srcOrd="0" destOrd="0" presId="urn:microsoft.com/office/officeart/2005/8/layout/vList2"/>
    <dgm:cxn modelId="{84B12825-B80A-4803-9B0C-8B2B98F6F13B}" type="presOf" srcId="{3D18ECC6-4C07-4ED0-B457-A8875E161891}" destId="{372D3855-33CE-4AA6-B521-95368CEBF303}" srcOrd="0" destOrd="0" presId="urn:microsoft.com/office/officeart/2005/8/layout/vList2"/>
    <dgm:cxn modelId="{0697E87E-1D9E-4FD4-A917-9D00A5C777C7}" srcId="{3D18ECC6-4C07-4ED0-B457-A8875E161891}" destId="{15585729-31E8-4080-A4AC-F9E8A5AD39F6}" srcOrd="0" destOrd="0" parTransId="{4736A3DD-BAE6-4A5A-9EFC-ACFDCC57D94D}" sibTransId="{776B4B96-121A-4673-825F-A8FB9B16A48D}"/>
    <dgm:cxn modelId="{20BB53BC-EDF4-4028-B07A-7C54661C4202}" type="presParOf" srcId="{372D3855-33CE-4AA6-B521-95368CEBF303}" destId="{8BDC319F-5CB9-4546-B805-D62F0303BCC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C319F-5CB9-4546-B805-D62F0303BCC3}">
      <dsp:nvSpPr>
        <dsp:cNvPr id="0" name=""/>
        <dsp:cNvSpPr/>
      </dsp:nvSpPr>
      <dsp:spPr>
        <a:xfrm>
          <a:off x="0" y="224892"/>
          <a:ext cx="4982500" cy="141452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i="0" kern="1200" dirty="0"/>
            <a:t>TDD &amp; BDD [</a:t>
          </a:r>
          <a:r>
            <a:rPr lang="en-US" sz="3100" b="1" i="0" kern="1200"/>
            <a:t>mainly in .NET]</a:t>
          </a:r>
          <a:endParaRPr lang="en-US" sz="3100" b="1" i="0" kern="1200" dirty="0"/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i="0" kern="1200" dirty="0"/>
            <a:t>(Refresher)</a:t>
          </a:r>
          <a:endParaRPr lang="en-US" sz="3100" kern="1200" dirty="0"/>
        </a:p>
      </dsp:txBody>
      <dsp:txXfrm>
        <a:off x="69052" y="293944"/>
        <a:ext cx="4844396" cy="127642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C319F-5CB9-4546-B805-D62F0303BCC3}">
      <dsp:nvSpPr>
        <dsp:cNvPr id="0" name=""/>
        <dsp:cNvSpPr/>
      </dsp:nvSpPr>
      <dsp:spPr>
        <a:xfrm>
          <a:off x="0" y="62248"/>
          <a:ext cx="4982500" cy="123213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/>
            <a:t>TDD - </a:t>
          </a:r>
          <a:r>
            <a:rPr lang="en-US" sz="4800" b="1" i="0" kern="1200" dirty="0" err="1"/>
            <a:t>Persistance</a:t>
          </a:r>
          <a:endParaRPr lang="en-US" sz="4800" kern="1200" dirty="0"/>
        </a:p>
      </dsp:txBody>
      <dsp:txXfrm>
        <a:off x="60148" y="122396"/>
        <a:ext cx="4862204" cy="111183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C319F-5CB9-4546-B805-D62F0303BCC3}">
      <dsp:nvSpPr>
        <dsp:cNvPr id="0" name=""/>
        <dsp:cNvSpPr/>
      </dsp:nvSpPr>
      <dsp:spPr>
        <a:xfrm>
          <a:off x="0" y="21769"/>
          <a:ext cx="4982500" cy="130914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i="0" kern="1200" dirty="0"/>
            <a:t>BDD- Basics</a:t>
          </a:r>
          <a:endParaRPr lang="en-US" sz="5100" kern="1200" dirty="0"/>
        </a:p>
      </dsp:txBody>
      <dsp:txXfrm>
        <a:off x="63907" y="85676"/>
        <a:ext cx="4854686" cy="118132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C319F-5CB9-4546-B805-D62F0303BCC3}">
      <dsp:nvSpPr>
        <dsp:cNvPr id="0" name=""/>
        <dsp:cNvSpPr/>
      </dsp:nvSpPr>
      <dsp:spPr>
        <a:xfrm>
          <a:off x="0" y="21769"/>
          <a:ext cx="4982500" cy="130914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i="0" kern="1200" dirty="0"/>
            <a:t>BDD- Gherkin</a:t>
          </a:r>
          <a:endParaRPr lang="en-US" sz="5100" kern="1200" dirty="0"/>
        </a:p>
      </dsp:txBody>
      <dsp:txXfrm>
        <a:off x="63907" y="85676"/>
        <a:ext cx="4854686" cy="118132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C319F-5CB9-4546-B805-D62F0303BCC3}">
      <dsp:nvSpPr>
        <dsp:cNvPr id="0" name=""/>
        <dsp:cNvSpPr/>
      </dsp:nvSpPr>
      <dsp:spPr>
        <a:xfrm>
          <a:off x="0" y="37114"/>
          <a:ext cx="4982500" cy="128347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1" i="0" kern="1200" dirty="0"/>
            <a:t>TD &amp; BDD- Katas</a:t>
          </a:r>
          <a:endParaRPr lang="en-US" sz="5000" kern="1200" dirty="0"/>
        </a:p>
      </dsp:txBody>
      <dsp:txXfrm>
        <a:off x="62654" y="99768"/>
        <a:ext cx="4857192" cy="11581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C319F-5CB9-4546-B805-D62F0303BCC3}">
      <dsp:nvSpPr>
        <dsp:cNvPr id="0" name=""/>
        <dsp:cNvSpPr/>
      </dsp:nvSpPr>
      <dsp:spPr>
        <a:xfrm>
          <a:off x="0" y="147842"/>
          <a:ext cx="4982500" cy="155902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i="0" kern="1200" dirty="0"/>
            <a:t>TDD Basics</a:t>
          </a:r>
          <a:endParaRPr lang="en-US" sz="6500" kern="1200" dirty="0"/>
        </a:p>
      </dsp:txBody>
      <dsp:txXfrm>
        <a:off x="76105" y="223947"/>
        <a:ext cx="4830290" cy="14068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C319F-5CB9-4546-B805-D62F0303BCC3}">
      <dsp:nvSpPr>
        <dsp:cNvPr id="0" name=""/>
        <dsp:cNvSpPr/>
      </dsp:nvSpPr>
      <dsp:spPr>
        <a:xfrm>
          <a:off x="0" y="147842"/>
          <a:ext cx="4982500" cy="155902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i="0" kern="1200" dirty="0"/>
            <a:t>TDD Basics</a:t>
          </a:r>
          <a:endParaRPr lang="en-US" sz="6500" kern="1200" dirty="0"/>
        </a:p>
      </dsp:txBody>
      <dsp:txXfrm>
        <a:off x="76105" y="223947"/>
        <a:ext cx="4830290" cy="14068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C319F-5CB9-4546-B805-D62F0303BCC3}">
      <dsp:nvSpPr>
        <dsp:cNvPr id="0" name=""/>
        <dsp:cNvSpPr/>
      </dsp:nvSpPr>
      <dsp:spPr>
        <a:xfrm>
          <a:off x="0" y="147842"/>
          <a:ext cx="4982500" cy="155902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i="0" kern="1200" dirty="0"/>
            <a:t>TDD Basics</a:t>
          </a:r>
          <a:endParaRPr lang="en-US" sz="6500" kern="1200" dirty="0"/>
        </a:p>
      </dsp:txBody>
      <dsp:txXfrm>
        <a:off x="76105" y="223947"/>
        <a:ext cx="4830290" cy="14068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C319F-5CB9-4546-B805-D62F0303BCC3}">
      <dsp:nvSpPr>
        <dsp:cNvPr id="0" name=""/>
        <dsp:cNvSpPr/>
      </dsp:nvSpPr>
      <dsp:spPr>
        <a:xfrm>
          <a:off x="0" y="185942"/>
          <a:ext cx="4982500" cy="155902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i="0" kern="1200" dirty="0"/>
            <a:t>TDD Basics</a:t>
          </a:r>
          <a:endParaRPr lang="en-US" sz="6500" kern="1200" dirty="0"/>
        </a:p>
      </dsp:txBody>
      <dsp:txXfrm>
        <a:off x="76105" y="262047"/>
        <a:ext cx="4830290" cy="14068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C319F-5CB9-4546-B805-D62F0303BCC3}">
      <dsp:nvSpPr>
        <dsp:cNvPr id="0" name=""/>
        <dsp:cNvSpPr/>
      </dsp:nvSpPr>
      <dsp:spPr>
        <a:xfrm>
          <a:off x="0" y="0"/>
          <a:ext cx="4982500" cy="130666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i="0" kern="1200" dirty="0"/>
            <a:t>TDD- </a:t>
          </a:r>
          <a:r>
            <a:rPr lang="en-US" sz="4900" b="1" i="0" kern="1200" dirty="0" err="1"/>
            <a:t>AutoFixture</a:t>
          </a:r>
          <a:endParaRPr lang="en-US" sz="4900" kern="1200" dirty="0"/>
        </a:p>
      </dsp:txBody>
      <dsp:txXfrm>
        <a:off x="63786" y="63786"/>
        <a:ext cx="4854928" cy="11790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C319F-5CB9-4546-B805-D62F0303BCC3}">
      <dsp:nvSpPr>
        <dsp:cNvPr id="0" name=""/>
        <dsp:cNvSpPr/>
      </dsp:nvSpPr>
      <dsp:spPr>
        <a:xfrm>
          <a:off x="0" y="0"/>
          <a:ext cx="4982500" cy="130666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i="0" kern="1200" dirty="0"/>
            <a:t>TDD- </a:t>
          </a:r>
          <a:r>
            <a:rPr lang="en-US" sz="4900" b="1" i="0" kern="1200" dirty="0" err="1"/>
            <a:t>AutoFixture</a:t>
          </a:r>
          <a:endParaRPr lang="en-US" sz="4900" kern="1200" dirty="0"/>
        </a:p>
      </dsp:txBody>
      <dsp:txXfrm>
        <a:off x="63786" y="63786"/>
        <a:ext cx="4854928" cy="117909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C319F-5CB9-4546-B805-D62F0303BCC3}">
      <dsp:nvSpPr>
        <dsp:cNvPr id="0" name=""/>
        <dsp:cNvSpPr/>
      </dsp:nvSpPr>
      <dsp:spPr>
        <a:xfrm>
          <a:off x="0" y="0"/>
          <a:ext cx="4982500" cy="110849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b="1" i="0" kern="1200" dirty="0"/>
            <a:t>TDD- </a:t>
          </a:r>
          <a:r>
            <a:rPr lang="en-US" sz="4600" b="1" i="0" kern="1200" dirty="0" err="1"/>
            <a:t>Nsubstitue</a:t>
          </a:r>
          <a:endParaRPr lang="en-US" sz="4600" kern="1200" dirty="0"/>
        </a:p>
      </dsp:txBody>
      <dsp:txXfrm>
        <a:off x="54112" y="54112"/>
        <a:ext cx="4874276" cy="100027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C319F-5CB9-4546-B805-D62F0303BCC3}">
      <dsp:nvSpPr>
        <dsp:cNvPr id="0" name=""/>
        <dsp:cNvSpPr/>
      </dsp:nvSpPr>
      <dsp:spPr>
        <a:xfrm>
          <a:off x="0" y="62248"/>
          <a:ext cx="4982500" cy="123213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/>
            <a:t>TDD - </a:t>
          </a:r>
          <a:r>
            <a:rPr lang="en-US" sz="4800" b="1" i="0" kern="1200" dirty="0" err="1"/>
            <a:t>Persistance</a:t>
          </a:r>
          <a:endParaRPr lang="en-US" sz="4800" kern="1200" dirty="0"/>
        </a:p>
      </dsp:txBody>
      <dsp:txXfrm>
        <a:off x="60148" y="122396"/>
        <a:ext cx="4862204" cy="1111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98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98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750B3-386C-4233-BFC3-7F4AC971F92C}" type="datetimeFigureOut">
              <a:rPr lang="en-US" smtClean="0"/>
              <a:t>1/5/2025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742950"/>
            <a:ext cx="3086100" cy="2006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860675"/>
            <a:ext cx="7315200" cy="2339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645150"/>
            <a:ext cx="3962400" cy="2984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5645150"/>
            <a:ext cx="3962400" cy="2984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9AC16-2221-4935-809C-2A72A26F72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82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94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3079584" y="2139810"/>
            <a:ext cx="3027045" cy="1153795"/>
          </a:xfrm>
          <a:custGeom>
            <a:avLst/>
            <a:gdLst/>
            <a:ahLst/>
            <a:cxnLst/>
            <a:rect l="l" t="t" r="r" b="b"/>
            <a:pathLst>
              <a:path w="3027045" h="1153795">
                <a:moveTo>
                  <a:pt x="0" y="1153236"/>
                </a:moveTo>
                <a:lnTo>
                  <a:pt x="3026829" y="1153236"/>
                </a:lnTo>
                <a:lnTo>
                  <a:pt x="3026829" y="0"/>
                </a:lnTo>
                <a:lnTo>
                  <a:pt x="0" y="0"/>
                </a:lnTo>
                <a:lnTo>
                  <a:pt x="0" y="11532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3186950" y="2836551"/>
            <a:ext cx="779145" cy="0"/>
          </a:xfrm>
          <a:custGeom>
            <a:avLst/>
            <a:gdLst/>
            <a:ahLst/>
            <a:cxnLst/>
            <a:rect l="l" t="t" r="r" b="b"/>
            <a:pathLst>
              <a:path w="779145">
                <a:moveTo>
                  <a:pt x="0" y="0"/>
                </a:moveTo>
                <a:lnTo>
                  <a:pt x="778573" y="0"/>
                </a:lnTo>
              </a:path>
            </a:pathLst>
          </a:custGeom>
          <a:ln w="36258">
            <a:solidFill>
              <a:srgbClr val="D322F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3186950" y="2781966"/>
            <a:ext cx="779145" cy="0"/>
          </a:xfrm>
          <a:custGeom>
            <a:avLst/>
            <a:gdLst/>
            <a:ahLst/>
            <a:cxnLst/>
            <a:rect l="l" t="t" r="r" b="b"/>
            <a:pathLst>
              <a:path w="779145">
                <a:moveTo>
                  <a:pt x="0" y="0"/>
                </a:moveTo>
                <a:lnTo>
                  <a:pt x="778573" y="0"/>
                </a:lnTo>
              </a:path>
            </a:pathLst>
          </a:custGeom>
          <a:ln w="36258">
            <a:solidFill>
              <a:srgbClr val="D322F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74246" y="2190333"/>
            <a:ext cx="2415540" cy="3549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328416"/>
            <a:ext cx="6400800" cy="1485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367028"/>
            <a:ext cx="3977640" cy="39227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367028"/>
            <a:ext cx="3977640" cy="39227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5300" y="830562"/>
            <a:ext cx="2907665" cy="9950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7940" y="1414945"/>
            <a:ext cx="6708119" cy="15805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1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5527548"/>
            <a:ext cx="2926080" cy="297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5527548"/>
            <a:ext cx="2103120" cy="297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5527548"/>
            <a:ext cx="2103120" cy="297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xunitpatterns.com/" TargetMode="External"/><Relationship Id="rId3" Type="http://schemas.openxmlformats.org/officeDocument/2006/relationships/diagramLayout" Target="../diagrams/layout10.xml"/><Relationship Id="rId7" Type="http://schemas.openxmlformats.org/officeDocument/2006/relationships/hyperlink" Target="https://github.com/daryllabar/XrmUnitTest" TargetMode="Externa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specflow.org/en/latest/Examples.html" TargetMode="External"/><Relationship Id="rId3" Type="http://schemas.openxmlformats.org/officeDocument/2006/relationships/diagramLayout" Target="../diagrams/layout12.xml"/><Relationship Id="rId7" Type="http://schemas.openxmlformats.org/officeDocument/2006/relationships/hyperlink" Target="https://github.com/sandipray63in/WeatherForecastAzureFunctionAndAngularSample/tree/master/WeatherForecastBDD" TargetMode="Externa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Relationship Id="rId9" Type="http://schemas.openxmlformats.org/officeDocument/2006/relationships/hyperlink" Target="https://docs.reqnroll.net/latest/help/samples.html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kata-log.rocks/bdd" TargetMode="External"/><Relationship Id="rId3" Type="http://schemas.openxmlformats.org/officeDocument/2006/relationships/diagramLayout" Target="../diagrams/layout13.xml"/><Relationship Id="rId7" Type="http://schemas.openxmlformats.org/officeDocument/2006/relationships/hyperlink" Target="https://kata-log.rocks/tdd" TargetMode="Externa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hyperlink" Target="https://github.com/sandipray63in/DDD-Based-Enterprise-Application-Framework/blob/master/Testing.Repository/EFRespositoryAndUnitOfWorkTest.cs" TargetMode="Externa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hyperlink" Target="https://github.com/sandipray63in/DDD-Based-Enterprise-Application-Framework/blob/master/Testing.Repository/App.config" TargetMode="Externa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756803" y="2588399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756803" y="2789999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26DC635-E9B3-0133-0548-37B556605D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5598537"/>
              </p:ext>
            </p:extLst>
          </p:nvPr>
        </p:nvGraphicFramePr>
        <p:xfrm>
          <a:off x="275300" y="636149"/>
          <a:ext cx="4982500" cy="1864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756803" y="1524000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756803" y="1371600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26DC635-E9B3-0133-0548-37B556605D82}"/>
              </a:ext>
            </a:extLst>
          </p:cNvPr>
          <p:cNvGraphicFramePr/>
          <p:nvPr/>
        </p:nvGraphicFramePr>
        <p:xfrm>
          <a:off x="228600" y="40688"/>
          <a:ext cx="4982500" cy="133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bject 2">
            <a:extLst>
              <a:ext uri="{FF2B5EF4-FFF2-40B4-BE49-F238E27FC236}">
                <a16:creationId xmlns:a16="http://schemas.microsoft.com/office/drawing/2014/main" id="{248D408B-A4D3-9D3C-49D4-193DDCBACC6D}"/>
              </a:ext>
            </a:extLst>
          </p:cNvPr>
          <p:cNvSpPr txBox="1">
            <a:spLocks/>
          </p:cNvSpPr>
          <p:nvPr/>
        </p:nvSpPr>
        <p:spPr>
          <a:xfrm>
            <a:off x="457200" y="2209800"/>
            <a:ext cx="8382000" cy="178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US" sz="2400" kern="0" spc="-220" dirty="0">
                <a:solidFill>
                  <a:schemeClr val="accent2"/>
                </a:solidFill>
              </a:rPr>
              <a:t>Some Other Examples</a:t>
            </a:r>
          </a:p>
          <a:p>
            <a:pPr marL="12700" marR="5080"/>
            <a:r>
              <a:rPr lang="en-US" sz="2000" kern="0" spc="-220" dirty="0">
                <a:solidFill>
                  <a:schemeClr val="accent6"/>
                </a:solidFill>
              </a:rPr>
              <a:t>  </a:t>
            </a:r>
            <a:r>
              <a:rPr lang="en-US" sz="2400" kern="0" spc="-220" dirty="0">
                <a:solidFill>
                  <a:schemeClr val="accent6"/>
                </a:solidFill>
              </a:rPr>
              <a:t>To mock CRM </a:t>
            </a:r>
            <a:r>
              <a:rPr lang="en-US" sz="2400" kern="0" spc="-220" dirty="0" err="1">
                <a:solidFill>
                  <a:schemeClr val="accent6"/>
                </a:solidFill>
              </a:rPr>
              <a:t>IOrganizationService</a:t>
            </a:r>
            <a:r>
              <a:rPr lang="en-US" sz="2400" kern="0" spc="-220" dirty="0">
                <a:solidFill>
                  <a:schemeClr val="accent6"/>
                </a:solidFill>
              </a:rPr>
              <a:t>, can use - </a:t>
            </a:r>
          </a:p>
          <a:p>
            <a:pPr marL="12700" marR="5080"/>
            <a:r>
              <a:rPr lang="en-US" sz="2400" kern="0" spc="-220" dirty="0">
                <a:solidFill>
                  <a:schemeClr val="accent6"/>
                </a:solidFill>
              </a:rPr>
              <a:t>  </a:t>
            </a:r>
            <a:r>
              <a:rPr lang="en-US" sz="2400" kern="0" spc="-220" dirty="0" err="1">
                <a:solidFill>
                  <a:schemeClr val="accent6"/>
                </a:solidFill>
              </a:rPr>
              <a:t>FakeXRMEasy</a:t>
            </a:r>
            <a:r>
              <a:rPr lang="en-US" sz="2400" kern="0" spc="-220" dirty="0">
                <a:solidFill>
                  <a:schemeClr val="accent6"/>
                </a:solidFill>
              </a:rPr>
              <a:t> (but that’s now paid)</a:t>
            </a:r>
          </a:p>
          <a:p>
            <a:pPr marL="12700" marR="5080"/>
            <a:r>
              <a:rPr lang="en-US" sz="2400" kern="0" spc="-220" dirty="0">
                <a:solidFill>
                  <a:schemeClr val="accent6"/>
                </a:solidFill>
              </a:rPr>
              <a:t>  </a:t>
            </a:r>
            <a:r>
              <a:rPr lang="en-US" sz="2400" kern="0" spc="-220" dirty="0" err="1">
                <a:solidFill>
                  <a:schemeClr val="accent6"/>
                </a:solidFill>
              </a:rPr>
              <a:t>XrmUnitTest</a:t>
            </a:r>
            <a:r>
              <a:rPr lang="en-US" sz="2400" kern="0" spc="-220" dirty="0">
                <a:solidFill>
                  <a:schemeClr val="accent6"/>
                </a:solidFill>
              </a:rPr>
              <a:t> (free Open Source alternative)</a:t>
            </a:r>
          </a:p>
          <a:p>
            <a:pPr marL="12700" marR="5080"/>
            <a:r>
              <a:rPr lang="en-US" sz="2000" b="0" kern="0" spc="-220" dirty="0">
                <a:solidFill>
                  <a:schemeClr val="accent6"/>
                </a:solidFill>
              </a:rPr>
              <a:t>   </a:t>
            </a:r>
            <a:r>
              <a:rPr lang="en-US" sz="1200" dirty="0">
                <a:hlinkClick r:id="rId7"/>
              </a:rPr>
              <a:t>GitHub - </a:t>
            </a:r>
            <a:r>
              <a:rPr lang="en-US" sz="1200" dirty="0" err="1">
                <a:hlinkClick r:id="rId7"/>
              </a:rPr>
              <a:t>daryllabar</a:t>
            </a:r>
            <a:r>
              <a:rPr lang="en-US" sz="1200" dirty="0">
                <a:hlinkClick r:id="rId7"/>
              </a:rPr>
              <a:t>/</a:t>
            </a:r>
            <a:r>
              <a:rPr lang="en-US" sz="1200" dirty="0" err="1">
                <a:hlinkClick r:id="rId7"/>
              </a:rPr>
              <a:t>XrmUnitTest</a:t>
            </a:r>
            <a:r>
              <a:rPr lang="en-US" sz="1200" dirty="0">
                <a:hlinkClick r:id="rId7"/>
              </a:rPr>
              <a:t>: </a:t>
            </a:r>
            <a:r>
              <a:rPr lang="en-US" sz="1200" dirty="0" err="1">
                <a:hlinkClick r:id="rId7"/>
              </a:rPr>
              <a:t>Xrm</a:t>
            </a:r>
            <a:r>
              <a:rPr lang="en-US" sz="1200" dirty="0">
                <a:hlinkClick r:id="rId7"/>
              </a:rPr>
              <a:t> Unit Testing Framework With "In Memory" CRM server</a:t>
            </a:r>
            <a:r>
              <a:rPr lang="en-US" sz="1200" dirty="0"/>
              <a:t> </a:t>
            </a:r>
            <a:endParaRPr lang="en-US" sz="2400" b="0" kern="0" spc="-80" dirty="0">
              <a:solidFill>
                <a:schemeClr val="accent6"/>
              </a:solidFill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56B1588E-43A5-7A69-67CC-90FD0CE14336}"/>
              </a:ext>
            </a:extLst>
          </p:cNvPr>
          <p:cNvSpPr txBox="1">
            <a:spLocks/>
          </p:cNvSpPr>
          <p:nvPr/>
        </p:nvSpPr>
        <p:spPr>
          <a:xfrm>
            <a:off x="304800" y="4527828"/>
            <a:ext cx="86106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US" sz="2400" kern="0" spc="-220" dirty="0">
                <a:solidFill>
                  <a:schemeClr val="accent2"/>
                </a:solidFill>
              </a:rPr>
              <a:t>For Further Exploration</a:t>
            </a:r>
          </a:p>
          <a:p>
            <a:pPr marL="12700" marR="5080"/>
            <a:r>
              <a:rPr lang="en-IN" sz="1400" dirty="0">
                <a:hlinkClick r:id="rId8"/>
              </a:rPr>
              <a:t>index at XUnitPatterns.com</a:t>
            </a:r>
            <a:r>
              <a:rPr lang="en-IN" sz="1400" dirty="0"/>
              <a:t> </a:t>
            </a:r>
            <a:r>
              <a:rPr lang="en-US" sz="2400" b="0" kern="0" spc="-220" dirty="0">
                <a:solidFill>
                  <a:schemeClr val="accent6"/>
                </a:solidFill>
              </a:rPr>
              <a:t>     </a:t>
            </a:r>
          </a:p>
          <a:p>
            <a:pPr marL="12700" marR="5080"/>
            <a:r>
              <a:rPr lang="en-US" sz="2400" kern="0" spc="-220" dirty="0">
                <a:solidFill>
                  <a:schemeClr val="accent6"/>
                </a:solidFill>
              </a:rPr>
              <a:t> </a:t>
            </a:r>
            <a:endParaRPr lang="en-US" sz="2400" kern="0" spc="-8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710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756803" y="1524000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756803" y="1371600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26DC635-E9B3-0133-0548-37B556605D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200915"/>
              </p:ext>
            </p:extLst>
          </p:nvPr>
        </p:nvGraphicFramePr>
        <p:xfrm>
          <a:off x="228600" y="40688"/>
          <a:ext cx="4982500" cy="133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object 2">
            <a:extLst>
              <a:ext uri="{FF2B5EF4-FFF2-40B4-BE49-F238E27FC236}">
                <a16:creationId xmlns:a16="http://schemas.microsoft.com/office/drawing/2014/main" id="{D92F1B33-55F2-497E-F00F-778666AF33D7}"/>
              </a:ext>
            </a:extLst>
          </p:cNvPr>
          <p:cNvSpPr txBox="1">
            <a:spLocks/>
          </p:cNvSpPr>
          <p:nvPr/>
        </p:nvSpPr>
        <p:spPr>
          <a:xfrm>
            <a:off x="457200" y="2133600"/>
            <a:ext cx="83820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US" sz="2400" kern="0" spc="-220" dirty="0">
                <a:solidFill>
                  <a:schemeClr val="accent6"/>
                </a:solidFill>
              </a:rPr>
              <a:t>Mainly used for E2E Integration Testing.</a:t>
            </a:r>
            <a:endParaRPr lang="en-US" sz="2400" kern="0" spc="-80" dirty="0">
              <a:solidFill>
                <a:schemeClr val="accent6"/>
              </a:solidFill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2A28705E-CB3C-5794-D9AE-4B24A2DBD434}"/>
              </a:ext>
            </a:extLst>
          </p:cNvPr>
          <p:cNvSpPr txBox="1">
            <a:spLocks/>
          </p:cNvSpPr>
          <p:nvPr/>
        </p:nvSpPr>
        <p:spPr>
          <a:xfrm>
            <a:off x="457200" y="3581400"/>
            <a:ext cx="85344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US" sz="2400" kern="0" spc="-220" dirty="0">
                <a:solidFill>
                  <a:schemeClr val="accent6"/>
                </a:solidFill>
              </a:rPr>
              <a:t>But can serve as User Acceptance Documentation as well</a:t>
            </a:r>
            <a:endParaRPr lang="en-US" sz="2400" kern="0" spc="-80" dirty="0">
              <a:solidFill>
                <a:schemeClr val="accent6"/>
              </a:solidFill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C373EBB1-6CEE-5E2F-BD52-D0EDF04F7E98}"/>
              </a:ext>
            </a:extLst>
          </p:cNvPr>
          <p:cNvSpPr txBox="1">
            <a:spLocks/>
          </p:cNvSpPr>
          <p:nvPr/>
        </p:nvSpPr>
        <p:spPr>
          <a:xfrm>
            <a:off x="457200" y="4648200"/>
            <a:ext cx="85344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US" sz="2400" kern="0" spc="-220" dirty="0">
                <a:solidFill>
                  <a:schemeClr val="accent6"/>
                </a:solidFill>
              </a:rPr>
              <a:t>Also, E2E Functional Automation Testing can be done using BDD. Most of the new age Functional Automation Testing Tools in the market are BDD based.</a:t>
            </a:r>
            <a:endParaRPr lang="en-US" sz="2400" kern="0" spc="-8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573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756803" y="1524000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756803" y="1371600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26DC635-E9B3-0133-0548-37B556605D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1005834"/>
              </p:ext>
            </p:extLst>
          </p:nvPr>
        </p:nvGraphicFramePr>
        <p:xfrm>
          <a:off x="228600" y="40688"/>
          <a:ext cx="4982500" cy="133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object 2">
            <a:extLst>
              <a:ext uri="{FF2B5EF4-FFF2-40B4-BE49-F238E27FC236}">
                <a16:creationId xmlns:a16="http://schemas.microsoft.com/office/drawing/2014/main" id="{D92F1B33-55F2-497E-F00F-778666AF33D7}"/>
              </a:ext>
            </a:extLst>
          </p:cNvPr>
          <p:cNvSpPr txBox="1">
            <a:spLocks/>
          </p:cNvSpPr>
          <p:nvPr/>
        </p:nvSpPr>
        <p:spPr>
          <a:xfrm>
            <a:off x="228600" y="1761172"/>
            <a:ext cx="519593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US" sz="2400" kern="0" spc="-220" dirty="0">
                <a:solidFill>
                  <a:schemeClr val="accent2"/>
                </a:solidFill>
              </a:rPr>
              <a:t>The Gherkin Language</a:t>
            </a:r>
            <a:endParaRPr lang="en-US" sz="2400" kern="0" spc="-80" dirty="0">
              <a:solidFill>
                <a:schemeClr val="accent2"/>
              </a:solidFill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2A28705E-CB3C-5794-D9AE-4B24A2DBD434}"/>
              </a:ext>
            </a:extLst>
          </p:cNvPr>
          <p:cNvSpPr txBox="1">
            <a:spLocks/>
          </p:cNvSpPr>
          <p:nvPr/>
        </p:nvSpPr>
        <p:spPr>
          <a:xfrm>
            <a:off x="457200" y="2168604"/>
            <a:ext cx="5195937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US" sz="2400" kern="0" spc="-220" dirty="0">
                <a:solidFill>
                  <a:schemeClr val="accent6"/>
                </a:solidFill>
              </a:rPr>
              <a:t>Given </a:t>
            </a:r>
          </a:p>
          <a:p>
            <a:pPr marL="12700" marR="5080"/>
            <a:r>
              <a:rPr lang="en-US" sz="2400" kern="0" spc="-220" dirty="0">
                <a:solidFill>
                  <a:schemeClr val="accent6"/>
                </a:solidFill>
              </a:rPr>
              <a:t>When</a:t>
            </a:r>
          </a:p>
          <a:p>
            <a:pPr marL="12700" marR="5080"/>
            <a:r>
              <a:rPr lang="en-US" sz="2400" kern="0" spc="-220" dirty="0">
                <a:solidFill>
                  <a:schemeClr val="accent6"/>
                </a:solidFill>
              </a:rPr>
              <a:t>Then</a:t>
            </a:r>
            <a:endParaRPr lang="en-US" sz="2400" kern="0" spc="-80" dirty="0">
              <a:solidFill>
                <a:schemeClr val="accent6"/>
              </a:solidFill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C5AA52C-0160-84B2-CA89-C663E71AA8F7}"/>
              </a:ext>
            </a:extLst>
          </p:cNvPr>
          <p:cNvSpPr txBox="1">
            <a:spLocks/>
          </p:cNvSpPr>
          <p:nvPr/>
        </p:nvSpPr>
        <p:spPr>
          <a:xfrm>
            <a:off x="304800" y="3352800"/>
            <a:ext cx="861060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US" sz="2400" kern="0" spc="-220" dirty="0">
                <a:solidFill>
                  <a:schemeClr val="accent2"/>
                </a:solidFill>
              </a:rPr>
              <a:t>Example (using </a:t>
            </a:r>
            <a:r>
              <a:rPr lang="en-US" sz="2400" kern="0" spc="-220" dirty="0" err="1">
                <a:solidFill>
                  <a:schemeClr val="accent2"/>
                </a:solidFill>
              </a:rPr>
              <a:t>SpecFlow</a:t>
            </a:r>
            <a:r>
              <a:rPr lang="en-US" sz="2400" kern="0" spc="-220" dirty="0">
                <a:solidFill>
                  <a:schemeClr val="accent2"/>
                </a:solidFill>
              </a:rPr>
              <a:t>)</a:t>
            </a:r>
          </a:p>
          <a:p>
            <a:pPr marL="12700" marR="5080"/>
            <a:r>
              <a:rPr lang="en-US" sz="1200" dirty="0" err="1">
                <a:hlinkClick r:id="rId7"/>
              </a:rPr>
              <a:t>WeatherForecastAzureFunctionAndAngularSample</a:t>
            </a:r>
            <a:r>
              <a:rPr lang="en-US" sz="1200" dirty="0">
                <a:hlinkClick r:id="rId7"/>
              </a:rPr>
              <a:t>/</a:t>
            </a:r>
            <a:r>
              <a:rPr lang="en-US" sz="1200" dirty="0" err="1">
                <a:hlinkClick r:id="rId7"/>
              </a:rPr>
              <a:t>WeatherForecastBDD</a:t>
            </a:r>
            <a:r>
              <a:rPr lang="en-US" sz="1200" dirty="0">
                <a:hlinkClick r:id="rId7"/>
              </a:rPr>
              <a:t> at master · sandipray63in/</a:t>
            </a:r>
            <a:r>
              <a:rPr lang="en-US" sz="1200" dirty="0" err="1">
                <a:hlinkClick r:id="rId7"/>
              </a:rPr>
              <a:t>WeatherForecastAzureFunctionAndAngularSample</a:t>
            </a:r>
            <a:r>
              <a:rPr lang="en-US" sz="1200" dirty="0">
                <a:hlinkClick r:id="rId7"/>
              </a:rPr>
              <a:t> · GitHub</a:t>
            </a:r>
            <a:r>
              <a:rPr lang="en-US" sz="1200" dirty="0"/>
              <a:t> </a:t>
            </a:r>
            <a:r>
              <a:rPr lang="en-US" sz="2400" kern="0" spc="-220" dirty="0">
                <a:solidFill>
                  <a:schemeClr val="accent6"/>
                </a:solidFill>
              </a:rPr>
              <a:t> </a:t>
            </a:r>
            <a:endParaRPr lang="en-US" sz="2400" kern="0" spc="-80" dirty="0">
              <a:solidFill>
                <a:schemeClr val="accent6"/>
              </a:solidFill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EB26CE50-144F-EBD9-4BB8-50D5133F58C7}"/>
              </a:ext>
            </a:extLst>
          </p:cNvPr>
          <p:cNvSpPr txBox="1">
            <a:spLocks/>
          </p:cNvSpPr>
          <p:nvPr/>
        </p:nvSpPr>
        <p:spPr>
          <a:xfrm>
            <a:off x="304800" y="4527828"/>
            <a:ext cx="8610600" cy="1415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US" sz="2400" kern="0" spc="-220" dirty="0">
                <a:solidFill>
                  <a:schemeClr val="accent2"/>
                </a:solidFill>
              </a:rPr>
              <a:t>For Further Exploration</a:t>
            </a:r>
          </a:p>
          <a:p>
            <a:pPr marL="12700" marR="5080"/>
            <a:r>
              <a:rPr lang="en-IN" sz="1200" dirty="0" err="1">
                <a:hlinkClick r:id="rId8"/>
              </a:rPr>
              <a:t>Specflow</a:t>
            </a:r>
            <a:r>
              <a:rPr lang="en-IN" sz="1200" dirty="0">
                <a:hlinkClick r:id="rId8"/>
              </a:rPr>
              <a:t> Examples — documentation</a:t>
            </a:r>
            <a:r>
              <a:rPr lang="en-US" sz="2000" b="0" kern="0" spc="-220" dirty="0">
                <a:solidFill>
                  <a:schemeClr val="accent6"/>
                </a:solidFill>
              </a:rPr>
              <a:t> </a:t>
            </a:r>
          </a:p>
          <a:p>
            <a:pPr marL="12700" marR="5080"/>
            <a:r>
              <a:rPr lang="en-IN" sz="1200" dirty="0">
                <a:hlinkClick r:id="rId9"/>
              </a:rPr>
              <a:t>Samples - </a:t>
            </a:r>
            <a:r>
              <a:rPr lang="en-IN" sz="1200" dirty="0" err="1">
                <a:hlinkClick r:id="rId9"/>
              </a:rPr>
              <a:t>Reqnroll</a:t>
            </a:r>
            <a:r>
              <a:rPr lang="en-IN" sz="1200" dirty="0">
                <a:hlinkClick r:id="rId9"/>
              </a:rPr>
              <a:t> Documentation</a:t>
            </a:r>
            <a:r>
              <a:rPr lang="en-US" sz="2400" b="0" kern="0" spc="-220" dirty="0">
                <a:solidFill>
                  <a:schemeClr val="accent6"/>
                </a:solidFill>
              </a:rPr>
              <a:t>   </a:t>
            </a:r>
          </a:p>
          <a:p>
            <a:pPr marL="12700" marR="5080"/>
            <a:r>
              <a:rPr lang="en-US" sz="2400" kern="0" spc="-220" dirty="0">
                <a:solidFill>
                  <a:schemeClr val="accent6"/>
                </a:solidFill>
              </a:rPr>
              <a:t> </a:t>
            </a:r>
            <a:endParaRPr lang="en-US" sz="2400" kern="0" spc="-8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449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756803" y="1524000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756803" y="1371600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26DC635-E9B3-0133-0548-37B556605D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9902024"/>
              </p:ext>
            </p:extLst>
          </p:nvPr>
        </p:nvGraphicFramePr>
        <p:xfrm>
          <a:off x="228600" y="40688"/>
          <a:ext cx="4982500" cy="133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object 2">
            <a:extLst>
              <a:ext uri="{FF2B5EF4-FFF2-40B4-BE49-F238E27FC236}">
                <a16:creationId xmlns:a16="http://schemas.microsoft.com/office/drawing/2014/main" id="{D92F1B33-55F2-497E-F00F-778666AF33D7}"/>
              </a:ext>
            </a:extLst>
          </p:cNvPr>
          <p:cNvSpPr txBox="1">
            <a:spLocks/>
          </p:cNvSpPr>
          <p:nvPr/>
        </p:nvSpPr>
        <p:spPr>
          <a:xfrm>
            <a:off x="457200" y="1752600"/>
            <a:ext cx="5195937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IN" sz="1400" dirty="0">
                <a:hlinkClick r:id="rId7"/>
              </a:rPr>
              <a:t>Katas to learn TDD</a:t>
            </a:r>
            <a:r>
              <a:rPr lang="en-IN" sz="1400" dirty="0"/>
              <a:t> </a:t>
            </a:r>
            <a:r>
              <a:rPr lang="en-US" sz="2400" kern="0" spc="-220" dirty="0">
                <a:solidFill>
                  <a:schemeClr val="accent6"/>
                </a:solidFill>
              </a:rPr>
              <a:t> </a:t>
            </a:r>
          </a:p>
          <a:p>
            <a:pPr marL="12700" marR="5080"/>
            <a:r>
              <a:rPr lang="en-IN" sz="1400">
                <a:hlinkClick r:id="rId8"/>
              </a:rPr>
              <a:t>Katas to practice BDD</a:t>
            </a:r>
            <a:r>
              <a:rPr lang="en-US" sz="2400" kern="0" spc="-220">
                <a:solidFill>
                  <a:schemeClr val="accent6"/>
                </a:solidFill>
              </a:rPr>
              <a:t> </a:t>
            </a:r>
            <a:endParaRPr lang="en-US" sz="2400" kern="0" spc="-8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205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/>
          <p:cNvSpPr txBox="1">
            <a:spLocks noGrp="1"/>
          </p:cNvSpPr>
          <p:nvPr>
            <p:ph type="title"/>
          </p:nvPr>
        </p:nvSpPr>
        <p:spPr>
          <a:xfrm>
            <a:off x="2590800" y="1670209"/>
            <a:ext cx="3733800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lang="en-US" sz="7200" spc="-220" dirty="0">
                <a:solidFill>
                  <a:schemeClr val="accent6"/>
                </a:solidFill>
              </a:rPr>
              <a:t>Thank You</a:t>
            </a:r>
            <a:endParaRPr lang="en-US" sz="7200" spc="-8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756803" y="1905000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756803" y="1752600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26DC635-E9B3-0133-0548-37B556605D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9683782"/>
              </p:ext>
            </p:extLst>
          </p:nvPr>
        </p:nvGraphicFramePr>
        <p:xfrm>
          <a:off x="275300" y="0"/>
          <a:ext cx="4982500" cy="2321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object 2">
            <a:extLst>
              <a:ext uri="{FF2B5EF4-FFF2-40B4-BE49-F238E27FC236}">
                <a16:creationId xmlns:a16="http://schemas.microsoft.com/office/drawing/2014/main" id="{1AF3A9D7-6EEA-E129-DFCF-5E7F922ACB9A}"/>
              </a:ext>
            </a:extLst>
          </p:cNvPr>
          <p:cNvSpPr txBox="1">
            <a:spLocks/>
          </p:cNvSpPr>
          <p:nvPr/>
        </p:nvSpPr>
        <p:spPr>
          <a:xfrm>
            <a:off x="428526" y="2309336"/>
            <a:ext cx="519593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US" sz="2400" kern="0" spc="-220" dirty="0">
                <a:solidFill>
                  <a:schemeClr val="accent6"/>
                </a:solidFill>
              </a:rPr>
              <a:t>When Is Your Software Reliable?</a:t>
            </a:r>
            <a:endParaRPr lang="en-US" sz="2400" kern="0" spc="-80" dirty="0">
              <a:solidFill>
                <a:schemeClr val="accent6"/>
              </a:solidFill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664E5AFA-933B-F5D7-4B05-6E729B1E8C50}"/>
              </a:ext>
            </a:extLst>
          </p:cNvPr>
          <p:cNvSpPr txBox="1">
            <a:spLocks/>
          </p:cNvSpPr>
          <p:nvPr/>
        </p:nvSpPr>
        <p:spPr>
          <a:xfrm>
            <a:off x="366663" y="3440668"/>
            <a:ext cx="522859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US" sz="2400" kern="0" spc="-220" dirty="0">
                <a:solidFill>
                  <a:schemeClr val="accent6"/>
                </a:solidFill>
              </a:rPr>
              <a:t> How To Make Your Software Reliable?</a:t>
            </a:r>
            <a:endParaRPr lang="en-US" sz="2400" kern="0" spc="-8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043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756803" y="1905000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756803" y="1752600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26DC635-E9B3-0133-0548-37B556605D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4046510"/>
              </p:ext>
            </p:extLst>
          </p:nvPr>
        </p:nvGraphicFramePr>
        <p:xfrm>
          <a:off x="228600" y="0"/>
          <a:ext cx="4982500" cy="2321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object 2">
            <a:extLst>
              <a:ext uri="{FF2B5EF4-FFF2-40B4-BE49-F238E27FC236}">
                <a16:creationId xmlns:a16="http://schemas.microsoft.com/office/drawing/2014/main" id="{B520FB4B-6F38-5D4B-41A0-32E78E06B7C3}"/>
              </a:ext>
            </a:extLst>
          </p:cNvPr>
          <p:cNvSpPr txBox="1">
            <a:spLocks/>
          </p:cNvSpPr>
          <p:nvPr/>
        </p:nvSpPr>
        <p:spPr>
          <a:xfrm>
            <a:off x="442863" y="2309336"/>
            <a:ext cx="8624937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US" sz="2400" kern="0" spc="-220" dirty="0">
                <a:solidFill>
                  <a:schemeClr val="accent6"/>
                </a:solidFill>
              </a:rPr>
              <a:t>Your Software is Reliable when it’s well tested but then you need to make your software testable</a:t>
            </a:r>
            <a:endParaRPr lang="en-US" sz="2400" kern="0" spc="-80" dirty="0">
              <a:solidFill>
                <a:schemeClr val="accent6"/>
              </a:solidFill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E5EF76FD-0192-0846-C06F-3F1C33143AF0}"/>
              </a:ext>
            </a:extLst>
          </p:cNvPr>
          <p:cNvSpPr txBox="1">
            <a:spLocks/>
          </p:cNvSpPr>
          <p:nvPr/>
        </p:nvSpPr>
        <p:spPr>
          <a:xfrm>
            <a:off x="442863" y="4214336"/>
            <a:ext cx="824393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US" sz="2400" kern="0" spc="-220" dirty="0">
                <a:solidFill>
                  <a:schemeClr val="accent6"/>
                </a:solidFill>
              </a:rPr>
              <a:t>But How To Make Your Software Testable?</a:t>
            </a:r>
            <a:endParaRPr lang="en-US" sz="2400" kern="0" spc="-8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8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756803" y="1905000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756803" y="1752600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26DC635-E9B3-0133-0548-37B556605D82}"/>
              </a:ext>
            </a:extLst>
          </p:cNvPr>
          <p:cNvGraphicFramePr/>
          <p:nvPr/>
        </p:nvGraphicFramePr>
        <p:xfrm>
          <a:off x="228600" y="0"/>
          <a:ext cx="4982500" cy="2321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object 2">
            <a:extLst>
              <a:ext uri="{FF2B5EF4-FFF2-40B4-BE49-F238E27FC236}">
                <a16:creationId xmlns:a16="http://schemas.microsoft.com/office/drawing/2014/main" id="{D3280730-D0CC-0C8E-2194-BFC85719FAF0}"/>
              </a:ext>
            </a:extLst>
          </p:cNvPr>
          <p:cNvSpPr txBox="1">
            <a:spLocks/>
          </p:cNvSpPr>
          <p:nvPr/>
        </p:nvSpPr>
        <p:spPr>
          <a:xfrm>
            <a:off x="442863" y="2233136"/>
            <a:ext cx="7177137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US" sz="2400" kern="0" spc="-220" dirty="0">
                <a:solidFill>
                  <a:schemeClr val="accent6"/>
                </a:solidFill>
              </a:rPr>
              <a:t>Your Software is made (unit) testable using DI(Dependency Injection)</a:t>
            </a:r>
            <a:endParaRPr lang="en-US" sz="2400" kern="0" spc="-80" dirty="0">
              <a:solidFill>
                <a:schemeClr val="accent6"/>
              </a:solidFill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D338FFD9-147A-3CB5-CA12-CDBC4DE5F4DD}"/>
              </a:ext>
            </a:extLst>
          </p:cNvPr>
          <p:cNvSpPr txBox="1">
            <a:spLocks/>
          </p:cNvSpPr>
          <p:nvPr/>
        </p:nvSpPr>
        <p:spPr>
          <a:xfrm>
            <a:off x="457200" y="3593068"/>
            <a:ext cx="519593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US" sz="2400" kern="0" spc="-220" dirty="0">
                <a:solidFill>
                  <a:schemeClr val="accent6"/>
                </a:solidFill>
              </a:rPr>
              <a:t>What are Mocks, Stubs &amp; Fakes?</a:t>
            </a:r>
            <a:endParaRPr lang="en-US" sz="2400" kern="0" spc="-8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79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756803" y="1905000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756803" y="1752600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26DC635-E9B3-0133-0548-37B556605D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0551000"/>
              </p:ext>
            </p:extLst>
          </p:nvPr>
        </p:nvGraphicFramePr>
        <p:xfrm>
          <a:off x="228600" y="-76200"/>
          <a:ext cx="4982500" cy="2397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object 2">
            <a:extLst>
              <a:ext uri="{FF2B5EF4-FFF2-40B4-BE49-F238E27FC236}">
                <a16:creationId xmlns:a16="http://schemas.microsoft.com/office/drawing/2014/main" id="{2A85007D-85CB-9E07-C8E3-8F9AA3212E64}"/>
              </a:ext>
            </a:extLst>
          </p:cNvPr>
          <p:cNvSpPr txBox="1">
            <a:spLocks/>
          </p:cNvSpPr>
          <p:nvPr/>
        </p:nvSpPr>
        <p:spPr>
          <a:xfrm>
            <a:off x="442863" y="1981200"/>
            <a:ext cx="4814937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US" sz="2400" kern="0" spc="-220" dirty="0">
                <a:solidFill>
                  <a:schemeClr val="accent6"/>
                </a:solidFill>
              </a:rPr>
              <a:t>Mocks Aren’t Stubs</a:t>
            </a:r>
          </a:p>
          <a:p>
            <a:pPr marL="12700" marR="5080"/>
            <a:r>
              <a:rPr lang="en-US" sz="2400" kern="0" spc="-220" dirty="0">
                <a:solidFill>
                  <a:schemeClr val="accent6"/>
                </a:solidFill>
              </a:rPr>
              <a:t> </a:t>
            </a:r>
            <a:endParaRPr lang="en-US" sz="2400" kern="0" spc="-80" dirty="0">
              <a:solidFill>
                <a:schemeClr val="accent6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A4AB218-F351-4CA4-AE78-37FF55105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282619"/>
              </p:ext>
            </p:extLst>
          </p:nvPr>
        </p:nvGraphicFramePr>
        <p:xfrm>
          <a:off x="457200" y="2285999"/>
          <a:ext cx="73152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13977776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74987740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899027352"/>
                    </a:ext>
                  </a:extLst>
                </a:gridCol>
              </a:tblGrid>
              <a:tr h="339595">
                <a:tc>
                  <a:txBody>
                    <a:bodyPr/>
                    <a:lstStyle/>
                    <a:p>
                      <a:r>
                        <a:rPr lang="en-US" dirty="0"/>
                        <a:t>Mocks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Stubs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Fakes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75761"/>
                  </a:ext>
                </a:extLst>
              </a:tr>
              <a:tr h="1613076">
                <a:tc>
                  <a:txBody>
                    <a:bodyPr/>
                    <a:lstStyle/>
                    <a:p>
                      <a:r>
                        <a:rPr lang="en-US" dirty="0"/>
                        <a:t>Mainly used to mock methods having return types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Mainly used to mock methods having no return </a:t>
                      </a:r>
                      <a:r>
                        <a:rPr lang="en-US"/>
                        <a:t>type(i.e. </a:t>
                      </a:r>
                      <a:r>
                        <a:rPr lang="en-US" dirty="0"/>
                        <a:t>void)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Mainly used to create fake objects/data that can serve as input(/output) to(/from) some function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472014"/>
                  </a:ext>
                </a:extLst>
              </a:tr>
            </a:tbl>
          </a:graphicData>
        </a:graphic>
      </p:graphicFrame>
      <p:sp>
        <p:nvSpPr>
          <p:cNvPr id="7" name="object 2">
            <a:extLst>
              <a:ext uri="{FF2B5EF4-FFF2-40B4-BE49-F238E27FC236}">
                <a16:creationId xmlns:a16="http://schemas.microsoft.com/office/drawing/2014/main" id="{1683882C-B266-61B6-0D35-D4C11693B26C}"/>
              </a:ext>
            </a:extLst>
          </p:cNvPr>
          <p:cNvSpPr txBox="1">
            <a:spLocks/>
          </p:cNvSpPr>
          <p:nvPr/>
        </p:nvSpPr>
        <p:spPr>
          <a:xfrm>
            <a:off x="457200" y="4572000"/>
            <a:ext cx="5195937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US" sz="2400" kern="0" spc="-220" dirty="0">
                <a:solidFill>
                  <a:schemeClr val="accent2"/>
                </a:solidFill>
              </a:rPr>
              <a:t>AAA Pattern </a:t>
            </a:r>
          </a:p>
          <a:p>
            <a:pPr marL="12700" marR="5080"/>
            <a:r>
              <a:rPr lang="en-US" sz="2400" kern="0" spc="-220" dirty="0">
                <a:solidFill>
                  <a:schemeClr val="accent6"/>
                </a:solidFill>
              </a:rPr>
              <a:t>   Arrange </a:t>
            </a:r>
          </a:p>
          <a:p>
            <a:pPr marL="12700" marR="5080"/>
            <a:r>
              <a:rPr lang="en-US" sz="2400" kern="0" spc="-220" dirty="0">
                <a:solidFill>
                  <a:schemeClr val="accent6"/>
                </a:solidFill>
              </a:rPr>
              <a:t>   Act</a:t>
            </a:r>
          </a:p>
          <a:p>
            <a:pPr marL="12700" marR="5080"/>
            <a:r>
              <a:rPr lang="en-US" sz="2400" kern="0" spc="-220" dirty="0">
                <a:solidFill>
                  <a:schemeClr val="accent6"/>
                </a:solidFill>
              </a:rPr>
              <a:t>   Assert</a:t>
            </a:r>
            <a:endParaRPr lang="en-US" sz="2400" kern="0" spc="-8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018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756803" y="1524000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756803" y="1371600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26DC635-E9B3-0133-0548-37B556605D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1998339"/>
              </p:ext>
            </p:extLst>
          </p:nvPr>
        </p:nvGraphicFramePr>
        <p:xfrm>
          <a:off x="228600" y="40688"/>
          <a:ext cx="4982500" cy="1621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bject 2">
            <a:extLst>
              <a:ext uri="{FF2B5EF4-FFF2-40B4-BE49-F238E27FC236}">
                <a16:creationId xmlns:a16="http://schemas.microsoft.com/office/drawing/2014/main" id="{CA08C2B3-9F6B-87F7-CADB-8F2CE95F1656}"/>
              </a:ext>
            </a:extLst>
          </p:cNvPr>
          <p:cNvSpPr txBox="1">
            <a:spLocks/>
          </p:cNvSpPr>
          <p:nvPr/>
        </p:nvSpPr>
        <p:spPr>
          <a:xfrm>
            <a:off x="381000" y="1752600"/>
            <a:ext cx="8458200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US" sz="2400" kern="0" spc="-220" dirty="0">
                <a:solidFill>
                  <a:schemeClr val="accent2"/>
                </a:solidFill>
              </a:rPr>
              <a:t>Life Before </a:t>
            </a:r>
            <a:r>
              <a:rPr lang="en-US" sz="2400" kern="0" spc="-220" dirty="0" err="1">
                <a:solidFill>
                  <a:schemeClr val="accent2"/>
                </a:solidFill>
              </a:rPr>
              <a:t>AutoFixture</a:t>
            </a:r>
            <a:endParaRPr lang="en-US" sz="2400" kern="0" spc="-220" dirty="0">
              <a:solidFill>
                <a:schemeClr val="accent2"/>
              </a:solidFill>
            </a:endParaRPr>
          </a:p>
          <a:p>
            <a:pPr marL="12700" marR="5080"/>
            <a:r>
              <a:rPr lang="en-US" sz="2400" kern="0" spc="-220" dirty="0">
                <a:solidFill>
                  <a:schemeClr val="accent6"/>
                </a:solidFill>
              </a:rPr>
              <a:t>  </a:t>
            </a:r>
            <a:r>
              <a:rPr lang="en-US" sz="2000" kern="0" spc="-220" dirty="0">
                <a:solidFill>
                  <a:schemeClr val="accent6"/>
                </a:solidFill>
              </a:rPr>
              <a:t>- Lots of Boilerplate code(mainly in Arrange Part)</a:t>
            </a:r>
          </a:p>
          <a:p>
            <a:pPr marL="12700" marR="5080"/>
            <a:r>
              <a:rPr lang="en-US" sz="2000" kern="0" spc="-220" dirty="0">
                <a:solidFill>
                  <a:schemeClr val="accent6"/>
                </a:solidFill>
              </a:rPr>
              <a:t>   - </a:t>
            </a:r>
            <a:r>
              <a:rPr lang="en-US" sz="2000" kern="0" spc="-220" dirty="0" err="1">
                <a:solidFill>
                  <a:schemeClr val="accent6"/>
                </a:solidFill>
              </a:rPr>
              <a:t>BoilerPlate</a:t>
            </a:r>
            <a:r>
              <a:rPr lang="en-US" sz="2000" kern="0" spc="-220" dirty="0">
                <a:solidFill>
                  <a:schemeClr val="accent6"/>
                </a:solidFill>
              </a:rPr>
              <a:t> code example</a:t>
            </a:r>
          </a:p>
          <a:p>
            <a:pPr marL="12700" marR="5080"/>
            <a:r>
              <a:rPr lang="en-US" sz="2000" kern="0" spc="-220" dirty="0">
                <a:solidFill>
                  <a:schemeClr val="accent6"/>
                </a:solidFill>
              </a:rPr>
              <a:t>     </a:t>
            </a:r>
            <a:r>
              <a:rPr lang="en-IN" sz="1200" dirty="0">
                <a:hlinkClick r:id="rId7"/>
              </a:rPr>
              <a:t>DDD-Based-Enterprise-Application-Framework/</a:t>
            </a:r>
            <a:r>
              <a:rPr lang="en-IN" sz="1200" dirty="0" err="1">
                <a:hlinkClick r:id="rId7"/>
              </a:rPr>
              <a:t>Testing.Repository</a:t>
            </a:r>
            <a:r>
              <a:rPr lang="en-IN" sz="1200" dirty="0">
                <a:hlinkClick r:id="rId7"/>
              </a:rPr>
              <a:t>/</a:t>
            </a:r>
            <a:r>
              <a:rPr lang="en-IN" sz="1200" dirty="0" err="1">
                <a:hlinkClick r:id="rId7"/>
              </a:rPr>
              <a:t>EFRespositoryAndUnitOfWorkTest.cs</a:t>
            </a:r>
            <a:r>
              <a:rPr lang="en-IN" sz="1200" dirty="0">
                <a:hlinkClick r:id="rId7"/>
              </a:rPr>
              <a:t> at master · sandipray63in/DDD-Based-Enterprise-Application-Framework · GitHub</a:t>
            </a:r>
            <a:r>
              <a:rPr lang="en-IN" sz="1200" dirty="0"/>
              <a:t> </a:t>
            </a:r>
            <a:r>
              <a:rPr lang="en-US" sz="2000" kern="0" spc="-220" dirty="0">
                <a:solidFill>
                  <a:schemeClr val="accent6"/>
                </a:solidFill>
              </a:rPr>
              <a:t>  </a:t>
            </a:r>
            <a:endParaRPr lang="en-US" sz="2000" kern="0" spc="-80" dirty="0">
              <a:solidFill>
                <a:schemeClr val="accent6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71336B18-089D-FDBB-74C0-D1A3FEFE8E98}"/>
              </a:ext>
            </a:extLst>
          </p:cNvPr>
          <p:cNvSpPr txBox="1">
            <a:spLocks/>
          </p:cNvSpPr>
          <p:nvPr/>
        </p:nvSpPr>
        <p:spPr>
          <a:xfrm>
            <a:off x="381000" y="4114800"/>
            <a:ext cx="8305800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US" sz="2400" kern="0" spc="-220" dirty="0">
                <a:solidFill>
                  <a:schemeClr val="accent2"/>
                </a:solidFill>
              </a:rPr>
              <a:t>Life After </a:t>
            </a:r>
            <a:r>
              <a:rPr lang="en-US" sz="2400" kern="0" spc="-220" dirty="0" err="1">
                <a:solidFill>
                  <a:schemeClr val="accent2"/>
                </a:solidFill>
              </a:rPr>
              <a:t>AutoFixture</a:t>
            </a:r>
            <a:endParaRPr lang="en-US" sz="2400" kern="0" spc="-220" dirty="0">
              <a:solidFill>
                <a:schemeClr val="accent2"/>
              </a:solidFill>
            </a:endParaRPr>
          </a:p>
          <a:p>
            <a:pPr marL="12700" marR="5080"/>
            <a:r>
              <a:rPr lang="en-US" sz="2400" kern="0" spc="-220" dirty="0">
                <a:solidFill>
                  <a:schemeClr val="accent6"/>
                </a:solidFill>
              </a:rPr>
              <a:t>  </a:t>
            </a:r>
            <a:r>
              <a:rPr lang="en-US" sz="2000" kern="0" spc="-220" dirty="0">
                <a:solidFill>
                  <a:schemeClr val="accent6"/>
                </a:solidFill>
              </a:rPr>
              <a:t>-  Most of  the Boilerplate code handled automatically</a:t>
            </a:r>
          </a:p>
          <a:p>
            <a:pPr marL="12700" marR="5080"/>
            <a:r>
              <a:rPr lang="en-US" sz="2000" kern="0" spc="-220" dirty="0">
                <a:solidFill>
                  <a:schemeClr val="accent6"/>
                </a:solidFill>
              </a:rPr>
              <a:t>   </a:t>
            </a:r>
          </a:p>
          <a:p>
            <a:pPr marL="12700" marR="5080"/>
            <a:r>
              <a:rPr lang="en-US" sz="2000" kern="0" spc="-220" dirty="0">
                <a:solidFill>
                  <a:schemeClr val="accent6"/>
                </a:solidFill>
              </a:rPr>
              <a:t>      </a:t>
            </a:r>
            <a:endParaRPr lang="en-US" sz="2000" kern="0" spc="-8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811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756803" y="1524000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756803" y="1371600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26DC635-E9B3-0133-0548-37B556605D82}"/>
              </a:ext>
            </a:extLst>
          </p:cNvPr>
          <p:cNvGraphicFramePr/>
          <p:nvPr/>
        </p:nvGraphicFramePr>
        <p:xfrm>
          <a:off x="228600" y="40688"/>
          <a:ext cx="4982500" cy="1621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object 2">
            <a:extLst>
              <a:ext uri="{FF2B5EF4-FFF2-40B4-BE49-F238E27FC236}">
                <a16:creationId xmlns:a16="http://schemas.microsoft.com/office/drawing/2014/main" id="{CF90CE24-D184-E4D5-D679-B975192E5CF5}"/>
              </a:ext>
            </a:extLst>
          </p:cNvPr>
          <p:cNvSpPr txBox="1">
            <a:spLocks/>
          </p:cNvSpPr>
          <p:nvPr/>
        </p:nvSpPr>
        <p:spPr>
          <a:xfrm>
            <a:off x="457200" y="1799273"/>
            <a:ext cx="519593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US" sz="2400" kern="0" spc="-220" dirty="0">
                <a:solidFill>
                  <a:schemeClr val="accent2"/>
                </a:solidFill>
              </a:rPr>
              <a:t>What’s the Frozen Attribute?</a:t>
            </a:r>
            <a:endParaRPr lang="en-US" sz="2400" kern="0" spc="-80" dirty="0">
              <a:solidFill>
                <a:schemeClr val="accent2"/>
              </a:solidFill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8D76551D-E8C4-435C-E74C-2F11A112311C}"/>
              </a:ext>
            </a:extLst>
          </p:cNvPr>
          <p:cNvSpPr txBox="1">
            <a:spLocks/>
          </p:cNvSpPr>
          <p:nvPr/>
        </p:nvSpPr>
        <p:spPr>
          <a:xfrm>
            <a:off x="381000" y="3399472"/>
            <a:ext cx="8458200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US" sz="2400" kern="0" spc="-220" dirty="0">
                <a:solidFill>
                  <a:schemeClr val="accent6"/>
                </a:solidFill>
              </a:rPr>
              <a:t> - To whichever function parameter Frozen attribute is applied, that will act as a singleton instance. </a:t>
            </a:r>
          </a:p>
          <a:p>
            <a:pPr marL="12700" marR="5080"/>
            <a:r>
              <a:rPr lang="en-US" sz="2400" kern="0" spc="-220" dirty="0">
                <a:solidFill>
                  <a:schemeClr val="accent6"/>
                </a:solidFill>
              </a:rPr>
              <a:t> </a:t>
            </a:r>
          </a:p>
          <a:p>
            <a:pPr marL="12700" marR="5080"/>
            <a:r>
              <a:rPr lang="en-US" sz="2400" kern="0" spc="-220" dirty="0">
                <a:solidFill>
                  <a:schemeClr val="accent6"/>
                </a:solidFill>
              </a:rPr>
              <a:t> </a:t>
            </a:r>
            <a:endParaRPr lang="en-US" sz="2400" kern="0" spc="-8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157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756803" y="1295400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756803" y="1143000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26DC635-E9B3-0133-0548-37B556605D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9978886"/>
              </p:ext>
            </p:extLst>
          </p:nvPr>
        </p:nvGraphicFramePr>
        <p:xfrm>
          <a:off x="228600" y="0"/>
          <a:ext cx="4982500" cy="1292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object 2">
            <a:extLst>
              <a:ext uri="{FF2B5EF4-FFF2-40B4-BE49-F238E27FC236}">
                <a16:creationId xmlns:a16="http://schemas.microsoft.com/office/drawing/2014/main" id="{9C970DBA-81FB-D5AE-C44E-DEDA1B8B824E}"/>
              </a:ext>
            </a:extLst>
          </p:cNvPr>
          <p:cNvSpPr txBox="1">
            <a:spLocks/>
          </p:cNvSpPr>
          <p:nvPr/>
        </p:nvSpPr>
        <p:spPr>
          <a:xfrm>
            <a:off x="457200" y="1447800"/>
            <a:ext cx="519593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US" sz="2400" kern="0" spc="-220" dirty="0">
                <a:solidFill>
                  <a:schemeClr val="accent2"/>
                </a:solidFill>
              </a:rPr>
              <a:t>What’s the Substitute Attribute?</a:t>
            </a:r>
            <a:endParaRPr lang="en-US" sz="2400" kern="0" spc="-80" dirty="0">
              <a:solidFill>
                <a:schemeClr val="accent2"/>
              </a:solidFill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4B77E709-3D53-DD31-7AF1-E3C94167CA42}"/>
              </a:ext>
            </a:extLst>
          </p:cNvPr>
          <p:cNvSpPr txBox="1">
            <a:spLocks/>
          </p:cNvSpPr>
          <p:nvPr/>
        </p:nvSpPr>
        <p:spPr>
          <a:xfrm>
            <a:off x="381000" y="1980486"/>
            <a:ext cx="8763000" cy="3693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US" sz="2400" kern="0" spc="-220" dirty="0">
                <a:solidFill>
                  <a:schemeClr val="accent6"/>
                </a:solidFill>
              </a:rPr>
              <a:t>  </a:t>
            </a:r>
          </a:p>
          <a:p>
            <a:pPr marL="12700" marR="5080"/>
            <a:r>
              <a:rPr lang="en-US" sz="2400" kern="0" spc="-220" dirty="0">
                <a:solidFill>
                  <a:schemeClr val="accent6"/>
                </a:solidFill>
              </a:rPr>
              <a:t>  - When used </a:t>
            </a:r>
            <a:r>
              <a:rPr lang="en-US" sz="2400" kern="0" spc="-220" dirty="0" err="1">
                <a:solidFill>
                  <a:schemeClr val="accent6"/>
                </a:solidFill>
              </a:rPr>
              <a:t>alongwith</a:t>
            </a:r>
            <a:r>
              <a:rPr lang="en-US" sz="2400" kern="0" spc="-220" dirty="0">
                <a:solidFill>
                  <a:schemeClr val="accent6"/>
                </a:solidFill>
              </a:rPr>
              <a:t> </a:t>
            </a:r>
            <a:r>
              <a:rPr lang="en-US" sz="2400" kern="0" spc="-220" dirty="0" err="1">
                <a:solidFill>
                  <a:schemeClr val="accent6"/>
                </a:solidFill>
              </a:rPr>
              <a:t>AutoFixture</a:t>
            </a:r>
            <a:r>
              <a:rPr lang="en-US" sz="2400" kern="0" spc="-220" dirty="0">
                <a:solidFill>
                  <a:schemeClr val="accent6"/>
                </a:solidFill>
              </a:rPr>
              <a:t>, to whichever function </a:t>
            </a:r>
            <a:r>
              <a:rPr lang="en-US" sz="2400" kern="0" spc="-220">
                <a:solidFill>
                  <a:schemeClr val="accent6"/>
                </a:solidFill>
              </a:rPr>
              <a:t>parameter Substitute </a:t>
            </a:r>
            <a:r>
              <a:rPr lang="en-US" sz="2400" kern="0" spc="-220" dirty="0">
                <a:solidFill>
                  <a:schemeClr val="accent6"/>
                </a:solidFill>
              </a:rPr>
              <a:t>Attribute is applied, a mock object is created with default values for the state of the object</a:t>
            </a:r>
          </a:p>
          <a:p>
            <a:pPr marL="12700" marR="5080"/>
            <a:r>
              <a:rPr lang="en-US" sz="2400" kern="0" spc="-220" dirty="0">
                <a:solidFill>
                  <a:schemeClr val="accent6"/>
                </a:solidFill>
              </a:rPr>
              <a:t>  </a:t>
            </a:r>
          </a:p>
          <a:p>
            <a:pPr marL="12700" marR="5080"/>
            <a:r>
              <a:rPr lang="en-US" sz="2400" kern="0" spc="-220" dirty="0">
                <a:solidFill>
                  <a:schemeClr val="accent6"/>
                </a:solidFill>
              </a:rPr>
              <a:t>  - But the SUT(Subject Under Test) class should be the last parameter of the function &amp; all dependencies of that class should be declared before that.</a:t>
            </a:r>
          </a:p>
          <a:p>
            <a:pPr marL="12700" marR="5080"/>
            <a:r>
              <a:rPr lang="en-US" sz="2400" kern="0" spc="-220" dirty="0">
                <a:solidFill>
                  <a:schemeClr val="accent6"/>
                </a:solidFill>
              </a:rPr>
              <a:t>  </a:t>
            </a:r>
          </a:p>
          <a:p>
            <a:pPr marL="12700" marR="5080"/>
            <a:r>
              <a:rPr lang="en-US" sz="2400" kern="0" spc="-220" dirty="0">
                <a:solidFill>
                  <a:schemeClr val="accent6"/>
                </a:solidFill>
              </a:rPr>
              <a:t>  </a:t>
            </a:r>
            <a:endParaRPr lang="en-US" sz="2400" kern="0" spc="-8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321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756803" y="1524000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756803" y="1371600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26DC635-E9B3-0133-0548-37B556605D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8349259"/>
              </p:ext>
            </p:extLst>
          </p:nvPr>
        </p:nvGraphicFramePr>
        <p:xfrm>
          <a:off x="228600" y="40688"/>
          <a:ext cx="4982500" cy="133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object 2">
            <a:extLst>
              <a:ext uri="{FF2B5EF4-FFF2-40B4-BE49-F238E27FC236}">
                <a16:creationId xmlns:a16="http://schemas.microsoft.com/office/drawing/2014/main" id="{D92F1B33-55F2-497E-F00F-778666AF33D7}"/>
              </a:ext>
            </a:extLst>
          </p:cNvPr>
          <p:cNvSpPr txBox="1">
            <a:spLocks/>
          </p:cNvSpPr>
          <p:nvPr/>
        </p:nvSpPr>
        <p:spPr>
          <a:xfrm>
            <a:off x="457200" y="1905000"/>
            <a:ext cx="84582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US" sz="2400" kern="0" spc="-220" dirty="0">
                <a:solidFill>
                  <a:schemeClr val="accent6"/>
                </a:solidFill>
              </a:rPr>
              <a:t>The idea is to have an in-memory representation of the actual </a:t>
            </a:r>
            <a:r>
              <a:rPr lang="en-US" sz="2400" kern="0" spc="-220" dirty="0" err="1">
                <a:solidFill>
                  <a:schemeClr val="accent6"/>
                </a:solidFill>
              </a:rPr>
              <a:t>persistance</a:t>
            </a:r>
            <a:r>
              <a:rPr lang="en-US" sz="2400" b="0" kern="0" spc="-220" dirty="0">
                <a:solidFill>
                  <a:schemeClr val="accent6"/>
                </a:solidFill>
              </a:rPr>
              <a:t> </a:t>
            </a:r>
            <a:r>
              <a:rPr lang="en-US" sz="2400" kern="0" spc="-220" dirty="0">
                <a:solidFill>
                  <a:schemeClr val="accent6"/>
                </a:solidFill>
              </a:rPr>
              <a:t>store &amp; do CRUD operations over the in-memory </a:t>
            </a:r>
            <a:r>
              <a:rPr lang="en-US" sz="2400" kern="0" spc="-220" dirty="0" err="1">
                <a:solidFill>
                  <a:schemeClr val="accent6"/>
                </a:solidFill>
              </a:rPr>
              <a:t>persistance</a:t>
            </a:r>
            <a:endParaRPr lang="en-US" sz="2400" kern="0" spc="-220" dirty="0">
              <a:solidFill>
                <a:schemeClr val="accent6"/>
              </a:solidFill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36B40A4-8738-A9BA-1647-DF3CAECE60BF}"/>
              </a:ext>
            </a:extLst>
          </p:cNvPr>
          <p:cNvSpPr txBox="1">
            <a:spLocks/>
          </p:cNvSpPr>
          <p:nvPr/>
        </p:nvSpPr>
        <p:spPr>
          <a:xfrm>
            <a:off x="519063" y="3976807"/>
            <a:ext cx="8396337" cy="104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US" sz="2400" kern="0" spc="-220" dirty="0">
                <a:solidFill>
                  <a:schemeClr val="accent2"/>
                </a:solidFill>
              </a:rPr>
              <a:t>EF </a:t>
            </a:r>
            <a:r>
              <a:rPr lang="en-US" sz="2400" kern="0" spc="-220" dirty="0" err="1">
                <a:solidFill>
                  <a:schemeClr val="accent2"/>
                </a:solidFill>
              </a:rPr>
              <a:t>Persistance</a:t>
            </a:r>
            <a:r>
              <a:rPr lang="en-US" sz="2400" kern="0" spc="-220" dirty="0">
                <a:solidFill>
                  <a:schemeClr val="accent2"/>
                </a:solidFill>
              </a:rPr>
              <a:t> Example</a:t>
            </a:r>
            <a:r>
              <a:rPr lang="en-US" sz="2400" kern="0" spc="-2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12700" marR="5080"/>
            <a:r>
              <a:rPr lang="en-US" sz="2000" kern="0" spc="-220" dirty="0">
                <a:solidFill>
                  <a:schemeClr val="accent6"/>
                </a:solidFill>
              </a:rPr>
              <a:t> </a:t>
            </a:r>
            <a:r>
              <a:rPr lang="en-IN" sz="1200" dirty="0">
                <a:hlinkClick r:id="rId7"/>
              </a:rPr>
              <a:t>DDD-Based-Enterprise-Application-Framework/</a:t>
            </a:r>
            <a:r>
              <a:rPr lang="en-IN" sz="1200" dirty="0" err="1">
                <a:hlinkClick r:id="rId7"/>
              </a:rPr>
              <a:t>Testing.Repository</a:t>
            </a:r>
            <a:r>
              <a:rPr lang="en-IN" sz="1200" dirty="0">
                <a:hlinkClick r:id="rId7"/>
              </a:rPr>
              <a:t>/</a:t>
            </a:r>
            <a:r>
              <a:rPr lang="en-IN" sz="1200" dirty="0" err="1">
                <a:hlinkClick r:id="rId7"/>
              </a:rPr>
              <a:t>App.config</a:t>
            </a:r>
            <a:r>
              <a:rPr lang="en-IN" sz="1200" dirty="0">
                <a:hlinkClick r:id="rId7"/>
              </a:rPr>
              <a:t> at master · sandipray63in/DDD-Based-Enterprise-Application-Framework · GitHub</a:t>
            </a:r>
            <a:r>
              <a:rPr lang="en-US" sz="2400" b="0" kern="0" spc="-220" dirty="0">
                <a:solidFill>
                  <a:schemeClr val="accent6"/>
                </a:solidFill>
              </a:rPr>
              <a:t> </a:t>
            </a:r>
            <a:endParaRPr lang="en-US" sz="2400" b="0" kern="0" spc="-8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852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B92261DF0CF34EB4810633B41F348E" ma:contentTypeVersion="12" ma:contentTypeDescription="Create a new document." ma:contentTypeScope="" ma:versionID="0504b6c5dad5cedb559b2ba5661c1516">
  <xsd:schema xmlns:xsd="http://www.w3.org/2001/XMLSchema" xmlns:xs="http://www.w3.org/2001/XMLSchema" xmlns:p="http://schemas.microsoft.com/office/2006/metadata/properties" xmlns:ns2="73c285a4-81d7-45ed-89e3-084ec343ed0e" xmlns:ns3="9eeb171f-62b6-4207-910a-f222f02eca92" targetNamespace="http://schemas.microsoft.com/office/2006/metadata/properties" ma:root="true" ma:fieldsID="ee446bd52ab24cfc94472a148ee352b7" ns2:_="" ns3:_="">
    <xsd:import namespace="73c285a4-81d7-45ed-89e3-084ec343ed0e"/>
    <xsd:import namespace="9eeb171f-62b6-4207-910a-f222f02eca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c285a4-81d7-45ed-89e3-084ec343ed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eb171f-62b6-4207-910a-f222f02eca9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61FB4F-8CDF-4FC4-86AB-6B9C0823A4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c285a4-81d7-45ed-89e3-084ec343ed0e"/>
    <ds:schemaRef ds:uri="9eeb171f-62b6-4207-910a-f222f02eca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54ED045-44B0-4818-8BF2-60E776B56E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45EBFA-FEA7-417E-8860-8460D20694CB}">
  <ds:schemaRefs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73c285a4-81d7-45ed-89e3-084ec343ed0e"/>
    <ds:schemaRef ds:uri="9eeb171f-62b6-4207-910a-f222f02eca92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9606</TotalTime>
  <Words>495</Words>
  <Application>Microsoft Office PowerPoint</Application>
  <PresentationFormat>Custom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Lucida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case  for Chello</dc:title>
  <dc:creator>Kumar, Harendra (Cognizant)</dc:creator>
  <cp:lastModifiedBy>Ray, Sandip (Cognizant)</cp:lastModifiedBy>
  <cp:revision>154</cp:revision>
  <dcterms:created xsi:type="dcterms:W3CDTF">2020-11-03T17:16:52Z</dcterms:created>
  <dcterms:modified xsi:type="dcterms:W3CDTF">2025-01-05T05:28:49Z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2020-10-21T00:00:00Z</vt:filetime>
  </property>
  <property fmtid="{D5CDD505-2E9C-101B-9397-08002B2CF9AE}" pid="3" name="Creator">
    <vt:lpwstr>Adobe InDesign 15.1 (Macintosh)</vt:lpwstr>
  </property>
  <property fmtid="{D5CDD505-2E9C-101B-9397-08002B2CF9AE}" pid="4" name="LastSaved">
    <vt:filetime>2020-11-03T00:00:00Z</vt:filetime>
  </property>
  <property fmtid="{D5CDD505-2E9C-101B-9397-08002B2CF9AE}" pid="5" name="ContentTypeId">
    <vt:lpwstr>0x0101008FB92261DF0CF34EB4810633B41F348E</vt:lpwstr>
  </property>
</Properties>
</file>