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95" r:id="rId5"/>
    <p:sldId id="297" r:id="rId6"/>
    <p:sldId id="301" r:id="rId7"/>
    <p:sldId id="298" r:id="rId8"/>
    <p:sldId id="299" r:id="rId9"/>
    <p:sldId id="300" r:id="rId10"/>
    <p:sldId id="296" r:id="rId11"/>
    <p:sldId id="305" r:id="rId12"/>
    <p:sldId id="303" r:id="rId13"/>
    <p:sldId id="309" r:id="rId14"/>
    <p:sldId id="308" r:id="rId15"/>
    <p:sldId id="312" r:id="rId16"/>
    <p:sldId id="304" r:id="rId17"/>
    <p:sldId id="311" r:id="rId18"/>
    <p:sldId id="313" r:id="rId19"/>
    <p:sldId id="743" r:id="rId20"/>
    <p:sldId id="302" r:id="rId21"/>
    <p:sldId id="294" r:id="rId22"/>
  </p:sldIdLst>
  <p:sldSz cx="9144000" cy="5943600"/>
  <p:notesSz cx="9144000" cy="594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2160">
          <p15:clr>
            <a:srgbClr val="A4A3A4"/>
          </p15:clr>
        </p15:guide>
        <p15:guide id="3" pos="960" userDrawn="1">
          <p15:clr>
            <a:srgbClr val="A4A3A4"/>
          </p15:clr>
        </p15:guide>
        <p15:guide id="4" pos="3696" userDrawn="1">
          <p15:clr>
            <a:srgbClr val="A4A3A4"/>
          </p15:clr>
        </p15:guide>
        <p15:guide id="5" orient="horz"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 McMahan" initials="MJM" lastIdx="43" clrIdx="0">
    <p:extLst>
      <p:ext uri="{19B8F6BF-5375-455C-9EA6-DF929625EA0E}">
        <p15:presenceInfo xmlns:p15="http://schemas.microsoft.com/office/powerpoint/2012/main" userId="S::o004618@ofgbancorp.com::f5de8ce0-42e9-4038-a990-3facc77dc678" providerId="AD"/>
      </p:ext>
    </p:extLst>
  </p:cmAuthor>
  <p:cmAuthor id="2" name="Alvarez Holgado, Raquel (Cognizant)" initials="AHR(" lastIdx="2" clrIdx="1">
    <p:extLst>
      <p:ext uri="{19B8F6BF-5375-455C-9EA6-DF929625EA0E}">
        <p15:presenceInfo xmlns:p15="http://schemas.microsoft.com/office/powerpoint/2012/main" userId="S-1-5-21-1178368992-402679808-390482200-3157283" providerId="AD"/>
      </p:ext>
    </p:extLst>
  </p:cmAuthor>
  <p:cmAuthor id="3" name="david martin" initials="dm" lastIdx="1" clrIdx="2">
    <p:extLst>
      <p:ext uri="{19B8F6BF-5375-455C-9EA6-DF929625EA0E}">
        <p15:presenceInfo xmlns:p15="http://schemas.microsoft.com/office/powerpoint/2012/main" userId="david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9B5"/>
    <a:srgbClr val="CC9900"/>
    <a:srgbClr val="FF5050"/>
    <a:srgbClr val="1E1A20"/>
    <a:srgbClr val="D322F2"/>
    <a:srgbClr val="727272"/>
    <a:srgbClr val="DFF7F1"/>
    <a:srgbClr val="F1EAFF"/>
    <a:srgbClr val="6459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7" autoAdjust="0"/>
    <p:restoredTop sz="93979" autoAdjust="0"/>
  </p:normalViewPr>
  <p:slideViewPr>
    <p:cSldViewPr>
      <p:cViewPr varScale="1">
        <p:scale>
          <a:sx n="63" d="100"/>
          <a:sy n="63" d="100"/>
        </p:scale>
        <p:origin x="1264" y="272"/>
      </p:cViewPr>
      <p:guideLst>
        <p:guide orient="horz" pos="2016"/>
        <p:guide pos="2160"/>
        <p:guide pos="960"/>
        <p:guide pos="3696"/>
        <p:guide orient="horz"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 Sandip (Cognizant)" userId="5f7625ad-98d9-4890-9d14-c521d7d0e727" providerId="ADAL" clId="{C2AB7451-CC97-4FB3-8B68-F5313FB7DC79}"/>
    <pc:docChg chg="modSld">
      <pc:chgData name="Ray, Sandip (Cognizant)" userId="5f7625ad-98d9-4890-9d14-c521d7d0e727" providerId="ADAL" clId="{C2AB7451-CC97-4FB3-8B68-F5313FB7DC79}" dt="2023-04-06T04:09:00.980" v="256" actId="20577"/>
      <pc:docMkLst>
        <pc:docMk/>
      </pc:docMkLst>
      <pc:sldChg chg="modSp mod">
        <pc:chgData name="Ray, Sandip (Cognizant)" userId="5f7625ad-98d9-4890-9d14-c521d7d0e727" providerId="ADAL" clId="{C2AB7451-CC97-4FB3-8B68-F5313FB7DC79}" dt="2023-04-06T03:59:36.364" v="161" actId="20577"/>
        <pc:sldMkLst>
          <pc:docMk/>
          <pc:sldMk cId="0" sldId="260"/>
        </pc:sldMkLst>
        <pc:spChg chg="mod">
          <ac:chgData name="Ray, Sandip (Cognizant)" userId="5f7625ad-98d9-4890-9d14-c521d7d0e727" providerId="ADAL" clId="{C2AB7451-CC97-4FB3-8B68-F5313FB7DC79}" dt="2023-04-06T03:59:36.364" v="161" actId="20577"/>
          <ac:spMkLst>
            <pc:docMk/>
            <pc:sldMk cId="0" sldId="260"/>
            <ac:spMk id="6" creationId="{6F1A71D4-B0E2-03B4-6EE7-DB07A3C27BD4}"/>
          </ac:spMkLst>
        </pc:spChg>
      </pc:sldChg>
      <pc:sldChg chg="modSp mod">
        <pc:chgData name="Ray, Sandip (Cognizant)" userId="5f7625ad-98d9-4890-9d14-c521d7d0e727" providerId="ADAL" clId="{C2AB7451-CC97-4FB3-8B68-F5313FB7DC79}" dt="2023-04-06T03:48:53.533" v="73" actId="20577"/>
        <pc:sldMkLst>
          <pc:docMk/>
          <pc:sldMk cId="4047161330" sldId="286"/>
        </pc:sldMkLst>
        <pc:spChg chg="mod">
          <ac:chgData name="Ray, Sandip (Cognizant)" userId="5f7625ad-98d9-4890-9d14-c521d7d0e727" providerId="ADAL" clId="{C2AB7451-CC97-4FB3-8B68-F5313FB7DC79}" dt="2023-04-06T03:45:56.046" v="16" actId="20577"/>
          <ac:spMkLst>
            <pc:docMk/>
            <pc:sldMk cId="4047161330" sldId="286"/>
            <ac:spMk id="10" creationId="{00000000-0000-0000-0000-000000000000}"/>
          </ac:spMkLst>
        </pc:spChg>
        <pc:spChg chg="mod">
          <ac:chgData name="Ray, Sandip (Cognizant)" userId="5f7625ad-98d9-4890-9d14-c521d7d0e727" providerId="ADAL" clId="{C2AB7451-CC97-4FB3-8B68-F5313FB7DC79}" dt="2023-04-06T03:48:53.533" v="73" actId="20577"/>
          <ac:spMkLst>
            <pc:docMk/>
            <pc:sldMk cId="4047161330" sldId="286"/>
            <ac:spMk id="22" creationId="{2C359A52-6812-58BA-7F74-5756C76E8AAB}"/>
          </ac:spMkLst>
        </pc:spChg>
      </pc:sldChg>
      <pc:sldChg chg="modSp mod">
        <pc:chgData name="Ray, Sandip (Cognizant)" userId="5f7625ad-98d9-4890-9d14-c521d7d0e727" providerId="ADAL" clId="{C2AB7451-CC97-4FB3-8B68-F5313FB7DC79}" dt="2023-04-06T03:50:55.737" v="137" actId="20577"/>
        <pc:sldMkLst>
          <pc:docMk/>
          <pc:sldMk cId="1704172639" sldId="287"/>
        </pc:sldMkLst>
        <pc:spChg chg="mod">
          <ac:chgData name="Ray, Sandip (Cognizant)" userId="5f7625ad-98d9-4890-9d14-c521d7d0e727" providerId="ADAL" clId="{C2AB7451-CC97-4FB3-8B68-F5313FB7DC79}" dt="2023-04-06T03:50:55.737" v="137" actId="20577"/>
          <ac:spMkLst>
            <pc:docMk/>
            <pc:sldMk cId="1704172639" sldId="287"/>
            <ac:spMk id="10" creationId="{00000000-0000-0000-0000-000000000000}"/>
          </ac:spMkLst>
        </pc:spChg>
      </pc:sldChg>
      <pc:sldChg chg="modSp mod">
        <pc:chgData name="Ray, Sandip (Cognizant)" userId="5f7625ad-98d9-4890-9d14-c521d7d0e727" providerId="ADAL" clId="{C2AB7451-CC97-4FB3-8B68-F5313FB7DC79}" dt="2023-04-06T03:52:41.549" v="147" actId="20577"/>
        <pc:sldMkLst>
          <pc:docMk/>
          <pc:sldMk cId="4018458971" sldId="288"/>
        </pc:sldMkLst>
        <pc:spChg chg="mod">
          <ac:chgData name="Ray, Sandip (Cognizant)" userId="5f7625ad-98d9-4890-9d14-c521d7d0e727" providerId="ADAL" clId="{C2AB7451-CC97-4FB3-8B68-F5313FB7DC79}" dt="2023-04-06T03:52:41.549" v="147" actId="20577"/>
          <ac:spMkLst>
            <pc:docMk/>
            <pc:sldMk cId="4018458971" sldId="288"/>
            <ac:spMk id="10" creationId="{00000000-0000-0000-0000-000000000000}"/>
          </ac:spMkLst>
        </pc:spChg>
      </pc:sldChg>
      <pc:sldChg chg="modSp mod">
        <pc:chgData name="Ray, Sandip (Cognizant)" userId="5f7625ad-98d9-4890-9d14-c521d7d0e727" providerId="ADAL" clId="{C2AB7451-CC97-4FB3-8B68-F5313FB7DC79}" dt="2023-04-06T03:56:47.733" v="149" actId="20577"/>
        <pc:sldMkLst>
          <pc:docMk/>
          <pc:sldMk cId="1223559503" sldId="291"/>
        </pc:sldMkLst>
        <pc:spChg chg="mod">
          <ac:chgData name="Ray, Sandip (Cognizant)" userId="5f7625ad-98d9-4890-9d14-c521d7d0e727" providerId="ADAL" clId="{C2AB7451-CC97-4FB3-8B68-F5313FB7DC79}" dt="2023-04-06T03:56:47.733" v="149" actId="20577"/>
          <ac:spMkLst>
            <pc:docMk/>
            <pc:sldMk cId="1223559503" sldId="291"/>
            <ac:spMk id="10" creationId="{00000000-0000-0000-0000-000000000000}"/>
          </ac:spMkLst>
        </pc:spChg>
      </pc:sldChg>
      <pc:sldChg chg="modSp mod">
        <pc:chgData name="Ray, Sandip (Cognizant)" userId="5f7625ad-98d9-4890-9d14-c521d7d0e727" providerId="ADAL" clId="{C2AB7451-CC97-4FB3-8B68-F5313FB7DC79}" dt="2023-04-06T04:09:00.980" v="256" actId="20577"/>
        <pc:sldMkLst>
          <pc:docMk/>
          <pc:sldMk cId="785725705" sldId="292"/>
        </pc:sldMkLst>
        <pc:spChg chg="mod">
          <ac:chgData name="Ray, Sandip (Cognizant)" userId="5f7625ad-98d9-4890-9d14-c521d7d0e727" providerId="ADAL" clId="{C2AB7451-CC97-4FB3-8B68-F5313FB7DC79}" dt="2023-04-06T04:09:00.980" v="256" actId="20577"/>
          <ac:spMkLst>
            <pc:docMk/>
            <pc:sldMk cId="785725705" sldId="292"/>
            <ac:spMk id="10" creationId="{00000000-0000-0000-0000-000000000000}"/>
          </ac:spMkLst>
        </pc:spChg>
      </pc:sldChg>
      <pc:sldChg chg="modSp mod">
        <pc:chgData name="Ray, Sandip (Cognizant)" userId="5f7625ad-98d9-4890-9d14-c521d7d0e727" providerId="ADAL" clId="{C2AB7451-CC97-4FB3-8B68-F5313FB7DC79}" dt="2023-04-06T03:55:08.024" v="148" actId="6549"/>
        <pc:sldMkLst>
          <pc:docMk/>
          <pc:sldMk cId="1456905060" sldId="293"/>
        </pc:sldMkLst>
        <pc:spChg chg="mod">
          <ac:chgData name="Ray, Sandip (Cognizant)" userId="5f7625ad-98d9-4890-9d14-c521d7d0e727" providerId="ADAL" clId="{C2AB7451-CC97-4FB3-8B68-F5313FB7DC79}" dt="2023-04-06T03:55:08.024" v="148" actId="6549"/>
          <ac:spMkLst>
            <pc:docMk/>
            <pc:sldMk cId="1456905060" sldId="293"/>
            <ac:spMk id="10" creationId="{00000000-0000-0000-0000-000000000000}"/>
          </ac:spMkLst>
        </pc:spChg>
      </pc:sldChg>
    </pc:docChg>
  </pc:docChgLst>
  <pc:docChgLst>
    <pc:chgData name="Kumar, Harendra (Cognizant)" userId="8b8433c2-3ce6-4e38-9e1b-c8afb18e9057" providerId="ADAL" clId="{9C4CD99B-EF1B-4C81-94B0-0A1924216EBF}"/>
    <pc:docChg chg="undo custSel addSld delSld modSld sldOrd addSection delSection">
      <pc:chgData name="Kumar, Harendra (Cognizant)" userId="8b8433c2-3ce6-4e38-9e1b-c8afb18e9057" providerId="ADAL" clId="{9C4CD99B-EF1B-4C81-94B0-0A1924216EBF}" dt="2023-04-03T10:14:33.691" v="8675" actId="1035"/>
      <pc:docMkLst>
        <pc:docMk/>
      </pc:docMkLst>
      <pc:sldChg chg="addSp delSp modSp mod">
        <pc:chgData name="Kumar, Harendra (Cognizant)" userId="8b8433c2-3ce6-4e38-9e1b-c8afb18e9057" providerId="ADAL" clId="{9C4CD99B-EF1B-4C81-94B0-0A1924216EBF}" dt="2023-04-03T07:22:34.979" v="3882" actId="1037"/>
        <pc:sldMkLst>
          <pc:docMk/>
          <pc:sldMk cId="0" sldId="256"/>
        </pc:sldMkLst>
        <pc:spChg chg="del mod">
          <ac:chgData name="Kumar, Harendra (Cognizant)" userId="8b8433c2-3ce6-4e38-9e1b-c8afb18e9057" providerId="ADAL" clId="{9C4CD99B-EF1B-4C81-94B0-0A1924216EBF}" dt="2023-04-03T05:55:28.094" v="18" actId="12084"/>
          <ac:spMkLst>
            <pc:docMk/>
            <pc:sldMk cId="0" sldId="256"/>
            <ac:spMk id="2" creationId="{00000000-0000-0000-0000-000000000000}"/>
          </ac:spMkLst>
        </pc:spChg>
        <pc:spChg chg="mod">
          <ac:chgData name="Kumar, Harendra (Cognizant)" userId="8b8433c2-3ce6-4e38-9e1b-c8afb18e9057" providerId="ADAL" clId="{9C4CD99B-EF1B-4C81-94B0-0A1924216EBF}" dt="2023-04-03T07:22:34.979" v="3882" actId="1037"/>
          <ac:spMkLst>
            <pc:docMk/>
            <pc:sldMk cId="0" sldId="256"/>
            <ac:spMk id="3" creationId="{00000000-0000-0000-0000-000000000000}"/>
          </ac:spMkLst>
        </pc:spChg>
        <pc:graphicFrameChg chg="add mod">
          <ac:chgData name="Kumar, Harendra (Cognizant)" userId="8b8433c2-3ce6-4e38-9e1b-c8afb18e9057" providerId="ADAL" clId="{9C4CD99B-EF1B-4C81-94B0-0A1924216EBF}" dt="2023-04-03T07:22:25.842" v="3873" actId="12100"/>
          <ac:graphicFrameMkLst>
            <pc:docMk/>
            <pc:sldMk cId="0" sldId="256"/>
            <ac:graphicFrameMk id="6" creationId="{226DC635-E9B3-0133-0548-37B556605D82}"/>
          </ac:graphicFrameMkLst>
        </pc:graphicFrameChg>
      </pc:sldChg>
      <pc:sldChg chg="addSp delSp modSp mod">
        <pc:chgData name="Kumar, Harendra (Cognizant)" userId="8b8433c2-3ce6-4e38-9e1b-c8afb18e9057" providerId="ADAL" clId="{9C4CD99B-EF1B-4C81-94B0-0A1924216EBF}" dt="2023-04-03T09:52:43.219" v="7266" actId="2"/>
        <pc:sldMkLst>
          <pc:docMk/>
          <pc:sldMk cId="0" sldId="258"/>
        </pc:sldMkLst>
        <pc:spChg chg="mod">
          <ac:chgData name="Kumar, Harendra (Cognizant)" userId="8b8433c2-3ce6-4e38-9e1b-c8afb18e9057" providerId="ADAL" clId="{9C4CD99B-EF1B-4C81-94B0-0A1924216EBF}" dt="2023-04-03T07:17:59.233" v="3847" actId="255"/>
          <ac:spMkLst>
            <pc:docMk/>
            <pc:sldMk cId="0" sldId="258"/>
            <ac:spMk id="2" creationId="{00000000-0000-0000-0000-000000000000}"/>
          </ac:spMkLst>
        </pc:spChg>
        <pc:spChg chg="del mod">
          <ac:chgData name="Kumar, Harendra (Cognizant)" userId="8b8433c2-3ce6-4e38-9e1b-c8afb18e9057" providerId="ADAL" clId="{9C4CD99B-EF1B-4C81-94B0-0A1924216EBF}" dt="2023-04-03T06:39:27.761" v="1746" actId="21"/>
          <ac:spMkLst>
            <pc:docMk/>
            <pc:sldMk cId="0" sldId="258"/>
            <ac:spMk id="4" creationId="{00000000-0000-0000-0000-000000000000}"/>
          </ac:spMkLst>
        </pc:spChg>
        <pc:spChg chg="mod">
          <ac:chgData name="Kumar, Harendra (Cognizant)" userId="8b8433c2-3ce6-4e38-9e1b-c8afb18e9057" providerId="ADAL" clId="{9C4CD99B-EF1B-4C81-94B0-0A1924216EBF}" dt="2023-04-03T09:52:41.695" v="7265" actId="2"/>
          <ac:spMkLst>
            <pc:docMk/>
            <pc:sldMk cId="0" sldId="258"/>
            <ac:spMk id="5" creationId="{00000000-0000-0000-0000-000000000000}"/>
          </ac:spMkLst>
        </pc:spChg>
        <pc:spChg chg="del">
          <ac:chgData name="Kumar, Harendra (Cognizant)" userId="8b8433c2-3ce6-4e38-9e1b-c8afb18e9057" providerId="ADAL" clId="{9C4CD99B-EF1B-4C81-94B0-0A1924216EBF}" dt="2023-04-03T06:39:11.928" v="1740" actId="478"/>
          <ac:spMkLst>
            <pc:docMk/>
            <pc:sldMk cId="0" sldId="258"/>
            <ac:spMk id="7" creationId="{00000000-0000-0000-0000-000000000000}"/>
          </ac:spMkLst>
        </pc:spChg>
        <pc:spChg chg="del">
          <ac:chgData name="Kumar, Harendra (Cognizant)" userId="8b8433c2-3ce6-4e38-9e1b-c8afb18e9057" providerId="ADAL" clId="{9C4CD99B-EF1B-4C81-94B0-0A1924216EBF}" dt="2023-04-03T06:39:09.787" v="1739" actId="478"/>
          <ac:spMkLst>
            <pc:docMk/>
            <pc:sldMk cId="0" sldId="258"/>
            <ac:spMk id="8" creationId="{00000000-0000-0000-0000-000000000000}"/>
          </ac:spMkLst>
        </pc:spChg>
        <pc:spChg chg="add mod">
          <ac:chgData name="Kumar, Harendra (Cognizant)" userId="8b8433c2-3ce6-4e38-9e1b-c8afb18e9057" providerId="ADAL" clId="{9C4CD99B-EF1B-4C81-94B0-0A1924216EBF}" dt="2023-04-03T09:52:43.219" v="7266" actId="2"/>
          <ac:spMkLst>
            <pc:docMk/>
            <pc:sldMk cId="0" sldId="258"/>
            <ac:spMk id="9" creationId="{E2B73E12-784C-7F90-DA48-6D0006E2601C}"/>
          </ac:spMkLst>
        </pc:spChg>
        <pc:picChg chg="add mod">
          <ac:chgData name="Kumar, Harendra (Cognizant)" userId="8b8433c2-3ce6-4e38-9e1b-c8afb18e9057" providerId="ADAL" clId="{9C4CD99B-EF1B-4C81-94B0-0A1924216EBF}" dt="2023-04-03T07:21:03.506" v="3870" actId="14100"/>
          <ac:picMkLst>
            <pc:docMk/>
            <pc:sldMk cId="0" sldId="258"/>
            <ac:picMk id="6" creationId="{7F0752E5-7035-0C32-C92B-70020742F100}"/>
          </ac:picMkLst>
        </pc:picChg>
        <pc:picChg chg="add mod">
          <ac:chgData name="Kumar, Harendra (Cognizant)" userId="8b8433c2-3ce6-4e38-9e1b-c8afb18e9057" providerId="ADAL" clId="{9C4CD99B-EF1B-4C81-94B0-0A1924216EBF}" dt="2023-04-03T07:20:50.567" v="3868" actId="14100"/>
          <ac:picMkLst>
            <pc:docMk/>
            <pc:sldMk cId="0" sldId="258"/>
            <ac:picMk id="11" creationId="{FEB3C8A0-8B7A-23A2-EC4D-3EEE1C72A435}"/>
          </ac:picMkLst>
        </pc:picChg>
      </pc:sldChg>
      <pc:sldChg chg="addSp delSp modSp mod">
        <pc:chgData name="Kumar, Harendra (Cognizant)" userId="8b8433c2-3ce6-4e38-9e1b-c8afb18e9057" providerId="ADAL" clId="{9C4CD99B-EF1B-4C81-94B0-0A1924216EBF}" dt="2023-04-03T09:54:11.475" v="7276" actId="2711"/>
        <pc:sldMkLst>
          <pc:docMk/>
          <pc:sldMk cId="0" sldId="260"/>
        </pc:sldMkLst>
        <pc:spChg chg="del">
          <ac:chgData name="Kumar, Harendra (Cognizant)" userId="8b8433c2-3ce6-4e38-9e1b-c8afb18e9057" providerId="ADAL" clId="{9C4CD99B-EF1B-4C81-94B0-0A1924216EBF}" dt="2023-04-03T06:54:56.237" v="2383" actId="478"/>
          <ac:spMkLst>
            <pc:docMk/>
            <pc:sldMk cId="0" sldId="260"/>
            <ac:spMk id="2" creationId="{00000000-0000-0000-0000-000000000000}"/>
          </ac:spMkLst>
        </pc:spChg>
        <pc:spChg chg="del">
          <ac:chgData name="Kumar, Harendra (Cognizant)" userId="8b8433c2-3ce6-4e38-9e1b-c8afb18e9057" providerId="ADAL" clId="{9C4CD99B-EF1B-4C81-94B0-0A1924216EBF}" dt="2023-04-03T06:54:54.953" v="2382" actId="478"/>
          <ac:spMkLst>
            <pc:docMk/>
            <pc:sldMk cId="0" sldId="260"/>
            <ac:spMk id="3" creationId="{00000000-0000-0000-0000-000000000000}"/>
          </ac:spMkLst>
        </pc:spChg>
        <pc:spChg chg="add mod">
          <ac:chgData name="Kumar, Harendra (Cognizant)" userId="8b8433c2-3ce6-4e38-9e1b-c8afb18e9057" providerId="ADAL" clId="{9C4CD99B-EF1B-4C81-94B0-0A1924216EBF}" dt="2023-04-03T09:54:11.475" v="7276" actId="2711"/>
          <ac:spMkLst>
            <pc:docMk/>
            <pc:sldMk cId="0" sldId="260"/>
            <ac:spMk id="4" creationId="{93A0F582-DCEC-D980-FFA8-A6F1ED88539A}"/>
          </ac:spMkLst>
        </pc:spChg>
        <pc:spChg chg="del mod">
          <ac:chgData name="Kumar, Harendra (Cognizant)" userId="8b8433c2-3ce6-4e38-9e1b-c8afb18e9057" providerId="ADAL" clId="{9C4CD99B-EF1B-4C81-94B0-0A1924216EBF}" dt="2023-04-03T06:54:57.808" v="2385" actId="478"/>
          <ac:spMkLst>
            <pc:docMk/>
            <pc:sldMk cId="0" sldId="260"/>
            <ac:spMk id="5" creationId="{00000000-0000-0000-0000-000000000000}"/>
          </ac:spMkLst>
        </pc:spChg>
        <pc:spChg chg="add mod">
          <ac:chgData name="Kumar, Harendra (Cognizant)" userId="8b8433c2-3ce6-4e38-9e1b-c8afb18e9057" providerId="ADAL" clId="{9C4CD99B-EF1B-4C81-94B0-0A1924216EBF}" dt="2023-04-03T09:53:42.213" v="7275" actId="2711"/>
          <ac:spMkLst>
            <pc:docMk/>
            <pc:sldMk cId="0" sldId="260"/>
            <ac:spMk id="6" creationId="{6F1A71D4-B0E2-03B4-6EE7-DB07A3C27BD4}"/>
          </ac:spMkLst>
        </pc:spChg>
        <pc:spChg chg="del mod">
          <ac:chgData name="Kumar, Harendra (Cognizant)" userId="8b8433c2-3ce6-4e38-9e1b-c8afb18e9057" providerId="ADAL" clId="{9C4CD99B-EF1B-4C81-94B0-0A1924216EBF}" dt="2023-04-03T06:54:53.249" v="2381" actId="478"/>
          <ac:spMkLst>
            <pc:docMk/>
            <pc:sldMk cId="0" sldId="260"/>
            <ac:spMk id="7"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0" sldId="269"/>
        </pc:sldMkLst>
        <pc:spChg chg="mod">
          <ac:chgData name="Kumar, Harendra (Cognizant)" userId="8b8433c2-3ce6-4e38-9e1b-c8afb18e9057" providerId="ADAL" clId="{9C4CD99B-EF1B-4C81-94B0-0A1924216EBF}" dt="2023-04-03T05:56:19.037" v="24"/>
          <ac:spMkLst>
            <pc:docMk/>
            <pc:sldMk cId="0" sldId="269"/>
            <ac:spMk id="14" creationId="{00000000-0000-0000-0000-000000000000}"/>
          </ac:spMkLst>
        </pc:spChg>
        <pc:spChg chg="mod">
          <ac:chgData name="Kumar, Harendra (Cognizant)" userId="8b8433c2-3ce6-4e38-9e1b-c8afb18e9057" providerId="ADAL" clId="{9C4CD99B-EF1B-4C81-94B0-0A1924216EBF}" dt="2023-04-03T05:56:19.037" v="24"/>
          <ac:spMkLst>
            <pc:docMk/>
            <pc:sldMk cId="0" sldId="269"/>
            <ac:spMk id="15" creationId="{00000000-0000-0000-0000-000000000000}"/>
          </ac:spMkLst>
        </pc:spChg>
        <pc:spChg chg="mod">
          <ac:chgData name="Kumar, Harendra (Cognizant)" userId="8b8433c2-3ce6-4e38-9e1b-c8afb18e9057" providerId="ADAL" clId="{9C4CD99B-EF1B-4C81-94B0-0A1924216EBF}" dt="2023-04-03T05:56:19.037" v="24"/>
          <ac:spMkLst>
            <pc:docMk/>
            <pc:sldMk cId="0" sldId="269"/>
            <ac:spMk id="16" creationId="{00000000-0000-0000-0000-000000000000}"/>
          </ac:spMkLst>
        </pc:spChg>
      </pc:sldChg>
      <pc:sldChg chg="del">
        <pc:chgData name="Kumar, Harendra (Cognizant)" userId="8b8433c2-3ce6-4e38-9e1b-c8afb18e9057" providerId="ADAL" clId="{9C4CD99B-EF1B-4C81-94B0-0A1924216EBF}" dt="2023-04-03T07:22:56.532" v="3883" actId="47"/>
        <pc:sldMkLst>
          <pc:docMk/>
          <pc:sldMk cId="0" sldId="270"/>
        </pc:sldMkLst>
      </pc:sldChg>
      <pc:sldChg chg="del">
        <pc:chgData name="Kumar, Harendra (Cognizant)" userId="8b8433c2-3ce6-4e38-9e1b-c8afb18e9057" providerId="ADAL" clId="{9C4CD99B-EF1B-4C81-94B0-0A1924216EBF}" dt="2023-04-03T07:22:56.532" v="3883" actId="47"/>
        <pc:sldMkLst>
          <pc:docMk/>
          <pc:sldMk cId="0" sldId="275"/>
        </pc:sldMkLst>
      </pc:sldChg>
      <pc:sldChg chg="del">
        <pc:chgData name="Kumar, Harendra (Cognizant)" userId="8b8433c2-3ce6-4e38-9e1b-c8afb18e9057" providerId="ADAL" clId="{9C4CD99B-EF1B-4C81-94B0-0A1924216EBF}" dt="2023-04-03T07:22:56.532" v="3883" actId="47"/>
        <pc:sldMkLst>
          <pc:docMk/>
          <pc:sldMk cId="3766500295" sldId="276"/>
        </pc:sldMkLst>
      </pc:sldChg>
      <pc:sldChg chg="del">
        <pc:chgData name="Kumar, Harendra (Cognizant)" userId="8b8433c2-3ce6-4e38-9e1b-c8afb18e9057" providerId="ADAL" clId="{9C4CD99B-EF1B-4C81-94B0-0A1924216EBF}" dt="2023-04-03T07:22:56.532" v="3883" actId="47"/>
        <pc:sldMkLst>
          <pc:docMk/>
          <pc:sldMk cId="3958584192" sldId="277"/>
        </pc:sldMkLst>
      </pc:sldChg>
      <pc:sldChg chg="modSp del">
        <pc:chgData name="Kumar, Harendra (Cognizant)" userId="8b8433c2-3ce6-4e38-9e1b-c8afb18e9057" providerId="ADAL" clId="{9C4CD99B-EF1B-4C81-94B0-0A1924216EBF}" dt="2023-04-03T07:22:56.532" v="3883" actId="47"/>
        <pc:sldMkLst>
          <pc:docMk/>
          <pc:sldMk cId="3888009725" sldId="278"/>
        </pc:sldMkLst>
        <pc:spChg chg="mod">
          <ac:chgData name="Kumar, Harendra (Cognizant)" userId="8b8433c2-3ce6-4e38-9e1b-c8afb18e9057" providerId="ADAL" clId="{9C4CD99B-EF1B-4C81-94B0-0A1924216EBF}" dt="2023-04-03T05:56:19.037" v="24"/>
          <ac:spMkLst>
            <pc:docMk/>
            <pc:sldMk cId="3888009725" sldId="278"/>
            <ac:spMk id="25"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1415307865" sldId="279"/>
        </pc:sldMkLst>
        <pc:spChg chg="mod">
          <ac:chgData name="Kumar, Harendra (Cognizant)" userId="8b8433c2-3ce6-4e38-9e1b-c8afb18e9057" providerId="ADAL" clId="{9C4CD99B-EF1B-4C81-94B0-0A1924216EBF}" dt="2023-04-03T05:56:19.037" v="24"/>
          <ac:spMkLst>
            <pc:docMk/>
            <pc:sldMk cId="1415307865" sldId="279"/>
            <ac:spMk id="13"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299004302" sldId="280"/>
        </pc:sldMkLst>
        <pc:spChg chg="mod">
          <ac:chgData name="Kumar, Harendra (Cognizant)" userId="8b8433c2-3ce6-4e38-9e1b-c8afb18e9057" providerId="ADAL" clId="{9C4CD99B-EF1B-4C81-94B0-0A1924216EBF}" dt="2023-04-03T05:56:19.037" v="24"/>
          <ac:spMkLst>
            <pc:docMk/>
            <pc:sldMk cId="299004302" sldId="280"/>
            <ac:spMk id="21" creationId="{00000000-0000-0000-0000-000000000000}"/>
          </ac:spMkLst>
        </pc:spChg>
      </pc:sldChg>
      <pc:sldChg chg="del">
        <pc:chgData name="Kumar, Harendra (Cognizant)" userId="8b8433c2-3ce6-4e38-9e1b-c8afb18e9057" providerId="ADAL" clId="{9C4CD99B-EF1B-4C81-94B0-0A1924216EBF}" dt="2023-04-03T07:22:56.532" v="3883" actId="47"/>
        <pc:sldMkLst>
          <pc:docMk/>
          <pc:sldMk cId="3040225914" sldId="281"/>
        </pc:sldMkLst>
      </pc:sldChg>
      <pc:sldChg chg="del">
        <pc:chgData name="Kumar, Harendra (Cognizant)" userId="8b8433c2-3ce6-4e38-9e1b-c8afb18e9057" providerId="ADAL" clId="{9C4CD99B-EF1B-4C81-94B0-0A1924216EBF}" dt="2023-04-03T07:22:56.532" v="3883" actId="47"/>
        <pc:sldMkLst>
          <pc:docMk/>
          <pc:sldMk cId="2805173323" sldId="282"/>
        </pc:sldMkLst>
      </pc:sldChg>
      <pc:sldChg chg="del">
        <pc:chgData name="Kumar, Harendra (Cognizant)" userId="8b8433c2-3ce6-4e38-9e1b-c8afb18e9057" providerId="ADAL" clId="{9C4CD99B-EF1B-4C81-94B0-0A1924216EBF}" dt="2023-04-03T07:22:56.532" v="3883" actId="47"/>
        <pc:sldMkLst>
          <pc:docMk/>
          <pc:sldMk cId="2680098498" sldId="283"/>
        </pc:sldMkLst>
      </pc:sldChg>
      <pc:sldChg chg="addSp delSp modSp mod">
        <pc:chgData name="Kumar, Harendra (Cognizant)" userId="8b8433c2-3ce6-4e38-9e1b-c8afb18e9057" providerId="ADAL" clId="{9C4CD99B-EF1B-4C81-94B0-0A1924216EBF}" dt="2023-04-03T07:24:11.475" v="3885" actId="207"/>
        <pc:sldMkLst>
          <pc:docMk/>
          <pc:sldMk cId="4047161330" sldId="286"/>
        </pc:sldMkLst>
        <pc:spChg chg="add del mod">
          <ac:chgData name="Kumar, Harendra (Cognizant)" userId="8b8433c2-3ce6-4e38-9e1b-c8afb18e9057" providerId="ADAL" clId="{9C4CD99B-EF1B-4C81-94B0-0A1924216EBF}" dt="2023-04-03T06:34:01.733" v="1679" actId="767"/>
          <ac:spMkLst>
            <pc:docMk/>
            <pc:sldMk cId="4047161330" sldId="286"/>
            <ac:spMk id="4" creationId="{A412336A-1D81-041F-9B56-742FB28DC2EE}"/>
          </ac:spMkLst>
        </pc:spChg>
        <pc:spChg chg="mod">
          <ac:chgData name="Kumar, Harendra (Cognizant)" userId="8b8433c2-3ce6-4e38-9e1b-c8afb18e9057" providerId="ADAL" clId="{9C4CD99B-EF1B-4C81-94B0-0A1924216EBF}" dt="2023-04-03T06:36:10.730" v="1694" actId="21"/>
          <ac:spMkLst>
            <pc:docMk/>
            <pc:sldMk cId="4047161330" sldId="286"/>
            <ac:spMk id="10" creationId="{00000000-0000-0000-0000-000000000000}"/>
          </ac:spMkLst>
        </pc:spChg>
        <pc:spChg chg="del">
          <ac:chgData name="Kumar, Harendra (Cognizant)" userId="8b8433c2-3ce6-4e38-9e1b-c8afb18e9057" providerId="ADAL" clId="{9C4CD99B-EF1B-4C81-94B0-0A1924216EBF}" dt="2023-04-03T05:55:53.265" v="22" actId="478"/>
          <ac:spMkLst>
            <pc:docMk/>
            <pc:sldMk cId="4047161330" sldId="286"/>
            <ac:spMk id="15" creationId="{00000000-0000-0000-0000-000000000000}"/>
          </ac:spMkLst>
        </pc:spChg>
        <pc:spChg chg="del">
          <ac:chgData name="Kumar, Harendra (Cognizant)" userId="8b8433c2-3ce6-4e38-9e1b-c8afb18e9057" providerId="ADAL" clId="{9C4CD99B-EF1B-4C81-94B0-0A1924216EBF}" dt="2023-04-03T05:55:56.104" v="23" actId="478"/>
          <ac:spMkLst>
            <pc:docMk/>
            <pc:sldMk cId="4047161330" sldId="286"/>
            <ac:spMk id="16" creationId="{00000000-0000-0000-0000-000000000000}"/>
          </ac:spMkLst>
        </pc:spChg>
        <pc:spChg chg="mod">
          <ac:chgData name="Kumar, Harendra (Cognizant)" userId="8b8433c2-3ce6-4e38-9e1b-c8afb18e9057" providerId="ADAL" clId="{9C4CD99B-EF1B-4C81-94B0-0A1924216EBF}" dt="2023-04-03T07:24:11.475" v="3885" actId="207"/>
          <ac:spMkLst>
            <pc:docMk/>
            <pc:sldMk cId="4047161330" sldId="286"/>
            <ac:spMk id="17" creationId="{00000000-0000-0000-0000-000000000000}"/>
          </ac:spMkLst>
        </pc:spChg>
        <pc:spChg chg="add mod">
          <ac:chgData name="Kumar, Harendra (Cognizant)" userId="8b8433c2-3ce6-4e38-9e1b-c8afb18e9057" providerId="ADAL" clId="{9C4CD99B-EF1B-4C81-94B0-0A1924216EBF}" dt="2023-04-03T06:37:59.503" v="1718" actId="14100"/>
          <ac:spMkLst>
            <pc:docMk/>
            <pc:sldMk cId="4047161330" sldId="286"/>
            <ac:spMk id="22" creationId="{2C359A52-6812-58BA-7F74-5756C76E8AAB}"/>
          </ac:spMkLst>
        </pc:spChg>
        <pc:grpChg chg="del">
          <ac:chgData name="Kumar, Harendra (Cognizant)" userId="8b8433c2-3ce6-4e38-9e1b-c8afb18e9057" providerId="ADAL" clId="{9C4CD99B-EF1B-4C81-94B0-0A1924216EBF}" dt="2023-04-03T05:55:50.662" v="21" actId="478"/>
          <ac:grpSpMkLst>
            <pc:docMk/>
            <pc:sldMk cId="4047161330" sldId="286"/>
            <ac:grpSpMk id="3" creationId="{00000000-0000-0000-0000-000000000000}"/>
          </ac:grpSpMkLst>
        </pc:grpChg>
        <pc:grpChg chg="del">
          <ac:chgData name="Kumar, Harendra (Cognizant)" userId="8b8433c2-3ce6-4e38-9e1b-c8afb18e9057" providerId="ADAL" clId="{9C4CD99B-EF1B-4C81-94B0-0A1924216EBF}" dt="2023-04-03T05:55:42.479" v="19" actId="478"/>
          <ac:grpSpMkLst>
            <pc:docMk/>
            <pc:sldMk cId="4047161330" sldId="286"/>
            <ac:grpSpMk id="6" creationId="{00000000-0000-0000-0000-000000000000}"/>
          </ac:grpSpMkLst>
        </pc:grpChg>
        <pc:grpChg chg="del">
          <ac:chgData name="Kumar, Harendra (Cognizant)" userId="8b8433c2-3ce6-4e38-9e1b-c8afb18e9057" providerId="ADAL" clId="{9C4CD99B-EF1B-4C81-94B0-0A1924216EBF}" dt="2023-04-03T05:55:48.650" v="20" actId="478"/>
          <ac:grpSpMkLst>
            <pc:docMk/>
            <pc:sldMk cId="4047161330" sldId="286"/>
            <ac:grpSpMk id="19" creationId="{00000000-0000-0000-0000-000000000000}"/>
          </ac:grpSpMkLst>
        </pc:grpChg>
        <pc:picChg chg="add del mod">
          <ac:chgData name="Kumar, Harendra (Cognizant)" userId="8b8433c2-3ce6-4e38-9e1b-c8afb18e9057" providerId="ADAL" clId="{9C4CD99B-EF1B-4C81-94B0-0A1924216EBF}" dt="2023-04-03T06:34:00.625" v="1677" actId="22"/>
          <ac:picMkLst>
            <pc:docMk/>
            <pc:sldMk cId="4047161330" sldId="286"/>
            <ac:picMk id="7" creationId="{4BDB3BD7-FCAC-998F-2189-4D4512E8B244}"/>
          </ac:picMkLst>
        </pc:picChg>
        <pc:picChg chg="add mod">
          <ac:chgData name="Kumar, Harendra (Cognizant)" userId="8b8433c2-3ce6-4e38-9e1b-c8afb18e9057" providerId="ADAL" clId="{9C4CD99B-EF1B-4C81-94B0-0A1924216EBF}" dt="2023-04-03T06:37:37.142" v="1715" actId="14100"/>
          <ac:picMkLst>
            <pc:docMk/>
            <pc:sldMk cId="4047161330" sldId="286"/>
            <ac:picMk id="9" creationId="{2720219B-D876-535C-5076-9CD15E0C9272}"/>
          </ac:picMkLst>
        </pc:picChg>
      </pc:sldChg>
      <pc:sldChg chg="modSp del">
        <pc:chgData name="Kumar, Harendra (Cognizant)" userId="8b8433c2-3ce6-4e38-9e1b-c8afb18e9057" providerId="ADAL" clId="{9C4CD99B-EF1B-4C81-94B0-0A1924216EBF}" dt="2023-04-03T07:22:56.532" v="3883" actId="47"/>
        <pc:sldMkLst>
          <pc:docMk/>
          <pc:sldMk cId="1522341275" sldId="287"/>
        </pc:sldMkLst>
        <pc:spChg chg="mod">
          <ac:chgData name="Kumar, Harendra (Cognizant)" userId="8b8433c2-3ce6-4e38-9e1b-c8afb18e9057" providerId="ADAL" clId="{9C4CD99B-EF1B-4C81-94B0-0A1924216EBF}" dt="2023-04-03T05:56:19.037" v="24"/>
          <ac:spMkLst>
            <pc:docMk/>
            <pc:sldMk cId="1522341275" sldId="287"/>
            <ac:spMk id="19" creationId="{00000000-0000-0000-0000-000000000000}"/>
          </ac:spMkLst>
        </pc:spChg>
      </pc:sldChg>
      <pc:sldChg chg="addSp delSp modSp add mod">
        <pc:chgData name="Kumar, Harendra (Cognizant)" userId="8b8433c2-3ce6-4e38-9e1b-c8afb18e9057" providerId="ADAL" clId="{9C4CD99B-EF1B-4C81-94B0-0A1924216EBF}" dt="2023-04-03T10:03:39.898" v="7844" actId="14100"/>
        <pc:sldMkLst>
          <pc:docMk/>
          <pc:sldMk cId="1704172639" sldId="287"/>
        </pc:sldMkLst>
        <pc:spChg chg="add del mod">
          <ac:chgData name="Kumar, Harendra (Cognizant)" userId="8b8433c2-3ce6-4e38-9e1b-c8afb18e9057" providerId="ADAL" clId="{9C4CD99B-EF1B-4C81-94B0-0A1924216EBF}" dt="2023-04-03T07:59:02.079" v="4283"/>
          <ac:spMkLst>
            <pc:docMk/>
            <pc:sldMk cId="1704172639" sldId="287"/>
            <ac:spMk id="8" creationId="{BC64A90C-8B92-0B87-54E9-00E89581B42F}"/>
          </ac:spMkLst>
        </pc:spChg>
        <pc:spChg chg="mod">
          <ac:chgData name="Kumar, Harendra (Cognizant)" userId="8b8433c2-3ce6-4e38-9e1b-c8afb18e9057" providerId="ADAL" clId="{9C4CD99B-EF1B-4C81-94B0-0A1924216EBF}" dt="2023-04-03T10:03:21.279" v="7838" actId="1036"/>
          <ac:spMkLst>
            <pc:docMk/>
            <pc:sldMk cId="1704172639" sldId="287"/>
            <ac:spMk id="10" creationId="{00000000-0000-0000-0000-000000000000}"/>
          </ac:spMkLst>
        </pc:spChg>
        <pc:spChg chg="add mod">
          <ac:chgData name="Kumar, Harendra (Cognizant)" userId="8b8433c2-3ce6-4e38-9e1b-c8afb18e9057" providerId="ADAL" clId="{9C4CD99B-EF1B-4C81-94B0-0A1924216EBF}" dt="2023-04-03T10:02:09.227" v="7721" actId="1037"/>
          <ac:spMkLst>
            <pc:docMk/>
            <pc:sldMk cId="1704172639" sldId="287"/>
            <ac:spMk id="13" creationId="{EFA37FE9-227B-4C1C-6280-8E2D16CFFD48}"/>
          </ac:spMkLst>
        </pc:spChg>
        <pc:spChg chg="mod">
          <ac:chgData name="Kumar, Harendra (Cognizant)" userId="8b8433c2-3ce6-4e38-9e1b-c8afb18e9057" providerId="ADAL" clId="{9C4CD99B-EF1B-4C81-94B0-0A1924216EBF}" dt="2023-04-03T10:03:16.187" v="7837" actId="20577"/>
          <ac:spMkLst>
            <pc:docMk/>
            <pc:sldMk cId="1704172639" sldId="287"/>
            <ac:spMk id="17" creationId="{00000000-0000-0000-0000-000000000000}"/>
          </ac:spMkLst>
        </pc:spChg>
        <pc:spChg chg="del mod">
          <ac:chgData name="Kumar, Harendra (Cognizant)" userId="8b8433c2-3ce6-4e38-9e1b-c8afb18e9057" providerId="ADAL" clId="{9C4CD99B-EF1B-4C81-94B0-0A1924216EBF}" dt="2023-04-03T08:06:30.934" v="4562" actId="21"/>
          <ac:spMkLst>
            <pc:docMk/>
            <pc:sldMk cId="1704172639" sldId="287"/>
            <ac:spMk id="22" creationId="{2C359A52-6812-58BA-7F74-5756C76E8AAB}"/>
          </ac:spMkLst>
        </pc:spChg>
        <pc:picChg chg="add del mod">
          <ac:chgData name="Kumar, Harendra (Cognizant)" userId="8b8433c2-3ce6-4e38-9e1b-c8afb18e9057" providerId="ADAL" clId="{9C4CD99B-EF1B-4C81-94B0-0A1924216EBF}" dt="2023-04-03T07:54:48.109" v="4143" actId="22"/>
          <ac:picMkLst>
            <pc:docMk/>
            <pc:sldMk cId="1704172639" sldId="287"/>
            <ac:picMk id="3" creationId="{EBCD9881-B8EB-CAEF-6BE8-457225B40691}"/>
          </ac:picMkLst>
        </pc:picChg>
        <pc:picChg chg="add del mod">
          <ac:chgData name="Kumar, Harendra (Cognizant)" userId="8b8433c2-3ce6-4e38-9e1b-c8afb18e9057" providerId="ADAL" clId="{9C4CD99B-EF1B-4C81-94B0-0A1924216EBF}" dt="2023-04-03T07:55:50.120" v="4152" actId="931"/>
          <ac:picMkLst>
            <pc:docMk/>
            <pc:sldMk cId="1704172639" sldId="287"/>
            <ac:picMk id="5" creationId="{6B79AB95-8E3E-0E8C-72AD-E23E6AF67DC1}"/>
          </ac:picMkLst>
        </pc:picChg>
        <pc:picChg chg="add del mod">
          <ac:chgData name="Kumar, Harendra (Cognizant)" userId="8b8433c2-3ce6-4e38-9e1b-c8afb18e9057" providerId="ADAL" clId="{9C4CD99B-EF1B-4C81-94B0-0A1924216EBF}" dt="2023-04-03T10:01:55.565" v="7715" actId="21"/>
          <ac:picMkLst>
            <pc:docMk/>
            <pc:sldMk cId="1704172639" sldId="287"/>
            <ac:picMk id="7" creationId="{C7905C8B-45C2-7E9F-D08D-AE1B48727475}"/>
          </ac:picMkLst>
        </pc:picChg>
        <pc:picChg chg="del">
          <ac:chgData name="Kumar, Harendra (Cognizant)" userId="8b8433c2-3ce6-4e38-9e1b-c8afb18e9057" providerId="ADAL" clId="{9C4CD99B-EF1B-4C81-94B0-0A1924216EBF}" dt="2023-04-03T07:24:32.173" v="3894" actId="478"/>
          <ac:picMkLst>
            <pc:docMk/>
            <pc:sldMk cId="1704172639" sldId="287"/>
            <ac:picMk id="9" creationId="{2720219B-D876-535C-5076-9CD15E0C9272}"/>
          </ac:picMkLst>
        </pc:picChg>
        <pc:picChg chg="add mod">
          <ac:chgData name="Kumar, Harendra (Cognizant)" userId="8b8433c2-3ce6-4e38-9e1b-c8afb18e9057" providerId="ADAL" clId="{9C4CD99B-EF1B-4C81-94B0-0A1924216EBF}" dt="2023-04-03T10:03:33.200" v="7842" actId="14100"/>
          <ac:picMkLst>
            <pc:docMk/>
            <pc:sldMk cId="1704172639" sldId="287"/>
            <ac:picMk id="12" creationId="{723F3FE9-59C9-408D-1BEB-95D6FEE240A3}"/>
          </ac:picMkLst>
        </pc:picChg>
        <pc:picChg chg="add del mod">
          <ac:chgData name="Kumar, Harendra (Cognizant)" userId="8b8433c2-3ce6-4e38-9e1b-c8afb18e9057" providerId="ADAL" clId="{9C4CD99B-EF1B-4C81-94B0-0A1924216EBF}" dt="2023-04-03T08:06:05.880" v="4551" actId="478"/>
          <ac:picMkLst>
            <pc:docMk/>
            <pc:sldMk cId="1704172639" sldId="287"/>
            <ac:picMk id="15" creationId="{A32BDC4F-6687-E003-29CD-AFCA0D507C7B}"/>
          </ac:picMkLst>
        </pc:picChg>
        <pc:picChg chg="add mod">
          <ac:chgData name="Kumar, Harendra (Cognizant)" userId="8b8433c2-3ce6-4e38-9e1b-c8afb18e9057" providerId="ADAL" clId="{9C4CD99B-EF1B-4C81-94B0-0A1924216EBF}" dt="2023-04-03T10:03:39.898" v="7844" actId="14100"/>
          <ac:picMkLst>
            <pc:docMk/>
            <pc:sldMk cId="1704172639" sldId="287"/>
            <ac:picMk id="18" creationId="{531221BF-6E63-CAAE-6926-9A7265ED5230}"/>
          </ac:picMkLst>
        </pc:picChg>
      </pc:sldChg>
      <pc:sldChg chg="del">
        <pc:chgData name="Kumar, Harendra (Cognizant)" userId="8b8433c2-3ce6-4e38-9e1b-c8afb18e9057" providerId="ADAL" clId="{9C4CD99B-EF1B-4C81-94B0-0A1924216EBF}" dt="2023-04-03T07:22:56.532" v="3883" actId="47"/>
        <pc:sldMkLst>
          <pc:docMk/>
          <pc:sldMk cId="428928714" sldId="288"/>
        </pc:sldMkLst>
      </pc:sldChg>
      <pc:sldChg chg="addSp delSp modSp add mod">
        <pc:chgData name="Kumar, Harendra (Cognizant)" userId="8b8433c2-3ce6-4e38-9e1b-c8afb18e9057" providerId="ADAL" clId="{9C4CD99B-EF1B-4C81-94B0-0A1924216EBF}" dt="2023-04-03T09:52:21.679" v="7259" actId="2"/>
        <pc:sldMkLst>
          <pc:docMk/>
          <pc:sldMk cId="4018458971" sldId="288"/>
        </pc:sldMkLst>
        <pc:spChg chg="add del">
          <ac:chgData name="Kumar, Harendra (Cognizant)" userId="8b8433c2-3ce6-4e38-9e1b-c8afb18e9057" providerId="ADAL" clId="{9C4CD99B-EF1B-4C81-94B0-0A1924216EBF}" dt="2023-04-03T09:50:10.296" v="7255" actId="478"/>
          <ac:spMkLst>
            <pc:docMk/>
            <pc:sldMk cId="4018458971" sldId="288"/>
            <ac:spMk id="6" creationId="{36C18FB9-59E7-96B5-9936-83F3B55F38E2}"/>
          </ac:spMkLst>
        </pc:spChg>
        <pc:spChg chg="mod">
          <ac:chgData name="Kumar, Harendra (Cognizant)" userId="8b8433c2-3ce6-4e38-9e1b-c8afb18e9057" providerId="ADAL" clId="{9C4CD99B-EF1B-4C81-94B0-0A1924216EBF}" dt="2023-04-03T09:52:21.679" v="7259" actId="2"/>
          <ac:spMkLst>
            <pc:docMk/>
            <pc:sldMk cId="4018458971" sldId="288"/>
            <ac:spMk id="10" creationId="{00000000-0000-0000-0000-000000000000}"/>
          </ac:spMkLst>
        </pc:spChg>
        <pc:spChg chg="del mod">
          <ac:chgData name="Kumar, Harendra (Cognizant)" userId="8b8433c2-3ce6-4e38-9e1b-c8afb18e9057" providerId="ADAL" clId="{9C4CD99B-EF1B-4C81-94B0-0A1924216EBF}" dt="2023-04-03T08:08:21.550" v="4666" actId="21"/>
          <ac:spMkLst>
            <pc:docMk/>
            <pc:sldMk cId="4018458971" sldId="288"/>
            <ac:spMk id="13" creationId="{EFA37FE9-227B-4C1C-6280-8E2D16CFFD48}"/>
          </ac:spMkLst>
        </pc:spChg>
        <pc:spChg chg="mod">
          <ac:chgData name="Kumar, Harendra (Cognizant)" userId="8b8433c2-3ce6-4e38-9e1b-c8afb18e9057" providerId="ADAL" clId="{9C4CD99B-EF1B-4C81-94B0-0A1924216EBF}" dt="2023-04-03T08:08:01.030" v="4646" actId="5793"/>
          <ac:spMkLst>
            <pc:docMk/>
            <pc:sldMk cId="4018458971" sldId="288"/>
            <ac:spMk id="17" creationId="{00000000-0000-0000-0000-000000000000}"/>
          </ac:spMkLst>
        </pc:spChg>
        <pc:picChg chg="add del mod">
          <ac:chgData name="Kumar, Harendra (Cognizant)" userId="8b8433c2-3ce6-4e38-9e1b-c8afb18e9057" providerId="ADAL" clId="{9C4CD99B-EF1B-4C81-94B0-0A1924216EBF}" dt="2023-04-03T08:37:12.883" v="5853" actId="478"/>
          <ac:picMkLst>
            <pc:docMk/>
            <pc:sldMk cId="4018458971" sldId="288"/>
            <ac:picMk id="3" creationId="{88F30A0D-D46C-FEFC-19F4-CD063CF77750}"/>
          </ac:picMkLst>
        </pc:picChg>
        <pc:picChg chg="add mod">
          <ac:chgData name="Kumar, Harendra (Cognizant)" userId="8b8433c2-3ce6-4e38-9e1b-c8afb18e9057" providerId="ADAL" clId="{9C4CD99B-EF1B-4C81-94B0-0A1924216EBF}" dt="2023-04-03T08:37:32.858" v="5863" actId="14100"/>
          <ac:picMkLst>
            <pc:docMk/>
            <pc:sldMk cId="4018458971" sldId="288"/>
            <ac:picMk id="5" creationId="{746E00E2-3F5D-7BF9-8FED-6FAD3C400887}"/>
          </ac:picMkLst>
        </pc:picChg>
        <pc:picChg chg="del">
          <ac:chgData name="Kumar, Harendra (Cognizant)" userId="8b8433c2-3ce6-4e38-9e1b-c8afb18e9057" providerId="ADAL" clId="{9C4CD99B-EF1B-4C81-94B0-0A1924216EBF}" dt="2023-04-03T08:08:14.235" v="4662" actId="478"/>
          <ac:picMkLst>
            <pc:docMk/>
            <pc:sldMk cId="4018458971" sldId="288"/>
            <ac:picMk id="7" creationId="{C7905C8B-45C2-7E9F-D08D-AE1B48727475}"/>
          </ac:picMkLst>
        </pc:picChg>
        <pc:picChg chg="del mod">
          <ac:chgData name="Kumar, Harendra (Cognizant)" userId="8b8433c2-3ce6-4e38-9e1b-c8afb18e9057" providerId="ADAL" clId="{9C4CD99B-EF1B-4C81-94B0-0A1924216EBF}" dt="2023-04-03T08:08:15.915" v="4664" actId="478"/>
          <ac:picMkLst>
            <pc:docMk/>
            <pc:sldMk cId="4018458971" sldId="288"/>
            <ac:picMk id="12" creationId="{723F3FE9-59C9-408D-1BEB-95D6FEE240A3}"/>
          </ac:picMkLst>
        </pc:picChg>
        <pc:picChg chg="del">
          <ac:chgData name="Kumar, Harendra (Cognizant)" userId="8b8433c2-3ce6-4e38-9e1b-c8afb18e9057" providerId="ADAL" clId="{9C4CD99B-EF1B-4C81-94B0-0A1924216EBF}" dt="2023-04-03T08:08:11.781" v="4661" actId="478"/>
          <ac:picMkLst>
            <pc:docMk/>
            <pc:sldMk cId="4018458971" sldId="288"/>
            <ac:picMk id="18" creationId="{531221BF-6E63-CAAE-6926-9A7265ED5230}"/>
          </ac:picMkLst>
        </pc:picChg>
      </pc:sldChg>
      <pc:sldChg chg="modSp del">
        <pc:chgData name="Kumar, Harendra (Cognizant)" userId="8b8433c2-3ce6-4e38-9e1b-c8afb18e9057" providerId="ADAL" clId="{9C4CD99B-EF1B-4C81-94B0-0A1924216EBF}" dt="2023-04-03T07:22:56.532" v="3883" actId="47"/>
        <pc:sldMkLst>
          <pc:docMk/>
          <pc:sldMk cId="452766161" sldId="289"/>
        </pc:sldMkLst>
        <pc:spChg chg="mod">
          <ac:chgData name="Kumar, Harendra (Cognizant)" userId="8b8433c2-3ce6-4e38-9e1b-c8afb18e9057" providerId="ADAL" clId="{9C4CD99B-EF1B-4C81-94B0-0A1924216EBF}" dt="2023-04-03T05:56:19.037" v="24"/>
          <ac:spMkLst>
            <pc:docMk/>
            <pc:sldMk cId="452766161" sldId="289"/>
            <ac:spMk id="52" creationId="{00000000-0000-0000-0000-000000000000}"/>
          </ac:spMkLst>
        </pc:spChg>
      </pc:sldChg>
      <pc:sldChg chg="addSp delSp modSp add mod">
        <pc:chgData name="Kumar, Harendra (Cognizant)" userId="8b8433c2-3ce6-4e38-9e1b-c8afb18e9057" providerId="ADAL" clId="{9C4CD99B-EF1B-4C81-94B0-0A1924216EBF}" dt="2023-04-03T09:52:27.788" v="7260" actId="313"/>
        <pc:sldMkLst>
          <pc:docMk/>
          <pc:sldMk cId="2064697556" sldId="289"/>
        </pc:sldMkLst>
        <pc:spChg chg="mod">
          <ac:chgData name="Kumar, Harendra (Cognizant)" userId="8b8433c2-3ce6-4e38-9e1b-c8afb18e9057" providerId="ADAL" clId="{9C4CD99B-EF1B-4C81-94B0-0A1924216EBF}" dt="2023-04-03T09:52:27.788" v="7260" actId="313"/>
          <ac:spMkLst>
            <pc:docMk/>
            <pc:sldMk cId="2064697556" sldId="289"/>
            <ac:spMk id="10" creationId="{00000000-0000-0000-0000-000000000000}"/>
          </ac:spMkLst>
        </pc:spChg>
        <pc:spChg chg="mod">
          <ac:chgData name="Kumar, Harendra (Cognizant)" userId="8b8433c2-3ce6-4e38-9e1b-c8afb18e9057" providerId="ADAL" clId="{9C4CD99B-EF1B-4C81-94B0-0A1924216EBF}" dt="2023-04-03T08:37:52.602" v="5906" actId="6549"/>
          <ac:spMkLst>
            <pc:docMk/>
            <pc:sldMk cId="2064697556" sldId="289"/>
            <ac:spMk id="17" creationId="{00000000-0000-0000-0000-000000000000}"/>
          </ac:spMkLst>
        </pc:spChg>
        <pc:picChg chg="mod">
          <ac:chgData name="Kumar, Harendra (Cognizant)" userId="8b8433c2-3ce6-4e38-9e1b-c8afb18e9057" providerId="ADAL" clId="{9C4CD99B-EF1B-4C81-94B0-0A1924216EBF}" dt="2023-04-03T08:41:47.745" v="6103" actId="14100"/>
          <ac:picMkLst>
            <pc:docMk/>
            <pc:sldMk cId="2064697556" sldId="289"/>
            <ac:picMk id="3" creationId="{88F30A0D-D46C-FEFC-19F4-CD063CF77750}"/>
          </ac:picMkLst>
        </pc:picChg>
        <pc:picChg chg="add mod">
          <ac:chgData name="Kumar, Harendra (Cognizant)" userId="8b8433c2-3ce6-4e38-9e1b-c8afb18e9057" providerId="ADAL" clId="{9C4CD99B-EF1B-4C81-94B0-0A1924216EBF}" dt="2023-04-03T08:41:54.805" v="6105" actId="14100"/>
          <ac:picMkLst>
            <pc:docMk/>
            <pc:sldMk cId="2064697556" sldId="289"/>
            <ac:picMk id="4" creationId="{40E263CA-FFBD-B3F3-AE30-7D8EFF0A12D8}"/>
          </ac:picMkLst>
        </pc:picChg>
        <pc:picChg chg="del">
          <ac:chgData name="Kumar, Harendra (Cognizant)" userId="8b8433c2-3ce6-4e38-9e1b-c8afb18e9057" providerId="ADAL" clId="{9C4CD99B-EF1B-4C81-94B0-0A1924216EBF}" dt="2023-04-03T08:40:28.735" v="6096" actId="478"/>
          <ac:picMkLst>
            <pc:docMk/>
            <pc:sldMk cId="2064697556" sldId="289"/>
            <ac:picMk id="5" creationId="{746E00E2-3F5D-7BF9-8FED-6FAD3C400887}"/>
          </ac:picMkLst>
        </pc:picChg>
      </pc:sldChg>
      <pc:sldChg chg="modSp del">
        <pc:chgData name="Kumar, Harendra (Cognizant)" userId="8b8433c2-3ce6-4e38-9e1b-c8afb18e9057" providerId="ADAL" clId="{9C4CD99B-EF1B-4C81-94B0-0A1924216EBF}" dt="2023-04-03T07:22:56.532" v="3883" actId="47"/>
        <pc:sldMkLst>
          <pc:docMk/>
          <pc:sldMk cId="3369816941" sldId="290"/>
        </pc:sldMkLst>
        <pc:spChg chg="mod">
          <ac:chgData name="Kumar, Harendra (Cognizant)" userId="8b8433c2-3ce6-4e38-9e1b-c8afb18e9057" providerId="ADAL" clId="{9C4CD99B-EF1B-4C81-94B0-0A1924216EBF}" dt="2023-04-03T05:56:19.037" v="24"/>
          <ac:spMkLst>
            <pc:docMk/>
            <pc:sldMk cId="3369816941" sldId="290"/>
            <ac:spMk id="51" creationId="{BF5627D9-3BE8-43E5-ACEA-B86C93214EB2}"/>
          </ac:spMkLst>
        </pc:spChg>
        <pc:spChg chg="mod">
          <ac:chgData name="Kumar, Harendra (Cognizant)" userId="8b8433c2-3ce6-4e38-9e1b-c8afb18e9057" providerId="ADAL" clId="{9C4CD99B-EF1B-4C81-94B0-0A1924216EBF}" dt="2023-04-03T05:56:19.037" v="24"/>
          <ac:spMkLst>
            <pc:docMk/>
            <pc:sldMk cId="3369816941" sldId="290"/>
            <ac:spMk id="82" creationId="{00000000-0000-0000-0000-000000000000}"/>
          </ac:spMkLst>
        </pc:spChg>
      </pc:sldChg>
      <pc:sldChg chg="addSp delSp modSp add mod">
        <pc:chgData name="Kumar, Harendra (Cognizant)" userId="8b8433c2-3ce6-4e38-9e1b-c8afb18e9057" providerId="ADAL" clId="{9C4CD99B-EF1B-4C81-94B0-0A1924216EBF}" dt="2023-04-03T09:52:37.071" v="7262" actId="2"/>
        <pc:sldMkLst>
          <pc:docMk/>
          <pc:sldMk cId="3516052301" sldId="290"/>
        </pc:sldMkLst>
        <pc:spChg chg="add mod">
          <ac:chgData name="Kumar, Harendra (Cognizant)" userId="8b8433c2-3ce6-4e38-9e1b-c8afb18e9057" providerId="ADAL" clId="{9C4CD99B-EF1B-4C81-94B0-0A1924216EBF}" dt="2023-04-03T09:52:37.071" v="7262" actId="2"/>
          <ac:spMkLst>
            <pc:docMk/>
            <pc:sldMk cId="3516052301" sldId="290"/>
            <ac:spMk id="7" creationId="{FECB05A3-091C-BB4C-293C-D91F24FAD8F1}"/>
          </ac:spMkLst>
        </pc:spChg>
        <pc:spChg chg="add del mod">
          <ac:chgData name="Kumar, Harendra (Cognizant)" userId="8b8433c2-3ce6-4e38-9e1b-c8afb18e9057" providerId="ADAL" clId="{9C4CD99B-EF1B-4C81-94B0-0A1924216EBF}" dt="2023-04-03T09:52:34.737" v="7261" actId="2"/>
          <ac:spMkLst>
            <pc:docMk/>
            <pc:sldMk cId="3516052301" sldId="290"/>
            <ac:spMk id="10" creationId="{00000000-0000-0000-0000-000000000000}"/>
          </ac:spMkLst>
        </pc:spChg>
        <pc:spChg chg="mod">
          <ac:chgData name="Kumar, Harendra (Cognizant)" userId="8b8433c2-3ce6-4e38-9e1b-c8afb18e9057" providerId="ADAL" clId="{9C4CD99B-EF1B-4C81-94B0-0A1924216EBF}" dt="2023-04-03T08:42:49.245" v="6181" actId="5793"/>
          <ac:spMkLst>
            <pc:docMk/>
            <pc:sldMk cId="3516052301" sldId="290"/>
            <ac:spMk id="17" creationId="{00000000-0000-0000-0000-000000000000}"/>
          </ac:spMkLst>
        </pc:spChg>
        <pc:picChg chg="del">
          <ac:chgData name="Kumar, Harendra (Cognizant)" userId="8b8433c2-3ce6-4e38-9e1b-c8afb18e9057" providerId="ADAL" clId="{9C4CD99B-EF1B-4C81-94B0-0A1924216EBF}" dt="2023-04-03T08:43:37.080" v="6272" actId="478"/>
          <ac:picMkLst>
            <pc:docMk/>
            <pc:sldMk cId="3516052301" sldId="290"/>
            <ac:picMk id="3" creationId="{88F30A0D-D46C-FEFC-19F4-CD063CF77750}"/>
          </ac:picMkLst>
        </pc:picChg>
        <pc:picChg chg="del">
          <ac:chgData name="Kumar, Harendra (Cognizant)" userId="8b8433c2-3ce6-4e38-9e1b-c8afb18e9057" providerId="ADAL" clId="{9C4CD99B-EF1B-4C81-94B0-0A1924216EBF}" dt="2023-04-03T08:43:38.320" v="6273" actId="478"/>
          <ac:picMkLst>
            <pc:docMk/>
            <pc:sldMk cId="3516052301" sldId="290"/>
            <ac:picMk id="4" creationId="{40E263CA-FFBD-B3F3-AE30-7D8EFF0A12D8}"/>
          </ac:picMkLst>
        </pc:picChg>
        <pc:picChg chg="add mod">
          <ac:chgData name="Kumar, Harendra (Cognizant)" userId="8b8433c2-3ce6-4e38-9e1b-c8afb18e9057" providerId="ADAL" clId="{9C4CD99B-EF1B-4C81-94B0-0A1924216EBF}" dt="2023-04-03T08:54:40.242" v="7114" actId="1038"/>
          <ac:picMkLst>
            <pc:docMk/>
            <pc:sldMk cId="3516052301" sldId="290"/>
            <ac:picMk id="5" creationId="{8B45853E-0110-E1D0-9122-748124353568}"/>
          </ac:picMkLst>
        </pc:picChg>
        <pc:picChg chg="add mod">
          <ac:chgData name="Kumar, Harendra (Cognizant)" userId="8b8433c2-3ce6-4e38-9e1b-c8afb18e9057" providerId="ADAL" clId="{9C4CD99B-EF1B-4C81-94B0-0A1924216EBF}" dt="2023-04-03T08:57:07.945" v="7173" actId="1038"/>
          <ac:picMkLst>
            <pc:docMk/>
            <pc:sldMk cId="3516052301" sldId="290"/>
            <ac:picMk id="9" creationId="{77677CE2-7EB1-EA27-ECBB-DA6DDB641771}"/>
          </ac:picMkLst>
        </pc:picChg>
      </pc:sldChg>
      <pc:sldChg chg="modSp del">
        <pc:chgData name="Kumar, Harendra (Cognizant)" userId="8b8433c2-3ce6-4e38-9e1b-c8afb18e9057" providerId="ADAL" clId="{9C4CD99B-EF1B-4C81-94B0-0A1924216EBF}" dt="2023-04-03T07:22:56.532" v="3883" actId="47"/>
        <pc:sldMkLst>
          <pc:docMk/>
          <pc:sldMk cId="956773638" sldId="291"/>
        </pc:sldMkLst>
        <pc:spChg chg="mod">
          <ac:chgData name="Kumar, Harendra (Cognizant)" userId="8b8433c2-3ce6-4e38-9e1b-c8afb18e9057" providerId="ADAL" clId="{9C4CD99B-EF1B-4C81-94B0-0A1924216EBF}" dt="2023-04-03T05:56:19.037" v="24"/>
          <ac:spMkLst>
            <pc:docMk/>
            <pc:sldMk cId="956773638" sldId="291"/>
            <ac:spMk id="52"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1"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2"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3"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4" creationId="{00000000-0000-0000-0000-000000000000}"/>
          </ac:spMkLst>
        </pc:spChg>
      </pc:sldChg>
      <pc:sldChg chg="addSp delSp modSp add mod ord">
        <pc:chgData name="Kumar, Harendra (Cognizant)" userId="8b8433c2-3ce6-4e38-9e1b-c8afb18e9057" providerId="ADAL" clId="{9C4CD99B-EF1B-4C81-94B0-0A1924216EBF}" dt="2023-04-03T10:14:33.691" v="8675" actId="1035"/>
        <pc:sldMkLst>
          <pc:docMk/>
          <pc:sldMk cId="1223559503" sldId="291"/>
        </pc:sldMkLst>
        <pc:spChg chg="add del mod">
          <ac:chgData name="Kumar, Harendra (Cognizant)" userId="8b8433c2-3ce6-4e38-9e1b-c8afb18e9057" providerId="ADAL" clId="{9C4CD99B-EF1B-4C81-94B0-0A1924216EBF}" dt="2023-04-03T10:06:53.999" v="7936" actId="767"/>
          <ac:spMkLst>
            <pc:docMk/>
            <pc:sldMk cId="1223559503" sldId="291"/>
            <ac:spMk id="4" creationId="{94FC8D60-BDBB-9C2F-E5B2-6027A878C655}"/>
          </ac:spMkLst>
        </pc:spChg>
        <pc:spChg chg="add del mod">
          <ac:chgData name="Kumar, Harendra (Cognizant)" userId="8b8433c2-3ce6-4e38-9e1b-c8afb18e9057" providerId="ADAL" clId="{9C4CD99B-EF1B-4C81-94B0-0A1924216EBF}" dt="2023-04-03T10:07:13.319" v="7942" actId="767"/>
          <ac:spMkLst>
            <pc:docMk/>
            <pc:sldMk cId="1223559503" sldId="291"/>
            <ac:spMk id="5" creationId="{53FE68A1-663A-4DEC-DF40-85C7B5B84B7E}"/>
          </ac:spMkLst>
        </pc:spChg>
        <pc:spChg chg="del">
          <ac:chgData name="Kumar, Harendra (Cognizant)" userId="8b8433c2-3ce6-4e38-9e1b-c8afb18e9057" providerId="ADAL" clId="{9C4CD99B-EF1B-4C81-94B0-0A1924216EBF}" dt="2023-04-03T08:58:01.192" v="7191" actId="478"/>
          <ac:spMkLst>
            <pc:docMk/>
            <pc:sldMk cId="1223559503" sldId="291"/>
            <ac:spMk id="6" creationId="{36C18FB9-59E7-96B5-9936-83F3B55F38E2}"/>
          </ac:spMkLst>
        </pc:spChg>
        <pc:spChg chg="add mod">
          <ac:chgData name="Kumar, Harendra (Cognizant)" userId="8b8433c2-3ce6-4e38-9e1b-c8afb18e9057" providerId="ADAL" clId="{9C4CD99B-EF1B-4C81-94B0-0A1924216EBF}" dt="2023-04-03T10:14:33.691" v="8675" actId="1035"/>
          <ac:spMkLst>
            <pc:docMk/>
            <pc:sldMk cId="1223559503" sldId="291"/>
            <ac:spMk id="6" creationId="{B4AA0405-CA4D-CA6B-047B-9822B03F17F5}"/>
          </ac:spMkLst>
        </pc:spChg>
        <pc:spChg chg="add del mod">
          <ac:chgData name="Kumar, Harendra (Cognizant)" userId="8b8433c2-3ce6-4e38-9e1b-c8afb18e9057" providerId="ADAL" clId="{9C4CD99B-EF1B-4C81-94B0-0A1924216EBF}" dt="2023-04-03T10:10:53.415" v="8239"/>
          <ac:spMkLst>
            <pc:docMk/>
            <pc:sldMk cId="1223559503" sldId="291"/>
            <ac:spMk id="7" creationId="{A855D9BF-4CE1-B980-BA13-8039EF8CEF08}"/>
          </ac:spMkLst>
        </pc:spChg>
        <pc:spChg chg="mod">
          <ac:chgData name="Kumar, Harendra (Cognizant)" userId="8b8433c2-3ce6-4e38-9e1b-c8afb18e9057" providerId="ADAL" clId="{9C4CD99B-EF1B-4C81-94B0-0A1924216EBF}" dt="2023-04-03T10:14:33.691" v="8675" actId="1035"/>
          <ac:spMkLst>
            <pc:docMk/>
            <pc:sldMk cId="1223559503" sldId="291"/>
            <ac:spMk id="10" creationId="{00000000-0000-0000-0000-000000000000}"/>
          </ac:spMkLst>
        </pc:spChg>
        <pc:spChg chg="mod">
          <ac:chgData name="Kumar, Harendra (Cognizant)" userId="8b8433c2-3ce6-4e38-9e1b-c8afb18e9057" providerId="ADAL" clId="{9C4CD99B-EF1B-4C81-94B0-0A1924216EBF}" dt="2023-04-03T10:14:33.691" v="8675" actId="1035"/>
          <ac:spMkLst>
            <pc:docMk/>
            <pc:sldMk cId="1223559503" sldId="291"/>
            <ac:spMk id="17" creationId="{00000000-0000-0000-0000-000000000000}"/>
          </ac:spMkLst>
        </pc:spChg>
        <pc:picChg chg="add mod">
          <ac:chgData name="Kumar, Harendra (Cognizant)" userId="8b8433c2-3ce6-4e38-9e1b-c8afb18e9057" providerId="ADAL" clId="{9C4CD99B-EF1B-4C81-94B0-0A1924216EBF}" dt="2023-04-03T10:14:33.691" v="8675" actId="1035"/>
          <ac:picMkLst>
            <pc:docMk/>
            <pc:sldMk cId="1223559503" sldId="291"/>
            <ac:picMk id="2" creationId="{BD2BA625-28D8-D1DD-D9C4-19A175FC7279}"/>
          </ac:picMkLst>
        </pc:picChg>
        <pc:picChg chg="add mod">
          <ac:chgData name="Kumar, Harendra (Cognizant)" userId="8b8433c2-3ce6-4e38-9e1b-c8afb18e9057" providerId="ADAL" clId="{9C4CD99B-EF1B-4C81-94B0-0A1924216EBF}" dt="2023-04-03T10:14:33.691" v="8675" actId="1035"/>
          <ac:picMkLst>
            <pc:docMk/>
            <pc:sldMk cId="1223559503" sldId="291"/>
            <ac:picMk id="3" creationId="{3A52B991-812D-36F8-572E-E63FC7DF49DE}"/>
          </ac:picMkLst>
        </pc:picChg>
        <pc:picChg chg="del">
          <ac:chgData name="Kumar, Harendra (Cognizant)" userId="8b8433c2-3ce6-4e38-9e1b-c8afb18e9057" providerId="ADAL" clId="{9C4CD99B-EF1B-4C81-94B0-0A1924216EBF}" dt="2023-04-03T08:57:56.929" v="7190" actId="478"/>
          <ac:picMkLst>
            <pc:docMk/>
            <pc:sldMk cId="1223559503" sldId="291"/>
            <ac:picMk id="3" creationId="{88F30A0D-D46C-FEFC-19F4-CD063CF77750}"/>
          </ac:picMkLst>
        </pc:picChg>
        <pc:picChg chg="del mod">
          <ac:chgData name="Kumar, Harendra (Cognizant)" userId="8b8433c2-3ce6-4e38-9e1b-c8afb18e9057" providerId="ADAL" clId="{9C4CD99B-EF1B-4C81-94B0-0A1924216EBF}" dt="2023-04-03T08:57:55.374" v="7189" actId="478"/>
          <ac:picMkLst>
            <pc:docMk/>
            <pc:sldMk cId="1223559503" sldId="291"/>
            <ac:picMk id="4" creationId="{40E263CA-FFBD-B3F3-AE30-7D8EFF0A12D8}"/>
          </ac:picMkLst>
        </pc:picChg>
      </pc:sldChg>
      <pc:sldChg chg="modSp add mod ord">
        <pc:chgData name="Kumar, Harendra (Cognizant)" userId="8b8433c2-3ce6-4e38-9e1b-c8afb18e9057" providerId="ADAL" clId="{9C4CD99B-EF1B-4C81-94B0-0A1924216EBF}" dt="2023-04-03T09:00:17.848" v="7254" actId="20577"/>
        <pc:sldMkLst>
          <pc:docMk/>
          <pc:sldMk cId="785725705" sldId="292"/>
        </pc:sldMkLst>
        <pc:spChg chg="mod">
          <ac:chgData name="Kumar, Harendra (Cognizant)" userId="8b8433c2-3ce6-4e38-9e1b-c8afb18e9057" providerId="ADAL" clId="{9C4CD99B-EF1B-4C81-94B0-0A1924216EBF}" dt="2023-04-03T09:00:17.848" v="7254" actId="20577"/>
          <ac:spMkLst>
            <pc:docMk/>
            <pc:sldMk cId="785725705" sldId="292"/>
            <ac:spMk id="10" creationId="{00000000-0000-0000-0000-000000000000}"/>
          </ac:spMkLst>
        </pc:spChg>
        <pc:spChg chg="mod">
          <ac:chgData name="Kumar, Harendra (Cognizant)" userId="8b8433c2-3ce6-4e38-9e1b-c8afb18e9057" providerId="ADAL" clId="{9C4CD99B-EF1B-4C81-94B0-0A1924216EBF}" dt="2023-04-03T09:00:08.222" v="7242" actId="20577"/>
          <ac:spMkLst>
            <pc:docMk/>
            <pc:sldMk cId="785725705" sldId="292"/>
            <ac:spMk id="17"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2983598549" sldId="292"/>
        </pc:sldMkLst>
        <pc:spChg chg="mod">
          <ac:chgData name="Kumar, Harendra (Cognizant)" userId="8b8433c2-3ce6-4e38-9e1b-c8afb18e9057" providerId="ADAL" clId="{9C4CD99B-EF1B-4C81-94B0-0A1924216EBF}" dt="2023-04-03T05:56:19.037" v="24"/>
          <ac:spMkLst>
            <pc:docMk/>
            <pc:sldMk cId="2983598549" sldId="292"/>
            <ac:spMk id="28" creationId="{00000000-0000-0000-0000-000000000000}"/>
          </ac:spMkLst>
        </pc:spChg>
      </pc:sldChg>
      <pc:sldMasterChg chg="delSldLayout">
        <pc:chgData name="Kumar, Harendra (Cognizant)" userId="8b8433c2-3ce6-4e38-9e1b-c8afb18e9057" providerId="ADAL" clId="{9C4CD99B-EF1B-4C81-94B0-0A1924216EBF}" dt="2023-04-03T07:22:56.532" v="3883" actId="47"/>
        <pc:sldMasterMkLst>
          <pc:docMk/>
          <pc:sldMasterMk cId="0" sldId="2147483648"/>
        </pc:sldMasterMkLst>
        <pc:sldLayoutChg chg="del">
          <pc:chgData name="Kumar, Harendra (Cognizant)" userId="8b8433c2-3ce6-4e38-9e1b-c8afb18e9057" providerId="ADAL" clId="{9C4CD99B-EF1B-4C81-94B0-0A1924216EBF}" dt="2023-04-03T07:22:56.532" v="3883" actId="47"/>
          <pc:sldLayoutMkLst>
            <pc:docMk/>
            <pc:sldMasterMk cId="0" sldId="2147483648"/>
            <pc:sldLayoutMk cId="4086406886" sldId="2147483666"/>
          </pc:sldLayoutMkLst>
        </pc:sldLayoutChg>
      </pc:sldMasterChg>
    </pc:docChg>
  </pc:docChgLst>
  <pc:docChgLst>
    <pc:chgData name="Kumar, Harendra (Cognizant)" userId="8b8433c2-3ce6-4e38-9e1b-c8afb18e9057" providerId="ADAL" clId="{1A8CCD16-2660-4488-985E-3D0D747599E1}"/>
    <pc:docChg chg="custSel addSld modSld">
      <pc:chgData name="Kumar, Harendra (Cognizant)" userId="8b8433c2-3ce6-4e38-9e1b-c8afb18e9057" providerId="ADAL" clId="{1A8CCD16-2660-4488-985E-3D0D747599E1}" dt="2023-04-04T05:52:01.534" v="2124" actId="2"/>
      <pc:docMkLst>
        <pc:docMk/>
      </pc:docMkLst>
      <pc:sldChg chg="modSp mod">
        <pc:chgData name="Kumar, Harendra (Cognizant)" userId="8b8433c2-3ce6-4e38-9e1b-c8afb18e9057" providerId="ADAL" clId="{1A8CCD16-2660-4488-985E-3D0D747599E1}" dt="2023-04-03T10:22:42.237" v="84" actId="20577"/>
        <pc:sldMkLst>
          <pc:docMk/>
          <pc:sldMk cId="0" sldId="258"/>
        </pc:sldMkLst>
        <pc:spChg chg="mod">
          <ac:chgData name="Kumar, Harendra (Cognizant)" userId="8b8433c2-3ce6-4e38-9e1b-c8afb18e9057" providerId="ADAL" clId="{1A8CCD16-2660-4488-985E-3D0D747599E1}" dt="2023-04-03T10:22:42.237" v="84" actId="20577"/>
          <ac:spMkLst>
            <pc:docMk/>
            <pc:sldMk cId="0" sldId="258"/>
            <ac:spMk id="5" creationId="{00000000-0000-0000-0000-000000000000}"/>
          </ac:spMkLst>
        </pc:spChg>
        <pc:spChg chg="mod">
          <ac:chgData name="Kumar, Harendra (Cognizant)" userId="8b8433c2-3ce6-4e38-9e1b-c8afb18e9057" providerId="ADAL" clId="{1A8CCD16-2660-4488-985E-3D0D747599E1}" dt="2023-04-03T10:22:28.354" v="81" actId="255"/>
          <ac:spMkLst>
            <pc:docMk/>
            <pc:sldMk cId="0" sldId="258"/>
            <ac:spMk id="9" creationId="{E2B73E12-784C-7F90-DA48-6D0006E2601C}"/>
          </ac:spMkLst>
        </pc:spChg>
        <pc:picChg chg="mod">
          <ac:chgData name="Kumar, Harendra (Cognizant)" userId="8b8433c2-3ce6-4e38-9e1b-c8afb18e9057" providerId="ADAL" clId="{1A8CCD16-2660-4488-985E-3D0D747599E1}" dt="2023-04-03T10:21:37.538" v="0" actId="1076"/>
          <ac:picMkLst>
            <pc:docMk/>
            <pc:sldMk cId="0" sldId="258"/>
            <ac:picMk id="6" creationId="{7F0752E5-7035-0C32-C92B-70020742F100}"/>
          </ac:picMkLst>
        </pc:picChg>
      </pc:sldChg>
      <pc:sldChg chg="modSp mod">
        <pc:chgData name="Kumar, Harendra (Cognizant)" userId="8b8433c2-3ce6-4e38-9e1b-c8afb18e9057" providerId="ADAL" clId="{1A8CCD16-2660-4488-985E-3D0D747599E1}" dt="2023-04-03T10:23:34.344" v="86" actId="2711"/>
        <pc:sldMkLst>
          <pc:docMk/>
          <pc:sldMk cId="0" sldId="260"/>
        </pc:sldMkLst>
        <pc:spChg chg="mod">
          <ac:chgData name="Kumar, Harendra (Cognizant)" userId="8b8433c2-3ce6-4e38-9e1b-c8afb18e9057" providerId="ADAL" clId="{1A8CCD16-2660-4488-985E-3D0D747599E1}" dt="2023-04-03T10:23:34.344" v="86" actId="2711"/>
          <ac:spMkLst>
            <pc:docMk/>
            <pc:sldMk cId="0" sldId="260"/>
            <ac:spMk id="4" creationId="{93A0F582-DCEC-D980-FFA8-A6F1ED88539A}"/>
          </ac:spMkLst>
        </pc:spChg>
      </pc:sldChg>
      <pc:sldChg chg="modSp mod">
        <pc:chgData name="Kumar, Harendra (Cognizant)" userId="8b8433c2-3ce6-4e38-9e1b-c8afb18e9057" providerId="ADAL" clId="{1A8CCD16-2660-4488-985E-3D0D747599E1}" dt="2023-04-03T10:39:20.183" v="130" actId="20577"/>
        <pc:sldMkLst>
          <pc:docMk/>
          <pc:sldMk cId="4047161330" sldId="286"/>
        </pc:sldMkLst>
        <pc:spChg chg="mod">
          <ac:chgData name="Kumar, Harendra (Cognizant)" userId="8b8433c2-3ce6-4e38-9e1b-c8afb18e9057" providerId="ADAL" clId="{1A8CCD16-2660-4488-985E-3D0D747599E1}" dt="2023-04-03T10:39:20.183" v="130" actId="20577"/>
          <ac:spMkLst>
            <pc:docMk/>
            <pc:sldMk cId="4047161330" sldId="286"/>
            <ac:spMk id="10" creationId="{00000000-0000-0000-0000-000000000000}"/>
          </ac:spMkLst>
        </pc:spChg>
      </pc:sldChg>
      <pc:sldChg chg="modSp mod">
        <pc:chgData name="Kumar, Harendra (Cognizant)" userId="8b8433c2-3ce6-4e38-9e1b-c8afb18e9057" providerId="ADAL" clId="{1A8CCD16-2660-4488-985E-3D0D747599E1}" dt="2023-04-03T10:40:22.750" v="146" actId="20577"/>
        <pc:sldMkLst>
          <pc:docMk/>
          <pc:sldMk cId="2064697556" sldId="289"/>
        </pc:sldMkLst>
        <pc:spChg chg="mod">
          <ac:chgData name="Kumar, Harendra (Cognizant)" userId="8b8433c2-3ce6-4e38-9e1b-c8afb18e9057" providerId="ADAL" clId="{1A8CCD16-2660-4488-985E-3D0D747599E1}" dt="2023-04-03T10:40:22.750" v="146" actId="20577"/>
          <ac:spMkLst>
            <pc:docMk/>
            <pc:sldMk cId="2064697556" sldId="289"/>
            <ac:spMk id="17" creationId="{00000000-0000-0000-0000-000000000000}"/>
          </ac:spMkLst>
        </pc:spChg>
      </pc:sldChg>
      <pc:sldChg chg="addSp delSp modSp mod">
        <pc:chgData name="Kumar, Harendra (Cognizant)" userId="8b8433c2-3ce6-4e38-9e1b-c8afb18e9057" providerId="ADAL" clId="{1A8CCD16-2660-4488-985E-3D0D747599E1}" dt="2023-04-04T05:51:47.877" v="2121" actId="2"/>
        <pc:sldMkLst>
          <pc:docMk/>
          <pc:sldMk cId="3516052301" sldId="290"/>
        </pc:sldMkLst>
        <pc:spChg chg="mod">
          <ac:chgData name="Kumar, Harendra (Cognizant)" userId="8b8433c2-3ce6-4e38-9e1b-c8afb18e9057" providerId="ADAL" clId="{1A8CCD16-2660-4488-985E-3D0D747599E1}" dt="2023-04-04T05:51:47.877" v="2121" actId="2"/>
          <ac:spMkLst>
            <pc:docMk/>
            <pc:sldMk cId="3516052301" sldId="290"/>
            <ac:spMk id="7" creationId="{FECB05A3-091C-BB4C-293C-D91F24FAD8F1}"/>
          </ac:spMkLst>
        </pc:spChg>
        <pc:spChg chg="del mod">
          <ac:chgData name="Kumar, Harendra (Cognizant)" userId="8b8433c2-3ce6-4e38-9e1b-c8afb18e9057" providerId="ADAL" clId="{1A8CCD16-2660-4488-985E-3D0D747599E1}" dt="2023-04-03T10:43:45.136" v="188" actId="21"/>
          <ac:spMkLst>
            <pc:docMk/>
            <pc:sldMk cId="3516052301" sldId="290"/>
            <ac:spMk id="10" creationId="{00000000-0000-0000-0000-000000000000}"/>
          </ac:spMkLst>
        </pc:spChg>
        <pc:picChg chg="add mod">
          <ac:chgData name="Kumar, Harendra (Cognizant)" userId="8b8433c2-3ce6-4e38-9e1b-c8afb18e9057" providerId="ADAL" clId="{1A8CCD16-2660-4488-985E-3D0D747599E1}" dt="2023-04-03T10:51:38.830" v="355" actId="14100"/>
          <ac:picMkLst>
            <pc:docMk/>
            <pc:sldMk cId="3516052301" sldId="290"/>
            <ac:picMk id="3" creationId="{7BD2D7E6-917A-6160-90C4-2F4024D5B37B}"/>
          </ac:picMkLst>
        </pc:picChg>
        <pc:picChg chg="mod">
          <ac:chgData name="Kumar, Harendra (Cognizant)" userId="8b8433c2-3ce6-4e38-9e1b-c8afb18e9057" providerId="ADAL" clId="{1A8CCD16-2660-4488-985E-3D0D747599E1}" dt="2023-04-03T10:51:34.847" v="354" actId="14100"/>
          <ac:picMkLst>
            <pc:docMk/>
            <pc:sldMk cId="3516052301" sldId="290"/>
            <ac:picMk id="5" creationId="{8B45853E-0110-E1D0-9122-748124353568}"/>
          </ac:picMkLst>
        </pc:picChg>
        <pc:picChg chg="del">
          <ac:chgData name="Kumar, Harendra (Cognizant)" userId="8b8433c2-3ce6-4e38-9e1b-c8afb18e9057" providerId="ADAL" clId="{1A8CCD16-2660-4488-985E-3D0D747599E1}" dt="2023-04-03T10:43:40.804" v="186" actId="21"/>
          <ac:picMkLst>
            <pc:docMk/>
            <pc:sldMk cId="3516052301" sldId="290"/>
            <ac:picMk id="9" creationId="{77677CE2-7EB1-EA27-ECBB-DA6DDB641771}"/>
          </ac:picMkLst>
        </pc:picChg>
      </pc:sldChg>
      <pc:sldChg chg="modSp mod">
        <pc:chgData name="Kumar, Harendra (Cognizant)" userId="8b8433c2-3ce6-4e38-9e1b-c8afb18e9057" providerId="ADAL" clId="{1A8CCD16-2660-4488-985E-3D0D747599E1}" dt="2023-04-04T05:51:59.990" v="2123" actId="2"/>
        <pc:sldMkLst>
          <pc:docMk/>
          <pc:sldMk cId="1223559503" sldId="291"/>
        </pc:sldMkLst>
        <pc:spChg chg="mod">
          <ac:chgData name="Kumar, Harendra (Cognizant)" userId="8b8433c2-3ce6-4e38-9e1b-c8afb18e9057" providerId="ADAL" clId="{1A8CCD16-2660-4488-985E-3D0D747599E1}" dt="2023-04-04T05:51:59.990" v="2123" actId="2"/>
          <ac:spMkLst>
            <pc:docMk/>
            <pc:sldMk cId="1223559503" sldId="291"/>
            <ac:spMk id="6" creationId="{B4AA0405-CA4D-CA6B-047B-9822B03F17F5}"/>
          </ac:spMkLst>
        </pc:spChg>
        <pc:spChg chg="mod">
          <ac:chgData name="Kumar, Harendra (Cognizant)" userId="8b8433c2-3ce6-4e38-9e1b-c8afb18e9057" providerId="ADAL" clId="{1A8CCD16-2660-4488-985E-3D0D747599E1}" dt="2023-04-04T05:51:58.430" v="2122" actId="2"/>
          <ac:spMkLst>
            <pc:docMk/>
            <pc:sldMk cId="1223559503" sldId="291"/>
            <ac:spMk id="10" creationId="{00000000-0000-0000-0000-000000000000}"/>
          </ac:spMkLst>
        </pc:spChg>
        <pc:picChg chg="mod">
          <ac:chgData name="Kumar, Harendra (Cognizant)" userId="8b8433c2-3ce6-4e38-9e1b-c8afb18e9057" providerId="ADAL" clId="{1A8CCD16-2660-4488-985E-3D0D747599E1}" dt="2023-04-04T05:49:40.613" v="2117" actId="1036"/>
          <ac:picMkLst>
            <pc:docMk/>
            <pc:sldMk cId="1223559503" sldId="291"/>
            <ac:picMk id="2" creationId="{BD2BA625-28D8-D1DD-D9C4-19A175FC7279}"/>
          </ac:picMkLst>
        </pc:picChg>
        <pc:picChg chg="mod">
          <ac:chgData name="Kumar, Harendra (Cognizant)" userId="8b8433c2-3ce6-4e38-9e1b-c8afb18e9057" providerId="ADAL" clId="{1A8CCD16-2660-4488-985E-3D0D747599E1}" dt="2023-04-04T05:49:42.490" v="2120" actId="1036"/>
          <ac:picMkLst>
            <pc:docMk/>
            <pc:sldMk cId="1223559503" sldId="291"/>
            <ac:picMk id="3" creationId="{3A52B991-812D-36F8-572E-E63FC7DF49DE}"/>
          </ac:picMkLst>
        </pc:picChg>
      </pc:sldChg>
      <pc:sldChg chg="modSp mod">
        <pc:chgData name="Kumar, Harendra (Cognizant)" userId="8b8433c2-3ce6-4e38-9e1b-c8afb18e9057" providerId="ADAL" clId="{1A8CCD16-2660-4488-985E-3D0D747599E1}" dt="2023-04-04T05:52:01.534" v="2124" actId="2"/>
        <pc:sldMkLst>
          <pc:docMk/>
          <pc:sldMk cId="785725705" sldId="292"/>
        </pc:sldMkLst>
        <pc:spChg chg="mod">
          <ac:chgData name="Kumar, Harendra (Cognizant)" userId="8b8433c2-3ce6-4e38-9e1b-c8afb18e9057" providerId="ADAL" clId="{1A8CCD16-2660-4488-985E-3D0D747599E1}" dt="2023-04-04T05:52:01.534" v="2124" actId="2"/>
          <ac:spMkLst>
            <pc:docMk/>
            <pc:sldMk cId="785725705" sldId="292"/>
            <ac:spMk id="10" creationId="{00000000-0000-0000-0000-000000000000}"/>
          </ac:spMkLst>
        </pc:spChg>
        <pc:spChg chg="mod">
          <ac:chgData name="Kumar, Harendra (Cognizant)" userId="8b8433c2-3ce6-4e38-9e1b-c8afb18e9057" providerId="ADAL" clId="{1A8CCD16-2660-4488-985E-3D0D747599E1}" dt="2023-04-03T10:53:26.252" v="367" actId="20577"/>
          <ac:spMkLst>
            <pc:docMk/>
            <pc:sldMk cId="785725705" sldId="292"/>
            <ac:spMk id="17" creationId="{00000000-0000-0000-0000-000000000000}"/>
          </ac:spMkLst>
        </pc:spChg>
      </pc:sldChg>
      <pc:sldChg chg="delSp modSp add mod">
        <pc:chgData name="Kumar, Harendra (Cognizant)" userId="8b8433c2-3ce6-4e38-9e1b-c8afb18e9057" providerId="ADAL" clId="{1A8CCD16-2660-4488-985E-3D0D747599E1}" dt="2023-04-03T10:51:59.412" v="357" actId="115"/>
        <pc:sldMkLst>
          <pc:docMk/>
          <pc:sldMk cId="1456905060" sldId="293"/>
        </pc:sldMkLst>
        <pc:spChg chg="del">
          <ac:chgData name="Kumar, Harendra (Cognizant)" userId="8b8433c2-3ce6-4e38-9e1b-c8afb18e9057" providerId="ADAL" clId="{1A8CCD16-2660-4488-985E-3D0D747599E1}" dt="2023-04-03T10:43:05.747" v="174" actId="21"/>
          <ac:spMkLst>
            <pc:docMk/>
            <pc:sldMk cId="1456905060" sldId="293"/>
            <ac:spMk id="6" creationId="{36C18FB9-59E7-96B5-9936-83F3B55F38E2}"/>
          </ac:spMkLst>
        </pc:spChg>
        <pc:spChg chg="del mod">
          <ac:chgData name="Kumar, Harendra (Cognizant)" userId="8b8433c2-3ce6-4e38-9e1b-c8afb18e9057" providerId="ADAL" clId="{1A8CCD16-2660-4488-985E-3D0D747599E1}" dt="2023-04-03T10:43:02.425" v="173" actId="21"/>
          <ac:spMkLst>
            <pc:docMk/>
            <pc:sldMk cId="1456905060" sldId="293"/>
            <ac:spMk id="7" creationId="{FECB05A3-091C-BB4C-293C-D91F24FAD8F1}"/>
          </ac:spMkLst>
        </pc:spChg>
        <pc:spChg chg="mod">
          <ac:chgData name="Kumar, Harendra (Cognizant)" userId="8b8433c2-3ce6-4e38-9e1b-c8afb18e9057" providerId="ADAL" clId="{1A8CCD16-2660-4488-985E-3D0D747599E1}" dt="2023-04-03T10:51:59.412" v="357" actId="115"/>
          <ac:spMkLst>
            <pc:docMk/>
            <pc:sldMk cId="1456905060" sldId="293"/>
            <ac:spMk id="10" creationId="{00000000-0000-0000-0000-000000000000}"/>
          </ac:spMkLst>
        </pc:spChg>
        <pc:picChg chg="del">
          <ac:chgData name="Kumar, Harendra (Cognizant)" userId="8b8433c2-3ce6-4e38-9e1b-c8afb18e9057" providerId="ADAL" clId="{1A8CCD16-2660-4488-985E-3D0D747599E1}" dt="2023-04-03T10:42:59.412" v="171" actId="21"/>
          <ac:picMkLst>
            <pc:docMk/>
            <pc:sldMk cId="1456905060" sldId="293"/>
            <ac:picMk id="5" creationId="{8B45853E-0110-E1D0-9122-748124353568}"/>
          </ac:picMkLst>
        </pc:picChg>
        <pc:picChg chg="mod">
          <ac:chgData name="Kumar, Harendra (Cognizant)" userId="8b8433c2-3ce6-4e38-9e1b-c8afb18e9057" providerId="ADAL" clId="{1A8CCD16-2660-4488-985E-3D0D747599E1}" dt="2023-04-03T10:43:32.985" v="185" actId="1035"/>
          <ac:picMkLst>
            <pc:docMk/>
            <pc:sldMk cId="1456905060" sldId="293"/>
            <ac:picMk id="9" creationId="{77677CE2-7EB1-EA27-ECBB-DA6DDB641771}"/>
          </ac:picMkLst>
        </pc:picChg>
      </pc:sldChg>
      <pc:sldChg chg="delSp modSp add mod">
        <pc:chgData name="Kumar, Harendra (Cognizant)" userId="8b8433c2-3ce6-4e38-9e1b-c8afb18e9057" providerId="ADAL" clId="{1A8CCD16-2660-4488-985E-3D0D747599E1}" dt="2023-04-03T11:01:11.658" v="733" actId="1036"/>
        <pc:sldMkLst>
          <pc:docMk/>
          <pc:sldMk cId="367818717" sldId="294"/>
        </pc:sldMkLst>
        <pc:spChg chg="del mod">
          <ac:chgData name="Kumar, Harendra (Cognizant)" userId="8b8433c2-3ce6-4e38-9e1b-c8afb18e9057" providerId="ADAL" clId="{1A8CCD16-2660-4488-985E-3D0D747599E1}" dt="2023-04-03T11:00:17.287" v="714" actId="21"/>
          <ac:spMkLst>
            <pc:docMk/>
            <pc:sldMk cId="367818717" sldId="294"/>
            <ac:spMk id="10" creationId="{00000000-0000-0000-0000-000000000000}"/>
          </ac:spMkLst>
        </pc:spChg>
        <pc:spChg chg="mod">
          <ac:chgData name="Kumar, Harendra (Cognizant)" userId="8b8433c2-3ce6-4e38-9e1b-c8afb18e9057" providerId="ADAL" clId="{1A8CCD16-2660-4488-985E-3D0D747599E1}" dt="2023-04-03T11:01:11.658" v="733" actId="1036"/>
          <ac:spMkLst>
            <pc:docMk/>
            <pc:sldMk cId="367818717" sldId="294"/>
            <ac:spMk id="1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AI, ML, DL &amp; Related Topics</a:t>
          </a:r>
        </a:p>
        <a:p>
          <a:r>
            <a:rPr lang="en-US" b="1" i="0" dirty="0"/>
            <a:t>(Refresher)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Supervised vs Unsupervised vs </a:t>
          </a:r>
          <a:r>
            <a:rPr lang="en-US" dirty="0" err="1"/>
            <a:t>Semisupervised</a:t>
          </a:r>
          <a:r>
            <a:rPr lang="en-US" dirty="0"/>
            <a:t> vs </a:t>
          </a:r>
          <a:r>
            <a:rPr lang="en-US" dirty="0" err="1"/>
            <a:t>SelfSupervised</a:t>
          </a:r>
          <a:r>
            <a:rPr lang="en-US" dirty="0"/>
            <a:t> vs Reinforcement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Deterministic vs Probabilistic Learning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66150">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ML Modelling Workflow</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66150">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Ensemble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Reinforcement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err="1"/>
            <a:t>AutoML</a:t>
          </a:r>
          <a:r>
            <a:rPr lang="en-US" dirty="0"/>
            <a:t>(Search for Best ML/DL Architecture)</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500" b="1" i="0" kern="1200" dirty="0">
              <a:solidFill>
                <a:prstClr val="white"/>
              </a:solidFill>
              <a:latin typeface="Calibri"/>
              <a:ea typeface="+mn-ea"/>
              <a:cs typeface="+mn-cs"/>
            </a:rPr>
            <a:t>Experiment Driven Development(using A/B [Statistical] Testing)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54808" custLinFactNeighborX="-698" custLinFactNeighborY="-4792">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a:t>Further References</a:t>
          </a:r>
          <a:endParaRPr lang="en-US" dirty="0"/>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Data Pipeline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65980" custLinFactNeighborX="408" custLinFactNeighborY="-89">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Knowledge Representation</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Data Analytics Types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66150">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Workflow</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EDA(Exploratory Data Analysis) And Feature Engineering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Predictive Analytics Intro Example &amp; y = f(x)</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err="1"/>
            <a:t>Maths</a:t>
          </a:r>
          <a:r>
            <a:rPr lang="en-US" dirty="0"/>
            <a:t> for AI, ML, DL </a:t>
          </a:r>
          <a:r>
            <a:rPr lang="en-US" dirty="0" err="1"/>
            <a:t>etc</a:t>
          </a:r>
          <a:endParaRPr lang="en-US" dirty="0"/>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Types &amp; Algorithms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19615"/>
          <a:ext cx="8686800" cy="150579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i="0" kern="1200" dirty="0"/>
            <a:t>AI, ML, DL &amp; Related Topics</a:t>
          </a:r>
        </a:p>
        <a:p>
          <a:pPr marL="0" lvl="0" indent="0" algn="l" defTabSz="1466850">
            <a:lnSpc>
              <a:spcPct val="90000"/>
            </a:lnSpc>
            <a:spcBef>
              <a:spcPct val="0"/>
            </a:spcBef>
            <a:spcAft>
              <a:spcPct val="35000"/>
            </a:spcAft>
            <a:buNone/>
          </a:pPr>
          <a:r>
            <a:rPr lang="en-US" sz="3300" b="1" i="0" kern="1200" dirty="0"/>
            <a:t>(Refresher)</a:t>
          </a:r>
          <a:endParaRPr lang="en-US" sz="3300" kern="1200" dirty="0"/>
        </a:p>
      </dsp:txBody>
      <dsp:txXfrm>
        <a:off x="73507" y="93122"/>
        <a:ext cx="8539786" cy="13587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149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Supervised vs Unsupervised vs </a:t>
          </a:r>
          <a:r>
            <a:rPr lang="en-US" sz="2300" kern="1200" dirty="0" err="1"/>
            <a:t>Semisupervised</a:t>
          </a:r>
          <a:r>
            <a:rPr lang="en-US" sz="2300" kern="1200" dirty="0"/>
            <a:t> vs </a:t>
          </a:r>
          <a:r>
            <a:rPr lang="en-US" sz="2300" kern="1200" dirty="0" err="1"/>
            <a:t>SelfSupervised</a:t>
          </a:r>
          <a:r>
            <a:rPr lang="en-US" sz="2300" kern="1200" dirty="0"/>
            <a:t> vs Reinforcement Learning</a:t>
          </a:r>
        </a:p>
      </dsp:txBody>
      <dsp:txXfrm>
        <a:off x="44664" y="44664"/>
        <a:ext cx="8995617" cy="8256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90093"/>
          <a:ext cx="8686800" cy="168412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b="1" i="0" kern="1200" dirty="0"/>
            <a:t>Deterministic vs Probabilistic Learning</a:t>
          </a:r>
          <a:endParaRPr lang="en-US" sz="4200" kern="1200" dirty="0"/>
        </a:p>
      </dsp:txBody>
      <dsp:txXfrm>
        <a:off x="82212" y="172305"/>
        <a:ext cx="8522376" cy="151970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424442"/>
          <a:ext cx="8686800" cy="101542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b="1" i="0" kern="1200" dirty="0"/>
            <a:t>ML Modelling Workflow</a:t>
          </a:r>
          <a:endParaRPr lang="en-US" sz="4200" kern="1200" dirty="0"/>
        </a:p>
      </dsp:txBody>
      <dsp:txXfrm>
        <a:off x="49569" y="474011"/>
        <a:ext cx="8587662" cy="91629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Ensemble Learning</a:t>
          </a:r>
        </a:p>
      </dsp:txBody>
      <dsp:txXfrm>
        <a:off x="45663" y="45663"/>
        <a:ext cx="8993619" cy="8440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Reinforcement Learning</a:t>
          </a:r>
        </a:p>
      </dsp:txBody>
      <dsp:txXfrm>
        <a:off x="45663" y="45663"/>
        <a:ext cx="8993619" cy="8440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88744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err="1"/>
            <a:t>AutoML</a:t>
          </a:r>
          <a:r>
            <a:rPr lang="en-US" sz="3700" kern="1200" dirty="0"/>
            <a:t>(Search for Best ML/DL Architecture)</a:t>
          </a:r>
        </a:p>
      </dsp:txBody>
      <dsp:txXfrm>
        <a:off x="43321" y="43321"/>
        <a:ext cx="8998303" cy="80080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915397" cy="66690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solidFill>
                <a:prstClr val="white"/>
              </a:solidFill>
              <a:latin typeface="Calibri"/>
              <a:ea typeface="+mn-ea"/>
              <a:cs typeface="+mn-cs"/>
            </a:rPr>
            <a:t>Experiment Driven Development(using A/B [Statistical] Testing) </a:t>
          </a:r>
        </a:p>
      </dsp:txBody>
      <dsp:txXfrm>
        <a:off x="32556" y="32556"/>
        <a:ext cx="8850285" cy="60179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Further References</a:t>
          </a:r>
          <a:endParaRPr lang="en-US" sz="3900" kern="1200" dirty="0"/>
        </a:p>
      </dsp:txBody>
      <dsp:txXfrm>
        <a:off x="45663" y="45663"/>
        <a:ext cx="8993619"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159292"/>
          <a:ext cx="8610600" cy="101281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Data Pipeline</a:t>
          </a:r>
        </a:p>
      </dsp:txBody>
      <dsp:txXfrm>
        <a:off x="49442" y="208734"/>
        <a:ext cx="8511716" cy="913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Knowledge Representation</a:t>
          </a:r>
        </a:p>
      </dsp:txBody>
      <dsp:txXfrm>
        <a:off x="45663" y="45663"/>
        <a:ext cx="8993619" cy="84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424442"/>
          <a:ext cx="8686800" cy="1015428"/>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b="1" i="0" kern="1200" dirty="0"/>
            <a:t>Data Analytics Types</a:t>
          </a:r>
          <a:endParaRPr lang="en-US" sz="4200" kern="1200" dirty="0"/>
        </a:p>
      </dsp:txBody>
      <dsp:txXfrm>
        <a:off x="49569" y="474011"/>
        <a:ext cx="8587662" cy="9162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Workflow</a:t>
          </a:r>
        </a:p>
      </dsp:txBody>
      <dsp:txXfrm>
        <a:off x="45663" y="45663"/>
        <a:ext cx="8993619" cy="844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66230"/>
          <a:ext cx="9084945" cy="71954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EDA(Exploratory Data Analysis) And Feature Engineering</a:t>
          </a:r>
        </a:p>
      </dsp:txBody>
      <dsp:txXfrm>
        <a:off x="35125" y="101355"/>
        <a:ext cx="9014695" cy="6492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Predictive Analytics Intro Example &amp; y = f(x)</a:t>
          </a:r>
        </a:p>
      </dsp:txBody>
      <dsp:txXfrm>
        <a:off x="44492" y="44492"/>
        <a:ext cx="8995961" cy="82244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err="1"/>
            <a:t>Maths</a:t>
          </a:r>
          <a:r>
            <a:rPr lang="en-US" sz="3900" kern="1200" dirty="0"/>
            <a:t> for AI, ML, DL </a:t>
          </a:r>
          <a:r>
            <a:rPr lang="en-US" sz="3900" kern="1200" dirty="0" err="1"/>
            <a:t>etc</a:t>
          </a:r>
          <a:endParaRPr lang="en-US" sz="3900" kern="1200" dirty="0"/>
        </a:p>
      </dsp:txBody>
      <dsp:txXfrm>
        <a:off x="45663" y="45663"/>
        <a:ext cx="8993619" cy="8440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Types &amp; Algorithms</a:t>
          </a:r>
        </a:p>
      </dsp:txBody>
      <dsp:txXfrm>
        <a:off x="45663" y="45663"/>
        <a:ext cx="8993619" cy="8440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984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98450"/>
          </a:xfrm>
          <a:prstGeom prst="rect">
            <a:avLst/>
          </a:prstGeom>
        </p:spPr>
        <p:txBody>
          <a:bodyPr vert="horz" lIns="91440" tIns="45720" rIns="91440" bIns="45720" rtlCol="0"/>
          <a:lstStyle>
            <a:lvl1pPr algn="r">
              <a:defRPr sz="1200"/>
            </a:lvl1pPr>
          </a:lstStyle>
          <a:p>
            <a:fld id="{9AE750B3-386C-4233-BFC3-7F4AC971F92C}" type="datetimeFigureOut">
              <a:rPr lang="en-US" smtClean="0"/>
              <a:t>4/22/2025</a:t>
            </a:fld>
            <a:endParaRPr lang="en-US" dirty="0"/>
          </a:p>
        </p:txBody>
      </p:sp>
      <p:sp>
        <p:nvSpPr>
          <p:cNvPr id="4" name="Slide Image Placeholder 3"/>
          <p:cNvSpPr>
            <a:spLocks noGrp="1" noRot="1" noChangeAspect="1"/>
          </p:cNvSpPr>
          <p:nvPr>
            <p:ph type="sldImg" idx="2"/>
          </p:nvPr>
        </p:nvSpPr>
        <p:spPr>
          <a:xfrm>
            <a:off x="3028950" y="742950"/>
            <a:ext cx="3086100" cy="20066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860675"/>
            <a:ext cx="7315200" cy="2339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645150"/>
            <a:ext cx="3962400" cy="2984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5645150"/>
            <a:ext cx="3962400" cy="298450"/>
          </a:xfrm>
          <a:prstGeom prst="rect">
            <a:avLst/>
          </a:prstGeom>
        </p:spPr>
        <p:txBody>
          <a:bodyPr vert="horz" lIns="91440" tIns="45720" rIns="91440" bIns="45720" rtlCol="0" anchor="b"/>
          <a:lstStyle>
            <a:lvl1pPr algn="r">
              <a:defRPr sz="1200"/>
            </a:lvl1pPr>
          </a:lstStyle>
          <a:p>
            <a:fld id="{0C49AC16-2221-4935-809C-2A72A26F729C}" type="slidenum">
              <a:rPr lang="en-US" smtClean="0"/>
              <a:t>‹#›</a:t>
            </a:fld>
            <a:endParaRPr lang="en-US" dirty="0"/>
          </a:p>
        </p:txBody>
      </p:sp>
    </p:spTree>
    <p:extLst>
      <p:ext uri="{BB962C8B-B14F-4D97-AF65-F5344CB8AC3E}">
        <p14:creationId xmlns:p14="http://schemas.microsoft.com/office/powerpoint/2010/main" val="408158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943600"/>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3079584" y="2139810"/>
            <a:ext cx="3027045" cy="1153795"/>
          </a:xfrm>
          <a:custGeom>
            <a:avLst/>
            <a:gdLst/>
            <a:ahLst/>
            <a:cxnLst/>
            <a:rect l="l" t="t" r="r" b="b"/>
            <a:pathLst>
              <a:path w="3027045" h="1153795">
                <a:moveTo>
                  <a:pt x="0" y="1153236"/>
                </a:moveTo>
                <a:lnTo>
                  <a:pt x="3026829" y="1153236"/>
                </a:lnTo>
                <a:lnTo>
                  <a:pt x="3026829" y="0"/>
                </a:lnTo>
                <a:lnTo>
                  <a:pt x="0" y="0"/>
                </a:lnTo>
                <a:lnTo>
                  <a:pt x="0" y="1153236"/>
                </a:lnTo>
                <a:close/>
              </a:path>
            </a:pathLst>
          </a:custGeom>
          <a:solidFill>
            <a:srgbClr val="FFFFFF"/>
          </a:solidFill>
        </p:spPr>
        <p:txBody>
          <a:bodyPr wrap="square" lIns="0" tIns="0" rIns="0" bIns="0" rtlCol="0"/>
          <a:lstStyle/>
          <a:p>
            <a:endParaRPr dirty="0"/>
          </a:p>
        </p:txBody>
      </p:sp>
      <p:sp>
        <p:nvSpPr>
          <p:cNvPr id="18" name="bk object 18"/>
          <p:cNvSpPr/>
          <p:nvPr/>
        </p:nvSpPr>
        <p:spPr>
          <a:xfrm>
            <a:off x="3186950" y="2836551"/>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19" name="bk object 19"/>
          <p:cNvSpPr/>
          <p:nvPr/>
        </p:nvSpPr>
        <p:spPr>
          <a:xfrm>
            <a:off x="3186950" y="2781966"/>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2" name="Holder 2"/>
          <p:cNvSpPr>
            <a:spLocks noGrp="1"/>
          </p:cNvSpPr>
          <p:nvPr>
            <p:ph type="ctrTitle"/>
          </p:nvPr>
        </p:nvSpPr>
        <p:spPr>
          <a:xfrm>
            <a:off x="3174246" y="2190333"/>
            <a:ext cx="2415540" cy="354964"/>
          </a:xfrm>
          <a:prstGeom prst="rect">
            <a:avLst/>
          </a:prstGeom>
        </p:spPr>
        <p:txBody>
          <a:bodyPr wrap="square" lIns="0" tIns="0" rIns="0" bIns="0">
            <a:spAutoFit/>
          </a:bodyPr>
          <a:lstStyle>
            <a:lvl1pPr>
              <a:defRPr sz="2150" b="1" i="0">
                <a:solidFill>
                  <a:srgbClr val="231F20"/>
                </a:solidFill>
                <a:latin typeface="Arial"/>
                <a:cs typeface="Arial"/>
              </a:defRPr>
            </a:lvl1pPr>
          </a:lstStyle>
          <a:p>
            <a:endParaRPr/>
          </a:p>
        </p:txBody>
      </p:sp>
      <p:sp>
        <p:nvSpPr>
          <p:cNvPr id="3" name="Holder 3"/>
          <p:cNvSpPr>
            <a:spLocks noGrp="1"/>
          </p:cNvSpPr>
          <p:nvPr>
            <p:ph type="subTitle" idx="4"/>
          </p:nvPr>
        </p:nvSpPr>
        <p:spPr>
          <a:xfrm>
            <a:off x="1371600" y="3328416"/>
            <a:ext cx="6400800" cy="1485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sz="half" idx="2"/>
          </p:nvPr>
        </p:nvSpPr>
        <p:spPr>
          <a:xfrm>
            <a:off x="457200" y="1367028"/>
            <a:ext cx="3977640" cy="39227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67028"/>
            <a:ext cx="3977640" cy="39227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5300" y="830562"/>
            <a:ext cx="2907665" cy="995044"/>
          </a:xfrm>
          <a:prstGeom prst="rect">
            <a:avLst/>
          </a:prstGeom>
        </p:spPr>
        <p:txBody>
          <a:bodyPr wrap="square" lIns="0" tIns="0" rIns="0" bIns="0">
            <a:spAutoFit/>
          </a:bodyPr>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17940" y="1414945"/>
            <a:ext cx="6708119" cy="1580514"/>
          </a:xfrm>
          <a:prstGeom prst="rect">
            <a:avLst/>
          </a:prstGeom>
        </p:spPr>
        <p:txBody>
          <a:bodyPr wrap="square" lIns="0" tIns="0" rIns="0" bIns="0">
            <a:spAutoFit/>
          </a:bodyPr>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a:xfrm>
            <a:off x="3108960" y="5527548"/>
            <a:ext cx="2926080" cy="29718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5527548"/>
            <a:ext cx="2103120" cy="2971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4/22/2025</a:t>
            </a:fld>
            <a:endParaRPr lang="en-US" dirty="0"/>
          </a:p>
        </p:txBody>
      </p:sp>
      <p:sp>
        <p:nvSpPr>
          <p:cNvPr id="6" name="Holder 6"/>
          <p:cNvSpPr>
            <a:spLocks noGrp="1"/>
          </p:cNvSpPr>
          <p:nvPr>
            <p:ph type="sldNum" sz="quarter" idx="7"/>
          </p:nvPr>
        </p:nvSpPr>
        <p:spPr>
          <a:xfrm>
            <a:off x="6583680" y="5527548"/>
            <a:ext cx="2103120" cy="2971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hyperlink" Target="https://blogs.sas.com/content/subconsciousmusings/2020/12/09/machine-learning-algorithm-use/" TargetMode="External"/><Relationship Id="rId13" Type="http://schemas.openxmlformats.org/officeDocument/2006/relationships/hyperlink" Target="https://github.com/aapatel09/handson-unsupervised-learning" TargetMode="External"/><Relationship Id="rId3" Type="http://schemas.openxmlformats.org/officeDocument/2006/relationships/diagramLayout" Target="../diagrams/layout10.xml"/><Relationship Id="rId7" Type="http://schemas.openxmlformats.org/officeDocument/2006/relationships/hyperlink" Target="https://www.geeksforgeeks.org/machine-learning-algorithms/" TargetMode="External"/><Relationship Id="rId12" Type="http://schemas.openxmlformats.org/officeDocument/2006/relationships/hyperlink" Target="https://github.com/PacktPublishing/HandsOn-Unsupervised-Learning-with-Python" TargetMode="Externa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hyperlink" Target="https://github.com/PacktPublishing/Mastering-Machine-Learning-Algorithms-Second-Edition" TargetMode="External"/><Relationship Id="rId5" Type="http://schemas.openxmlformats.org/officeDocument/2006/relationships/diagramColors" Target="../diagrams/colors10.xml"/><Relationship Id="rId10" Type="http://schemas.openxmlformats.org/officeDocument/2006/relationships/hyperlink" Target="https://github.com/PacktPublishing/Machine-Learning-Algorithms-Second-Edition" TargetMode="External"/><Relationship Id="rId4" Type="http://schemas.openxmlformats.org/officeDocument/2006/relationships/diagramQuickStyle" Target="../diagrams/quickStyle10.xml"/><Relationship Id="rId9" Type="http://schemas.openxmlformats.org/officeDocument/2006/relationships/hyperlink" Target="https://www.datacamp.com/cheat-sheet/category/machine-learning"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alphanome.ai/post/probabilistic-vs-deterministic-models-in-ai-ml-a-detailed-explanation" TargetMode="External"/><Relationship Id="rId3" Type="http://schemas.openxmlformats.org/officeDocument/2006/relationships/diagramLayout" Target="../diagrams/layout11.xml"/><Relationship Id="rId7" Type="http://schemas.openxmlformats.org/officeDocument/2006/relationships/image" Target="../media/image12.png"/><Relationship Id="rId12" Type="http://schemas.openxmlformats.org/officeDocument/2006/relationships/hyperlink" Target="https://www.analyticsvidhya.com/blog/2023/12/deterministic-vs-stochastic/"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11" Type="http://schemas.openxmlformats.org/officeDocument/2006/relationships/hyperlink" Target="https://www.linkedin.com/advice/1/what-difference-between-deterministic-stochastic-c5ate" TargetMode="External"/><Relationship Id="rId5" Type="http://schemas.openxmlformats.org/officeDocument/2006/relationships/diagramColors" Target="../diagrams/colors11.xml"/><Relationship Id="rId10" Type="http://schemas.openxmlformats.org/officeDocument/2006/relationships/hyperlink" Target="https://www.gaine.com/blog/probabilistic-and-deterministic-results-in-ai-systems" TargetMode="External"/><Relationship Id="rId4" Type="http://schemas.openxmlformats.org/officeDocument/2006/relationships/diagramQuickStyle" Target="../diagrams/quickStyle11.xml"/><Relationship Id="rId9" Type="http://schemas.openxmlformats.org/officeDocument/2006/relationships/hyperlink" Target="https://www.techtarget.com/searchdatamanagement/definition/deterministic-probabilistic-data"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labellerr.com/blog/machine-learning-steps-a-complete-guide-to-the-ml-process/" TargetMode="External"/><Relationship Id="rId13" Type="http://schemas.openxmlformats.org/officeDocument/2006/relationships/hyperlink" Target="https://learn.microsoft.com/en-us/azure/machine-learning/how-to-select-algorithms?view=azureml-api-1" TargetMode="External"/><Relationship Id="rId18" Type="http://schemas.openxmlformats.org/officeDocument/2006/relationships/image" Target="../media/image14.png"/><Relationship Id="rId3" Type="http://schemas.openxmlformats.org/officeDocument/2006/relationships/diagramLayout" Target="../diagrams/layout12.xml"/><Relationship Id="rId7" Type="http://schemas.openxmlformats.org/officeDocument/2006/relationships/image" Target="../media/image13.png"/><Relationship Id="rId12" Type="http://schemas.openxmlformats.org/officeDocument/2006/relationships/hyperlink" Target="https://www.analyticsvidhya.com/blog/2022/10/calibration-of-machine-learning-models/" TargetMode="External"/><Relationship Id="rId17" Type="http://schemas.openxmlformats.org/officeDocument/2006/relationships/hyperlink" Target="https://vitalflux.com/instance-based-learning-model-based-learning-differences/amp/" TargetMode="External"/><Relationship Id="rId2" Type="http://schemas.openxmlformats.org/officeDocument/2006/relationships/diagramData" Target="../diagrams/data12.xml"/><Relationship Id="rId16" Type="http://schemas.openxmlformats.org/officeDocument/2006/relationships/hyperlink" Target="https://github.com/thesecretlab/PracticalSimulations" TargetMode="Externa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hyperlink" Target="https://github.com/NannyML/The-Little-Book-of-ML-Metrics" TargetMode="External"/><Relationship Id="rId5" Type="http://schemas.openxmlformats.org/officeDocument/2006/relationships/diagramColors" Target="../diagrams/colors12.xml"/><Relationship Id="rId15" Type="http://schemas.openxmlformats.org/officeDocument/2006/relationships/hyperlink" Target="https://github.com/PacktPublishing/Hands-On-Simulation-Modeling-with-Python" TargetMode="External"/><Relationship Id="rId10" Type="http://schemas.openxmlformats.org/officeDocument/2006/relationships/hyperlink" Target="https://github.com/christianversloot/machine-learning-articles/blob/main/about-loss-and-loss-functions.md" TargetMode="External"/><Relationship Id="rId4" Type="http://schemas.openxmlformats.org/officeDocument/2006/relationships/diagramQuickStyle" Target="../diagrams/quickStyle12.xml"/><Relationship Id="rId9" Type="http://schemas.openxmlformats.org/officeDocument/2006/relationships/hyperlink" Target="https://www.linkedin.com/pulse/4-stages-machine-learning-ml-modeling-cycle-maurice-chang/" TargetMode="External"/><Relationship Id="rId14" Type="http://schemas.openxmlformats.org/officeDocument/2006/relationships/hyperlink" Target="https://learn.microsoft.com/en-us/azure/machine-learning/algorithm-cheat-sheet?view=azureml-api-1"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threads.net/@data_science_learn/post/DEUkj2lz43Q?hl=en" TargetMode="External"/><Relationship Id="rId3" Type="http://schemas.openxmlformats.org/officeDocument/2006/relationships/diagramLayout" Target="../diagrams/layout13.xml"/><Relationship Id="rId7" Type="http://schemas.openxmlformats.org/officeDocument/2006/relationships/hyperlink" Target="https://prwatech.in/blog/machine-learning/machine-learning-modules/ensemble-methods-tutorial/" TargetMode="External"/><Relationship Id="rId12" Type="http://schemas.openxmlformats.org/officeDocument/2006/relationships/image" Target="../media/image15.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hyperlink" Target="https://github.com/PacktPublishing/Hands-On-Ensemble-Learning-with-Python" TargetMode="External"/><Relationship Id="rId5" Type="http://schemas.openxmlformats.org/officeDocument/2006/relationships/diagramColors" Target="../diagrams/colors13.xml"/><Relationship Id="rId10" Type="http://schemas.openxmlformats.org/officeDocument/2006/relationships/hyperlink" Target="https://github.com/PacktPublishing/Ensemble-Machine-Learning-Cookbook" TargetMode="External"/><Relationship Id="rId4" Type="http://schemas.openxmlformats.org/officeDocument/2006/relationships/diagramQuickStyle" Target="../diagrams/quickStyle13.xml"/><Relationship Id="rId9" Type="http://schemas.openxmlformats.org/officeDocument/2006/relationships/hyperlink" Target="https://github.com/gkunapuli/ensemble-methods-notebook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algorithmsbook.com/decisionmaking/" TargetMode="External"/><Relationship Id="rId3" Type="http://schemas.openxmlformats.org/officeDocument/2006/relationships/diagramLayout" Target="../diagrams/layout14.xml"/><Relationship Id="rId7" Type="http://schemas.openxmlformats.org/officeDocument/2006/relationships/hyperlink" Target="https://blog.dataiku.com/reinforcement-learning-intuition-and-abductive-reasoning" TargetMode="Externa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openxmlformats.org/officeDocument/2006/relationships/image" Target="../media/image16.png"/><Relationship Id="rId5" Type="http://schemas.openxmlformats.org/officeDocument/2006/relationships/diagramColors" Target="../diagrams/colors14.xml"/><Relationship Id="rId10" Type="http://schemas.openxmlformats.org/officeDocument/2006/relationships/hyperlink" Target="https://www.linkedin.com/posts/sandip-ray-92836b1b0_some-free-but-great-resources-on-rlreinforcement-activity-7313998655168958464-dNL8/?utm_source=share&amp;utm_medium=member_desktop&amp;rcm=ACoAADEs2XAB8-7TelfobrMhA9_jxB71Dn4BtW4" TargetMode="External"/><Relationship Id="rId4" Type="http://schemas.openxmlformats.org/officeDocument/2006/relationships/diagramQuickStyle" Target="../diagrams/quickStyle14.xml"/><Relationship Id="rId9" Type="http://schemas.openxmlformats.org/officeDocument/2006/relationships/hyperlink" Target="https://www.linkedin.com/posts/lukastencer_machinelearning-reinforcementlearning-rl-activity-7319095362479104000-cZec/?utm_source=share&amp;utm_medium=member_desktop&amp;rcm=ACoAADEs2XAB8-7TelfobrMhA9_jxB71Dn4BtW4"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windmaple/awesome-AutoML" TargetMode="External"/><Relationship Id="rId3" Type="http://schemas.openxmlformats.org/officeDocument/2006/relationships/diagramLayout" Target="../diagrams/layout15.xml"/><Relationship Id="rId7" Type="http://schemas.openxmlformats.org/officeDocument/2006/relationships/hyperlink" Target="https://www.leewayhertz.com/automl/" TargetMode="Externa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10" Type="http://schemas.openxmlformats.org/officeDocument/2006/relationships/image" Target="../media/image17.png"/><Relationship Id="rId4" Type="http://schemas.openxmlformats.org/officeDocument/2006/relationships/diagramQuickStyle" Target="../diagrams/quickStyle15.xml"/><Relationship Id="rId9" Type="http://schemas.openxmlformats.org/officeDocument/2006/relationships/hyperlink" Target="https://github.com/Jason2Brownlee/Awesome-AutoML-Book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statsig.com/blog/experimentation-driven-development" TargetMode="External"/><Relationship Id="rId13" Type="http://schemas.openxmlformats.org/officeDocument/2006/relationships/hyperlink" Target="https://www.statsig.com/blog/ab-testing-101" TargetMode="External"/><Relationship Id="rId18" Type="http://schemas.openxmlformats.org/officeDocument/2006/relationships/hyperlink" Target="https://www.invespcro.com/blog/ab-testing-statistics-made-simple/" TargetMode="External"/><Relationship Id="rId3" Type="http://schemas.openxmlformats.org/officeDocument/2006/relationships/diagramLayout" Target="../diagrams/layout16.xml"/><Relationship Id="rId21" Type="http://schemas.openxmlformats.org/officeDocument/2006/relationships/hyperlink" Target="https://www.lennysnewsletter.com/p/the-ultimate-guide-to-ab-testing" TargetMode="External"/><Relationship Id="rId7" Type="http://schemas.openxmlformats.org/officeDocument/2006/relationships/hyperlink" Target="https://fourweekmba.com/experiment-driven-development/" TargetMode="External"/><Relationship Id="rId12" Type="http://schemas.openxmlformats.org/officeDocument/2006/relationships/hyperlink" Target="https://www.thedigitaltransformationpeople.com/channels/strategy-and-innovation/micro-experiments-and-experiment-driven-development/" TargetMode="External"/><Relationship Id="rId17" Type="http://schemas.openxmlformats.org/officeDocument/2006/relationships/hyperlink" Target="https://towardsdatascience.com/a-b-testing-a-complete-guide-to-statistical-testing-e3f1db140499" TargetMode="External"/><Relationship Id="rId25" Type="http://schemas.openxmlformats.org/officeDocument/2006/relationships/image" Target="../media/image18.png"/><Relationship Id="rId2" Type="http://schemas.openxmlformats.org/officeDocument/2006/relationships/diagramData" Target="../diagrams/data16.xml"/><Relationship Id="rId16" Type="http://schemas.openxmlformats.org/officeDocument/2006/relationships/hyperlink" Target="https://conversionsciences.com/ab-testing-statistics/" TargetMode="External"/><Relationship Id="rId20" Type="http://schemas.openxmlformats.org/officeDocument/2006/relationships/hyperlink" Target="https://github.com/lorabv/awesome-agile/blob/master/A-B-Testing.md" TargetMode="External"/><Relationship Id="rId1" Type="http://schemas.openxmlformats.org/officeDocument/2006/relationships/slideLayout" Target="../slideLayouts/slideLayout2.xml"/><Relationship Id="rId6" Type="http://schemas.microsoft.com/office/2007/relationships/diagramDrawing" Target="../diagrams/drawing16.xml"/><Relationship Id="rId11" Type="http://schemas.openxmlformats.org/officeDocument/2006/relationships/hyperlink" Target="https://www.thoughtworks.com/en-de/insights/articles/data-driven-hypothesis-development" TargetMode="External"/><Relationship Id="rId24" Type="http://schemas.openxmlformats.org/officeDocument/2006/relationships/hyperlink" Target="https://www.linkedin.com/pulse/experiment-driven-development-ab-testing-beyond-ai-davide-piumetti-vam5f/" TargetMode="External"/><Relationship Id="rId5" Type="http://schemas.openxmlformats.org/officeDocument/2006/relationships/diagramColors" Target="../diagrams/colors16.xml"/><Relationship Id="rId15" Type="http://schemas.openxmlformats.org/officeDocument/2006/relationships/hyperlink" Target="https://www.packtpub.com/en-in/product/15-math-concepts-every-data-scientist-should-know-9781837631940" TargetMode="External"/><Relationship Id="rId23" Type="http://schemas.openxmlformats.org/officeDocument/2006/relationships/hyperlink" Target="https://towardsdatascience.com/a-summary-of-udacity-a-b-testing-course-9ecc32dedbb1" TargetMode="External"/><Relationship Id="rId10" Type="http://schemas.openxmlformats.org/officeDocument/2006/relationships/hyperlink" Target="https://www.statsig.com/perspectives/how-to-apply-hypothesis-driven-development" TargetMode="External"/><Relationship Id="rId19" Type="http://schemas.openxmlformats.org/officeDocument/2006/relationships/hyperlink" Target="https://blog.analytics-toolkit.com/2017/statistical-significance-ab-testing-complete-guide/" TargetMode="External"/><Relationship Id="rId4" Type="http://schemas.openxmlformats.org/officeDocument/2006/relationships/diagramQuickStyle" Target="../diagrams/quickStyle16.xml"/><Relationship Id="rId9" Type="http://schemas.openxmlformats.org/officeDocument/2006/relationships/hyperlink" Target="https://www.sama.com/blog/experiment-driven-development-part-1" TargetMode="External"/><Relationship Id="rId14" Type="http://schemas.openxmlformats.org/officeDocument/2006/relationships/hyperlink" Target="https://en.wikipedia.org/wiki/A/B_testing" TargetMode="External"/><Relationship Id="rId22" Type="http://schemas.openxmlformats.org/officeDocument/2006/relationships/hyperlink" Target="https://www.amazon.in/Tuning-Up-testing-Bayesian-optimization/dp/1617298158" TargetMode="External"/></Relationships>
</file>

<file path=ppt/slides/_rels/slide17.xml.rels><?xml version="1.0" encoding="UTF-8" standalone="yes"?>
<Relationships xmlns="http://schemas.openxmlformats.org/package/2006/relationships"><Relationship Id="rId13" Type="http://schemas.openxmlformats.org/officeDocument/2006/relationships/hyperlink" Target="https://github.com/valeman/awesome-conformal-prediction" TargetMode="External"/><Relationship Id="rId18" Type="http://schemas.openxmlformats.org/officeDocument/2006/relationships/hyperlink" Target="https://github.com/dangkhoasdc/awesome-vector-database" TargetMode="External"/><Relationship Id="rId26" Type="http://schemas.openxmlformats.org/officeDocument/2006/relationships/hyperlink" Target="https://builtin.com/data-science/covariance-vs-correlation" TargetMode="External"/><Relationship Id="rId3" Type="http://schemas.openxmlformats.org/officeDocument/2006/relationships/diagramLayout" Target="../diagrams/layout17.xml"/><Relationship Id="rId21" Type="http://schemas.openxmlformats.org/officeDocument/2006/relationships/hyperlink" Target="https://www.turing.com/kb/generative-models-vs-discriminative-models-for-deep-learning" TargetMode="External"/><Relationship Id="rId7" Type="http://schemas.openxmlformats.org/officeDocument/2006/relationships/hyperlink" Target="https://github.com/dipanjanS/practical-machine-learning-with-python" TargetMode="External"/><Relationship Id="rId12" Type="http://schemas.openxmlformats.org/officeDocument/2006/relationships/hyperlink" Target="https://hastie.su.domains/publications.html" TargetMode="External"/><Relationship Id="rId17" Type="http://schemas.openxmlformats.org/officeDocument/2006/relationships/hyperlink" Target="https://github.com/Jason2Brownlee/awesome-llm-books" TargetMode="External"/><Relationship Id="rId25" Type="http://schemas.openxmlformats.org/officeDocument/2006/relationships/hyperlink" Target="https://www.amazon.in/Agentic-Artificial-Intelligence-Harnessing-Reinvent-ebook/dp/B0F1DS36YC/ref=sr_1_1?crid=1P1MB1LJYSSBA&amp;dib=eyJ2IjoiMSJ9.hppIdrMwoeaBVMS6jQH__Vyx79ZLVVjvNf7knHWAfB7LIH3aehKHX3W17XjtEOyXBRTR1Tofk24A-cSODcZxcdMnx6NeaYfRZEnCU5gniNSNzDDCjhZ_PpgL1kUVeJigfKukHQEB_PW798AZt6tQTCSKtpotFmrIPOndRTGoZ2AUm-vpXkF2bLE56P1V4M3edqpf5qtC-fvNemyb7oIOj5yYu860v99OA2VeEP4-CyA.j_BbZp118QzlKZ9Q72vsj_AiFhnwmcAdUI_YauY8xl8&amp;dib_tag=se&amp;keywords=Agentic+AI&amp;qid=1745210562&amp;s=books&amp;sprefix=agentic+ai%2Cstripbooks%2C247&amp;sr=1-1" TargetMode="External"/><Relationship Id="rId33" Type="http://schemas.openxmlformats.org/officeDocument/2006/relationships/hyperlink" Target="https://ema.drwhy.ai/" TargetMode="External"/><Relationship Id="rId2" Type="http://schemas.openxmlformats.org/officeDocument/2006/relationships/diagramData" Target="../diagrams/data17.xml"/><Relationship Id="rId16" Type="http://schemas.openxmlformats.org/officeDocument/2006/relationships/hyperlink" Target="https://vitalflux.com/transfer-learning-vs-fine-tuning-differences/amp/" TargetMode="External"/><Relationship Id="rId20" Type="http://schemas.openxmlformats.org/officeDocument/2006/relationships/hyperlink" Target="https://opencv.org/university/cvdl-master/" TargetMode="External"/><Relationship Id="rId29" Type="http://schemas.openxmlformats.org/officeDocument/2006/relationships/hyperlink" Target="https://www.baeldung.com/cs/intuition-behind-kernels-in-machine-learning" TargetMode="External"/><Relationship Id="rId1" Type="http://schemas.openxmlformats.org/officeDocument/2006/relationships/slideLayout" Target="../slideLayouts/slideLayout2.xml"/><Relationship Id="rId6" Type="http://schemas.microsoft.com/office/2007/relationships/diagramDrawing" Target="../diagrams/drawing17.xml"/><Relationship Id="rId11" Type="http://schemas.openxmlformats.org/officeDocument/2006/relationships/hyperlink" Target="https://www.amazon.in/Hands-Machine-Learning-Scikit-Learn-TensorFlow/dp/9355421982/ref=sr_1_3?crid=1T3YDSU47GYJI&amp;dib=eyJ2IjoiMSJ9.VIuZJ5rRDFiDZMQ0Vws5DFziTIXAJz5ywutoSqrnGGn7TOY11PoVXg3QA7W6hu17HR5eW7GtcmW8bUZj43CN1_Ubj21ZAdT_JEg32hPz2TLOH4K9oM-YNgzDT4CPBiOpFcIlNMDOki4QobSZlieWMJVzmYZHLse4K7V1hO41MogZEUOlWwwZUW_zF0be4MsAgBHdzR90rPmgsH9SfS9VeZQCI8igV17cN27OZR0sTFQ.ZnqaI8yTwQOXNZ0tYPQmCmz3DavjgojsrsSMs8XGdrk&amp;dib_tag=se&amp;keywords=hands+on+machine+learning+with+scikit+learn&amp;qid=1745210266&amp;s=books&amp;sprefix=Hands+On+Machine+Learning%2Cstripbooks%2C239&amp;sr=1-3" TargetMode="External"/><Relationship Id="rId24" Type="http://schemas.openxmlformats.org/officeDocument/2006/relationships/hyperlink" Target="https://www.enterprise-ai-book.com/" TargetMode="External"/><Relationship Id="rId32" Type="http://schemas.openxmlformats.org/officeDocument/2006/relationships/hyperlink" Target="https://www.linkedin.com/in/venkat-raman-analytics/recent-activity/all/" TargetMode="External"/><Relationship Id="rId5" Type="http://schemas.openxmlformats.org/officeDocument/2006/relationships/diagramColors" Target="../diagrams/colors17.xml"/><Relationship Id="rId15" Type="http://schemas.openxmlformats.org/officeDocument/2006/relationships/hyperlink" Target="https://link.springer.com/book/10.1007/978-981-99-1600-9" TargetMode="External"/><Relationship Id="rId23" Type="http://schemas.openxmlformats.org/officeDocument/2006/relationships/hyperlink" Target="https://www.amazon.in/Generative-Deep-Learning-David-Foster-ebook/dp/B0C3WVJWBF/ref=sr_1_7?crid=1LWYMJIDXUTDP&amp;dib=eyJ2IjoiMSJ9.cP_MeHRqk4L0FT59H4hLkJ2CCvmb_ZsZN7AnbqiVrVjQd7xVkO5YYT1qZIv0fb-yuKYdGl3RHf2RSHmmwJbC9GdxWco1gTCsqijndD25t_9g_sHKIgpzh_5bOEAxC7v1tZJxe48PMLVqzrDR9AcwytmhWSWM8foYq4seYV4DIWwudISiL9jHneXTXKFR3DrP73WGuyHwMo4gKXySGdNB10l9qGWlLENaV1pymCEVihE.BpvZSWN53W1h9r8EBCWYw99pjykjeVoJxYpIIPBiLH0&amp;dib_tag=se&amp;keywords=Deep+Generative+AI&amp;qid=1745210522&amp;s=books&amp;sprefix=deep+generative+ai%2Cstripbooks%2C268&amp;sr=1-7" TargetMode="External"/><Relationship Id="rId28" Type="http://schemas.openxmlformats.org/officeDocument/2006/relationships/hyperlink" Target="https://en.m.wikipedia.org/wiki/Analysis_of_covariance" TargetMode="External"/><Relationship Id="rId10" Type="http://schemas.openxmlformats.org/officeDocument/2006/relationships/hyperlink" Target="https://aima.cs.berkeley.edu/" TargetMode="External"/><Relationship Id="rId19" Type="http://schemas.openxmlformats.org/officeDocument/2006/relationships/hyperlink" Target="https://github.com/graphgeeks-lab/awesome-graph-universe" TargetMode="External"/><Relationship Id="rId31" Type="http://schemas.openxmlformats.org/officeDocument/2006/relationships/hyperlink" Target="https://ridhima-kumar0203.medium.com/" TargetMode="External"/><Relationship Id="rId4" Type="http://schemas.openxmlformats.org/officeDocument/2006/relationships/diagramQuickStyle" Target="../diagrams/quickStyle17.xml"/><Relationship Id="rId9" Type="http://schemas.openxmlformats.org/officeDocument/2006/relationships/hyperlink" Target="https://www.v7labs.com/blog/semi-supervised-learning-guide" TargetMode="External"/><Relationship Id="rId14" Type="http://schemas.openxmlformats.org/officeDocument/2006/relationships/hyperlink" Target="https://web.stanford.edu/~jurafsky/slp3/" TargetMode="External"/><Relationship Id="rId22" Type="http://schemas.openxmlformats.org/officeDocument/2006/relationships/hyperlink" Target="https://www.analyticsvidhya.com/blog/2021/07/deep-understanding-of-discriminative-and-generative-models-in-machine-learning/" TargetMode="External"/><Relationship Id="rId27" Type="http://schemas.openxmlformats.org/officeDocument/2006/relationships/hyperlink" Target="https://builtin.com/data-science/correlation-matrix" TargetMode="External"/><Relationship Id="rId30" Type="http://schemas.openxmlformats.org/officeDocument/2006/relationships/hyperlink" Target="https://www.iguazio.com/glossary/classification-threshold/" TargetMode="External"/><Relationship Id="rId8" Type="http://schemas.openxmlformats.org/officeDocument/2006/relationships/hyperlink" Target="https://machinelearningmastery.com/how-to-handle-big-p-little-n-p-n-in-machine-learni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https://medium.com/@ravindersengar/design-a-data-analytic-system-for-insurance-business-using-microsoft-azure-services-a803e65b13c3" TargetMode="External"/><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hyperlink" Target="https://www.linkedin.com/posts/brijpandeyji_as-applications-evolve-to-handle-more-complexity-activity-7312692773990682624-cOBh/?utm_source=share&amp;utm_medium=member_desktop&amp;rcm=ACoAADEs2XAB8-7TelfobrMhA9_jxB71Dn4BtW4" TargetMode="External"/><Relationship Id="rId4" Type="http://schemas.openxmlformats.org/officeDocument/2006/relationships/diagramQuickStyle" Target="../diagrams/quickStyle2.xml"/><Relationship Id="rId9" Type="http://schemas.openxmlformats.org/officeDocument/2006/relationships/hyperlink" Target="https://www.linkedin.com/pulse/6-categories-data-frank-mendoza/"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tpointtech.com/knowledge-based-agent-in-ai" TargetMode="External"/><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hyperlink" Target="https://pianalytix.com/data-types-in-machine-learning/" TargetMode="External"/><Relationship Id="rId4" Type="http://schemas.openxmlformats.org/officeDocument/2006/relationships/diagramQuickStyle" Target="../diagrams/quickStyle3.xml"/><Relationship Id="rId9" Type="http://schemas.openxmlformats.org/officeDocument/2006/relationships/hyperlink" Target="https://www.mkbergman.com/a-knowledge-representation-practionary/"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builtin.com/data-science/types-of-data-analysis" TargetMode="External"/><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hyperlink" Target="https://www.netsuite.com/portal/resource/articles/data-warehouse/diagnostic-analytics.shtml"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linkedin.com/pulse/chapter-1-introduction-crisp-dm-framework-data-science-anshul-roy/" TargetMode="External"/><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hyperlink" Target="https://www.dasca.org/world-of-data-science/article/a-comprehensive-guide-to-mastering-exploratory-data-analysis" TargetMode="External"/><Relationship Id="rId13" Type="http://schemas.openxmlformats.org/officeDocument/2006/relationships/hyperlink" Target="https://www.heavy.ai/technical-glossary/feature-engineering" TargetMode="External"/><Relationship Id="rId18" Type="http://schemas.openxmlformats.org/officeDocument/2006/relationships/hyperlink" Target="https://developers.google.com/machine-learning/crash-course/categorical-data/feature-crosses" TargetMode="External"/><Relationship Id="rId3" Type="http://schemas.openxmlformats.org/officeDocument/2006/relationships/diagramLayout" Target="../diagrams/layout6.xml"/><Relationship Id="rId21" Type="http://schemas.openxmlformats.org/officeDocument/2006/relationships/image" Target="../media/image6.png"/><Relationship Id="rId7" Type="http://schemas.openxmlformats.org/officeDocument/2006/relationships/hyperlink" Target="https://www.iteratorshq.com/blog/data-cleaning-in-5-easy-steps/" TargetMode="External"/><Relationship Id="rId12" Type="http://schemas.openxmlformats.org/officeDocument/2006/relationships/hyperlink" Target="https://clauswilke.com/dataviz/" TargetMode="External"/><Relationship Id="rId17" Type="http://schemas.openxmlformats.org/officeDocument/2006/relationships/hyperlink" Target="https://www.linkedin.com/posts/venkat-raman-analytics_statistics-machinelearning-datascience-activity-7009396648598523904-v9FK/?utm_source=share&amp;utm_medium=member_desktop" TargetMode="External"/><Relationship Id="rId2" Type="http://schemas.openxmlformats.org/officeDocument/2006/relationships/diagramData" Target="../diagrams/data6.xml"/><Relationship Id="rId16" Type="http://schemas.openxmlformats.org/officeDocument/2006/relationships/hyperlink" Target="https://www.linkedin.com/posts/ridhima-kumar7_marketingmixmodeling-marketingattribution-activity-7119672601920114688-h-Fb/?utm_source=share&amp;utm_medium=member_ios" TargetMode="External"/><Relationship Id="rId20" Type="http://schemas.openxmlformats.org/officeDocument/2006/relationships/hyperlink" Target="https://www.oreilly.com/library/view/feature-engineering-for/9781491953235/" TargetMode="Externa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www.oreilly.com/library/view/data-science-from/9781492041122/" TargetMode="External"/><Relationship Id="rId5" Type="http://schemas.openxmlformats.org/officeDocument/2006/relationships/diagramColors" Target="../diagrams/colors6.xml"/><Relationship Id="rId15" Type="http://schemas.openxmlformats.org/officeDocument/2006/relationships/hyperlink" Target="https://www.analyticsvidhya.com/blog/2020/10/feature-selection-techniques-in-machine-learning/" TargetMode="External"/><Relationship Id="rId10" Type="http://schemas.openxmlformats.org/officeDocument/2006/relationships/hyperlink" Target="https://machinelearningmastery.com/data-leakage-machine-learning/" TargetMode="External"/><Relationship Id="rId19" Type="http://schemas.openxmlformats.org/officeDocument/2006/relationships/hyperlink" Target="https://github.com/PacktPublishing/Python-Feature-Engineering-Cookbook-Third-Edition" TargetMode="External"/><Relationship Id="rId4" Type="http://schemas.openxmlformats.org/officeDocument/2006/relationships/diagramQuickStyle" Target="../diagrams/quickStyle6.xml"/><Relationship Id="rId9" Type="http://schemas.openxmlformats.org/officeDocument/2006/relationships/hyperlink" Target="https://www.analyticsvidhya.com/blog/2021/05/detecting-and-treating-outliers-treating-the-odd-one-out/#2e43" TargetMode="External"/><Relationship Id="rId14" Type="http://schemas.openxmlformats.org/officeDocument/2006/relationships/hyperlink" Target="https://www.analyticsvidhya.com/blog/2020/04/feature-scaling-machine-learning-normalization-standardization/" TargetMode="External"/><Relationship Id="rId22"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hyperlink" Target="https://1spatial.com/documentation/1integrate/v1_3/Topics/Topology/Faces.htm" TargetMode="External"/><Relationship Id="rId13" Type="http://schemas.openxmlformats.org/officeDocument/2006/relationships/hyperlink" Target="https://algorithmsbook.com/optimization/" TargetMode="External"/><Relationship Id="rId3" Type="http://schemas.openxmlformats.org/officeDocument/2006/relationships/diagramLayout" Target="../diagrams/layout8.xml"/><Relationship Id="rId7" Type="http://schemas.openxmlformats.org/officeDocument/2006/relationships/hyperlink" Target="https://github.com/MartinuzziFrancesco/awesome-scientific-machine-learning" TargetMode="External"/><Relationship Id="rId12" Type="http://schemas.openxmlformats.org/officeDocument/2006/relationships/hyperlink" Target="https://greenteapress.com/wp/" TargetMode="External"/><Relationship Id="rId17" Type="http://schemas.openxmlformats.org/officeDocument/2006/relationships/hyperlink" Target="https://www.frontiersin.org/journals/artificial-intelligence/articles/10.3389/frai.2021.667963/full#B10" TargetMode="External"/><Relationship Id="rId2" Type="http://schemas.openxmlformats.org/officeDocument/2006/relationships/diagramData" Target="../diagrams/data8.xml"/><Relationship Id="rId16" Type="http://schemas.openxmlformats.org/officeDocument/2006/relationships/hyperlink" Target="https://www.amazon.in/Probability-Models-Computer-Science-Sheldon/dp/0125980515" TargetMode="External"/><Relationship Id="rId1" Type="http://schemas.openxmlformats.org/officeDocument/2006/relationships/slideLayout" Target="../slideLayouts/slideLayout2.xml"/><Relationship Id="rId6" Type="http://schemas.microsoft.com/office/2007/relationships/diagramDrawing" Target="../diagrams/drawing8.xml"/><Relationship Id="rId11" Type="http://schemas.openxmlformats.org/officeDocument/2006/relationships/hyperlink" Target="https://www.linkedin.com/pulse/9-distance-measures-data-science-khadar-valli/" TargetMode="External"/><Relationship Id="rId5" Type="http://schemas.openxmlformats.org/officeDocument/2006/relationships/diagramColors" Target="../diagrams/colors8.xml"/><Relationship Id="rId15" Type="http://schemas.openxmlformats.org/officeDocument/2006/relationships/hyperlink" Target="https://bayesiancomputationbook.com/welcome.html" TargetMode="External"/><Relationship Id="rId10" Type="http://schemas.openxmlformats.org/officeDocument/2006/relationships/hyperlink" Target="https://codingthematrix.com/" TargetMode="External"/><Relationship Id="rId4" Type="http://schemas.openxmlformats.org/officeDocument/2006/relationships/diagramQuickStyle" Target="../diagrams/quickStyle8.xml"/><Relationship Id="rId9" Type="http://schemas.openxmlformats.org/officeDocument/2006/relationships/hyperlink" Target="https://www.linkedin.com/posts/sandip-ray-92836b1b0_some-great-resources-to-understand-the-maths-activity-7313996894643372033-strR/?utm_source=share&amp;utm_medium=member_desktop&amp;rcm=ACoAADEs2XAB8-7TelfobrMhA9_jxB71Dn4BtW4" TargetMode="External"/><Relationship Id="rId14" Type="http://schemas.openxmlformats.org/officeDocument/2006/relationships/hyperlink" Target="https://www.linkedin.com/posts/shashank-hegde-k_machinelearning-optimization-bayesian-activity-7320108877436387329-m9Xp/?utm_source=share&amp;utm_medium=member_desktop&amp;rcm=ACoAADEs2XAB8-7TelfobrMhA9_jxB71Dn4BtW4"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machinelearningmastery.com/a-tour-of-machine-learning-algorithms/" TargetMode="External"/><Relationship Id="rId3" Type="http://schemas.openxmlformats.org/officeDocument/2006/relationships/diagramLayout" Target="../diagrams/layout9.xml"/><Relationship Id="rId7" Type="http://schemas.openxmlformats.org/officeDocument/2006/relationships/hyperlink" Target="https://www.techtarget.com/searchenterpriseai/tip/Types-of-learning-in-machine-learning-explained" TargetMode="External"/><Relationship Id="rId12" Type="http://schemas.openxmlformats.org/officeDocument/2006/relationships/image" Target="../media/image11.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openxmlformats.org/officeDocument/2006/relationships/hyperlink" Target="https://learn.microsoft.com/en-us/azure/machine-learning/component-reference/component-reference?view=azureml-api-2&amp;viewFallbackFrom=azureml-api-2%27" TargetMode="External"/><Relationship Id="rId5" Type="http://schemas.openxmlformats.org/officeDocument/2006/relationships/diagramColors" Target="../diagrams/colors9.xml"/><Relationship Id="rId10" Type="http://schemas.openxmlformats.org/officeDocument/2006/relationships/hyperlink" Target="https://www.linkedin.com/pulse/what-parametric-algorithms-machine-learning-mukesh-manral/" TargetMode="External"/><Relationship Id="rId4" Type="http://schemas.openxmlformats.org/officeDocument/2006/relationships/diagramQuickStyle" Target="../diagrams/quickStyle9.xml"/><Relationship Id="rId9" Type="http://schemas.openxmlformats.org/officeDocument/2006/relationships/hyperlink" Target="https://machinelearningmastery.com/parametric-and-nonparametric-machine-learning-algorith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D4B0E-4F81-6DCE-81C4-CBB28CA2E6F5}"/>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70AAB85-A7D7-0C74-AD21-92D78184435D}"/>
              </a:ext>
            </a:extLst>
          </p:cNvPr>
          <p:cNvSpPr/>
          <p:nvPr/>
        </p:nvSpPr>
        <p:spPr>
          <a:xfrm>
            <a:off x="1676400" y="1447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336F3D1B-8745-2897-0DB9-5D60D1E33498}"/>
              </a:ext>
            </a:extLst>
          </p:cNvPr>
          <p:cNvSpPr/>
          <p:nvPr/>
        </p:nvSpPr>
        <p:spPr>
          <a:xfrm>
            <a:off x="1676400" y="161664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1786E738-BC7A-3E71-B33A-6A9C6F4C41A4}"/>
              </a:ext>
            </a:extLst>
          </p:cNvPr>
          <p:cNvGraphicFramePr/>
          <p:nvPr>
            <p:extLst>
              <p:ext uri="{D42A27DB-BD31-4B8C-83A1-F6EECF244321}">
                <p14:modId xmlns:p14="http://schemas.microsoft.com/office/powerpoint/2010/main" val="1544610607"/>
              </p:ext>
            </p:extLst>
          </p:nvPr>
        </p:nvGraphicFramePr>
        <p:xfrm>
          <a:off x="304800" y="-152401"/>
          <a:ext cx="8686800" cy="1545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38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C622E-05CF-8844-D1DE-3A37334E981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E637620-6CA6-0513-B871-DA31A60D7B9C}"/>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907B0F3F-A4F5-9BA2-7C66-BF02D29C8A91}"/>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35FC29A8-7EFC-3D00-6348-EE4384F0354D}"/>
              </a:ext>
            </a:extLst>
          </p:cNvPr>
          <p:cNvGraphicFramePr/>
          <p:nvPr>
            <p:extLst>
              <p:ext uri="{D42A27DB-BD31-4B8C-83A1-F6EECF244321}">
                <p14:modId xmlns:p14="http://schemas.microsoft.com/office/powerpoint/2010/main" val="2473502003"/>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D82069C8-1451-A61A-520A-FE5DCFB3BB58}"/>
              </a:ext>
            </a:extLst>
          </p:cNvPr>
          <p:cNvSpPr txBox="1">
            <a:spLocks/>
          </p:cNvSpPr>
          <p:nvPr/>
        </p:nvSpPr>
        <p:spPr>
          <a:xfrm>
            <a:off x="51886" y="1275912"/>
            <a:ext cx="8624937" cy="477053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000" kern="0" spc="-80" dirty="0">
                <a:solidFill>
                  <a:schemeClr val="accent2"/>
                </a:solidFill>
              </a:rPr>
              <a:t>Supervised Learning – Both x &amp; y are known in general for y = f(x)</a:t>
            </a:r>
          </a:p>
          <a:p>
            <a:pPr marL="12700" marR="5080"/>
            <a:r>
              <a:rPr lang="en-US" sz="1000" kern="0" spc="-80" dirty="0">
                <a:solidFill>
                  <a:schemeClr val="accent2"/>
                </a:solidFill>
              </a:rPr>
              <a:t>    Regression -   mainly represented by equations e.g. y = ax + b and here y is some numerical value while x can be numerical or categorical data</a:t>
            </a:r>
          </a:p>
          <a:p>
            <a:pPr marL="12700" marR="5080"/>
            <a:r>
              <a:rPr lang="en-US" sz="1000" kern="0" spc="-80" dirty="0">
                <a:solidFill>
                  <a:schemeClr val="accent2"/>
                </a:solidFill>
              </a:rPr>
              <a:t>    Classification – mainly represented by inequalities which detects specified regions/classes e.g. if </a:t>
            </a:r>
            <a:r>
              <a:rPr lang="en-US" sz="1000" kern="0" spc="-80" dirty="0" err="1">
                <a:solidFill>
                  <a:schemeClr val="accent2"/>
                </a:solidFill>
              </a:rPr>
              <a:t>ax+b</a:t>
            </a:r>
            <a:r>
              <a:rPr lang="en-US" sz="1000" kern="0" spc="-80" dirty="0">
                <a:solidFill>
                  <a:schemeClr val="accent2"/>
                </a:solidFill>
              </a:rPr>
              <a:t> &gt; m then o/p data belongs to some class1 else class2.here y in general is some categorical data.</a:t>
            </a:r>
          </a:p>
          <a:p>
            <a:pPr marL="12700" marR="5080"/>
            <a:endParaRPr lang="en-US" sz="1000" kern="0" spc="-80" dirty="0">
              <a:solidFill>
                <a:schemeClr val="accent2"/>
              </a:solidFill>
            </a:endParaRPr>
          </a:p>
          <a:p>
            <a:pPr marL="12700" marR="5080"/>
            <a:r>
              <a:rPr lang="en-US" sz="1000" kern="0" spc="-80" dirty="0">
                <a:solidFill>
                  <a:schemeClr val="accent2"/>
                </a:solidFill>
              </a:rPr>
              <a:t>Unsupervised Learning – for y = f(x), y is not known but x known</a:t>
            </a:r>
          </a:p>
          <a:p>
            <a:pPr marL="12700" marR="5080"/>
            <a:r>
              <a:rPr lang="en-US" sz="1000" kern="0" spc="-80" dirty="0">
                <a:solidFill>
                  <a:schemeClr val="accent2"/>
                </a:solidFill>
              </a:rPr>
              <a:t>     </a:t>
            </a:r>
            <a:r>
              <a:rPr lang="en-US" sz="1000" b="0" i="0" dirty="0">
                <a:solidFill>
                  <a:srgbClr val="1F2328"/>
                </a:solidFill>
                <a:effectLst/>
                <a:latin typeface="-apple-system"/>
              </a:rPr>
              <a:t> </a:t>
            </a:r>
            <a:r>
              <a:rPr lang="en-US" sz="1000" kern="0" spc="-80" dirty="0">
                <a:solidFill>
                  <a:schemeClr val="accent2"/>
                </a:solidFill>
              </a:rPr>
              <a:t>Clustering/Grouping - e.g. doing customer segmentation for marketing/sales Analytics to find groups of customer sales(may be as per regions)</a:t>
            </a:r>
          </a:p>
          <a:p>
            <a:pPr marL="12700" marR="5080"/>
            <a:r>
              <a:rPr lang="en-US" sz="1000" kern="0" spc="-80" dirty="0">
                <a:solidFill>
                  <a:schemeClr val="accent2"/>
                </a:solidFill>
              </a:rPr>
              <a:t>      Association Learning - e.g. finding an inference that nappies &amp; baby powder are bought together &amp; so they should ideally be placed nearby in a physical retail store for more sales</a:t>
            </a:r>
          </a:p>
          <a:p>
            <a:pPr marL="12700" marR="5080"/>
            <a:r>
              <a:rPr lang="en-US" sz="1000" kern="0" spc="-80" dirty="0">
                <a:solidFill>
                  <a:schemeClr val="accent2"/>
                </a:solidFill>
              </a:rPr>
              <a:t>      Dimensionality Reduction - It’s always advisable to reduce dimensions as much as possible without losing any valuable info, to </a:t>
            </a:r>
            <a:r>
              <a:rPr lang="en-US" sz="1000" kern="0" spc="-80" dirty="0" err="1">
                <a:solidFill>
                  <a:schemeClr val="accent2"/>
                </a:solidFill>
              </a:rPr>
              <a:t>minimise</a:t>
            </a:r>
            <a:r>
              <a:rPr lang="en-US" sz="1000" kern="0" spc="-80" dirty="0">
                <a:solidFill>
                  <a:schemeClr val="accent2"/>
                </a:solidFill>
              </a:rPr>
              <a:t> the “Curse of Dimensionality”. </a:t>
            </a:r>
          </a:p>
          <a:p>
            <a:pPr marL="12700" marR="5080"/>
            <a:endParaRPr lang="en-US" sz="1000" kern="0" spc="-80" dirty="0">
              <a:solidFill>
                <a:schemeClr val="accent2"/>
              </a:solidFill>
            </a:endParaRPr>
          </a:p>
          <a:p>
            <a:pPr marL="12700" marR="5080"/>
            <a:r>
              <a:rPr lang="en-US" sz="1000" kern="0" spc="-80" dirty="0">
                <a:solidFill>
                  <a:schemeClr val="accent2"/>
                </a:solidFill>
              </a:rPr>
              <a:t>Semi Supervised Learning – Mainly used for classification tasks and generally Unsupervised Learning is done 1</a:t>
            </a:r>
            <a:r>
              <a:rPr lang="en-US" sz="1000" kern="0" spc="-80" baseline="30000" dirty="0">
                <a:solidFill>
                  <a:schemeClr val="accent2"/>
                </a:solidFill>
              </a:rPr>
              <a:t>st</a:t>
            </a:r>
            <a:r>
              <a:rPr lang="en-US" sz="1000" kern="0" spc="-80" dirty="0">
                <a:solidFill>
                  <a:schemeClr val="accent2"/>
                </a:solidFill>
              </a:rPr>
              <a:t> to find the legitimate clusters/classes &amp; the Supervised Learning used to infer the actual class.</a:t>
            </a:r>
          </a:p>
          <a:p>
            <a:pPr marL="12700" marR="5080"/>
            <a:endParaRPr lang="en-US" sz="1000" kern="0" spc="-80" dirty="0">
              <a:solidFill>
                <a:schemeClr val="accent2"/>
              </a:solidFill>
            </a:endParaRPr>
          </a:p>
          <a:p>
            <a:pPr marL="12700" marR="5080"/>
            <a:r>
              <a:rPr lang="en-US" sz="1000" kern="0" spc="-80" dirty="0">
                <a:solidFill>
                  <a:schemeClr val="accent2"/>
                </a:solidFill>
              </a:rPr>
              <a:t>Self-supervised learning – This is a machine learning paradigm where models are trained using the data itself to generate supervisory signals, rather than relying on externally provided labels. It leverages the inherent structure and relationships within unlabeled data to create pseudo-labels for training. This approach is particularly useful when labeled data is scarce or expensive, as it allows models to learn valuable representations from vast amounts of</a:t>
            </a:r>
          </a:p>
          <a:p>
            <a:pPr marL="12700" marR="5080"/>
            <a:endParaRPr lang="en-US" sz="1000" kern="0" spc="-80" dirty="0">
              <a:solidFill>
                <a:schemeClr val="accent2"/>
              </a:solidFill>
            </a:endParaRPr>
          </a:p>
          <a:p>
            <a:pPr marL="12700" marR="5080"/>
            <a:r>
              <a:rPr lang="en-US" sz="1000" kern="0" spc="-80" dirty="0">
                <a:solidFill>
                  <a:schemeClr val="accent2"/>
                </a:solidFill>
              </a:rPr>
              <a:t>Reinforcement Learning - The purpose of reinforcement learning is for the agent to learn an optimal (or near-optimal) policy that maximizes the reward function or other user-provided reinforcement signal that accumulates from immediate rewards. </a:t>
            </a:r>
          </a:p>
          <a:p>
            <a:pPr marL="12700" marR="5080"/>
            <a:endParaRPr lang="en-US" sz="1000" kern="0" spc="-80" dirty="0">
              <a:solidFill>
                <a:schemeClr val="accent2"/>
              </a:solidFill>
            </a:endParaRPr>
          </a:p>
          <a:p>
            <a:pPr marL="12700" marR="5080"/>
            <a:r>
              <a:rPr lang="en-US" sz="1000" kern="0" spc="-80" dirty="0">
                <a:solidFill>
                  <a:schemeClr val="accent2"/>
                </a:solidFill>
              </a:rPr>
              <a:t>N.B. - Some ML algos are based on probabilistic models while some are based on deterministic models but most DL algos are based on probabilistic models. Refer next slide for the same.              </a:t>
            </a:r>
          </a:p>
          <a:p>
            <a:pPr marL="12700" marR="5080"/>
            <a:r>
              <a:rPr lang="en-US" sz="1000" kern="0" spc="-80" dirty="0">
                <a:solidFill>
                  <a:schemeClr val="accent2"/>
                </a:solidFill>
              </a:rPr>
              <a:t>                              </a:t>
            </a:r>
          </a:p>
          <a:p>
            <a:pPr marL="12700" marR="5080"/>
            <a:r>
              <a:rPr lang="en-US" sz="1000" kern="0" spc="-80" dirty="0">
                <a:solidFill>
                  <a:schemeClr val="accent2"/>
                </a:solidFill>
              </a:rPr>
              <a:t>For Further Exploration –</a:t>
            </a:r>
          </a:p>
          <a:p>
            <a:pPr marL="12700" marR="5080"/>
            <a:r>
              <a:rPr lang="en-IN" sz="700" dirty="0">
                <a:hlinkClick r:id="rId7"/>
              </a:rPr>
              <a:t>Machine Learning Algorithms </a:t>
            </a:r>
            <a:endParaRPr lang="en-IN" sz="700" dirty="0"/>
          </a:p>
          <a:p>
            <a:pPr marL="12700" marR="5080"/>
            <a:r>
              <a:rPr lang="en-US" sz="800" dirty="0">
                <a:hlinkClick r:id="rId8"/>
              </a:rPr>
              <a:t>Which machine learning algorithm should I use? - The SAS Data Science Blog</a:t>
            </a:r>
            <a:endParaRPr lang="en-IN" sz="700" dirty="0"/>
          </a:p>
          <a:p>
            <a:pPr marL="12700" marR="5080"/>
            <a:r>
              <a:rPr lang="en-US" sz="700" dirty="0">
                <a:hlinkClick r:id="rId9"/>
              </a:rPr>
              <a:t>Machine Learning Cheat Sheets</a:t>
            </a:r>
            <a:endParaRPr lang="en-US" sz="700" dirty="0"/>
          </a:p>
          <a:p>
            <a:pPr marL="12700" marR="5080"/>
            <a:r>
              <a:rPr lang="en-US" sz="700" dirty="0">
                <a:hlinkClick r:id="rId10"/>
              </a:rPr>
              <a:t>Machine-Learning-Algorithms</a:t>
            </a:r>
            <a:endParaRPr lang="en-US" sz="700" dirty="0"/>
          </a:p>
          <a:p>
            <a:pPr marL="12700" marR="5080"/>
            <a:r>
              <a:rPr lang="en-US" sz="700" dirty="0">
                <a:hlinkClick r:id="rId11"/>
              </a:rPr>
              <a:t>Mastering-Machine-Learning-Algorithms</a:t>
            </a:r>
            <a:endParaRPr lang="en-US" sz="700" dirty="0"/>
          </a:p>
          <a:p>
            <a:pPr marL="12700" marR="5080"/>
            <a:r>
              <a:rPr lang="en-US" sz="700" dirty="0">
                <a:hlinkClick r:id="rId12"/>
              </a:rPr>
              <a:t>HandsOn-Unsupervised-Learning-with-Python</a:t>
            </a:r>
            <a:endParaRPr lang="en-US" sz="700" dirty="0"/>
          </a:p>
          <a:p>
            <a:pPr marL="12700" marR="5080"/>
            <a:r>
              <a:rPr lang="en-US" sz="700" dirty="0">
                <a:hlinkClick r:id="rId13"/>
              </a:rPr>
              <a:t>Hands-on Unsupervised Learning Using Python</a:t>
            </a:r>
            <a:endParaRPr lang="en-US" sz="700" kern="0" spc="-80" dirty="0">
              <a:solidFill>
                <a:schemeClr val="accent2"/>
              </a:solidFill>
            </a:endParaRPr>
          </a:p>
        </p:txBody>
      </p:sp>
    </p:spTree>
    <p:extLst>
      <p:ext uri="{BB962C8B-B14F-4D97-AF65-F5344CB8AC3E}">
        <p14:creationId xmlns:p14="http://schemas.microsoft.com/office/powerpoint/2010/main" val="330969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EEC47-9E8B-4EE2-47EC-5A46A68530A4}"/>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745B30C4-3E08-1C2E-AC9F-93F4B411472F}"/>
              </a:ext>
            </a:extLst>
          </p:cNvPr>
          <p:cNvSpPr/>
          <p:nvPr/>
        </p:nvSpPr>
        <p:spPr>
          <a:xfrm flipV="1">
            <a:off x="1676400" y="1402081"/>
            <a:ext cx="2693035" cy="45719"/>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85AE616A-0A02-F046-B25D-A0F226BA9A29}"/>
              </a:ext>
            </a:extLst>
          </p:cNvPr>
          <p:cNvSpPr/>
          <p:nvPr/>
        </p:nvSpPr>
        <p:spPr>
          <a:xfrm>
            <a:off x="1676399" y="126536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F0B7B6A6-6C76-7552-40D5-878F1DBAD81B}"/>
              </a:ext>
            </a:extLst>
          </p:cNvPr>
          <p:cNvGraphicFramePr/>
          <p:nvPr>
            <p:extLst>
              <p:ext uri="{D42A27DB-BD31-4B8C-83A1-F6EECF244321}">
                <p14:modId xmlns:p14="http://schemas.microsoft.com/office/powerpoint/2010/main" val="3587928750"/>
              </p:ext>
            </p:extLst>
          </p:nvPr>
        </p:nvGraphicFramePr>
        <p:xfrm>
          <a:off x="228600" y="-291252"/>
          <a:ext cx="8686800" cy="1864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26875A60-071B-8055-E32D-F9C9AC920F52}"/>
              </a:ext>
            </a:extLst>
          </p:cNvPr>
          <p:cNvPicPr>
            <a:picLocks noChangeAspect="1"/>
          </p:cNvPicPr>
          <p:nvPr/>
        </p:nvPicPr>
        <p:blipFill>
          <a:blip r:embed="rId7"/>
          <a:stretch>
            <a:fillRect/>
          </a:stretch>
        </p:blipFill>
        <p:spPr>
          <a:xfrm>
            <a:off x="304800" y="1573063"/>
            <a:ext cx="8534399" cy="2084538"/>
          </a:xfrm>
          <a:prstGeom prst="rect">
            <a:avLst/>
          </a:prstGeom>
        </p:spPr>
      </p:pic>
      <p:sp>
        <p:nvSpPr>
          <p:cNvPr id="8" name="object 2">
            <a:extLst>
              <a:ext uri="{FF2B5EF4-FFF2-40B4-BE49-F238E27FC236}">
                <a16:creationId xmlns:a16="http://schemas.microsoft.com/office/drawing/2014/main" id="{2773B2CF-46DA-F71C-30AC-CE50AEB36089}"/>
              </a:ext>
            </a:extLst>
          </p:cNvPr>
          <p:cNvSpPr txBox="1">
            <a:spLocks/>
          </p:cNvSpPr>
          <p:nvPr/>
        </p:nvSpPr>
        <p:spPr>
          <a:xfrm>
            <a:off x="309880" y="3642361"/>
            <a:ext cx="8624937" cy="247760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In essence: Deterministic learning provides a clear and precise answer, while probabilistic learning offers a range of possibilities and their likelihoods, allowing for a more nuanced understanding of uncertain situations</a:t>
            </a:r>
            <a:r>
              <a:rPr lang="en-US" sz="1050" b="0" i="0" dirty="0">
                <a:solidFill>
                  <a:srgbClr val="001D35"/>
                </a:solidFill>
                <a:effectLst/>
                <a:latin typeface="Google Sans"/>
              </a:rPr>
              <a:t>.</a:t>
            </a:r>
          </a:p>
          <a:p>
            <a:pPr marL="12700" marR="5080"/>
            <a:endParaRPr lang="en-US" sz="1050" b="0" dirty="0">
              <a:solidFill>
                <a:srgbClr val="001D35"/>
              </a:solidFill>
              <a:latin typeface="Google Sans"/>
            </a:endParaRPr>
          </a:p>
          <a:p>
            <a:pPr marL="12700" marR="5080"/>
            <a:r>
              <a:rPr lang="en-US" sz="2000" kern="0" spc="-220" dirty="0">
                <a:solidFill>
                  <a:schemeClr val="accent2"/>
                </a:solidFill>
              </a:rPr>
              <a:t>For Further Exploration –</a:t>
            </a:r>
          </a:p>
          <a:p>
            <a:pPr marL="12700" marR="5080"/>
            <a:r>
              <a:rPr lang="en-US" sz="1200" dirty="0">
                <a:hlinkClick r:id="rId8"/>
              </a:rPr>
              <a:t>Probabilistic vs. Deterministic Models in AI/ML: A Detailed Explanation</a:t>
            </a:r>
            <a:endParaRPr lang="en-IN" sz="1200" dirty="0"/>
          </a:p>
          <a:p>
            <a:pPr marL="12700" marR="5080"/>
            <a:r>
              <a:rPr lang="en-US" sz="1200" dirty="0">
                <a:hlinkClick r:id="rId9"/>
              </a:rPr>
              <a:t>What is Deterministic/Probabilistic Data? | Definition from TechTarget</a:t>
            </a:r>
            <a:endParaRPr lang="en-US" sz="1200" dirty="0"/>
          </a:p>
          <a:p>
            <a:pPr marL="12700" marR="5080"/>
            <a:r>
              <a:rPr lang="en-US" sz="1200" dirty="0">
                <a:hlinkClick r:id="rId10"/>
              </a:rPr>
              <a:t>Probabilistic and Deterministic Results in AI Systems - Gaine Technology</a:t>
            </a:r>
            <a:endParaRPr lang="en-US" sz="1200" dirty="0"/>
          </a:p>
          <a:p>
            <a:pPr marL="12700" marR="5080"/>
            <a:r>
              <a:rPr lang="en-US" sz="1200" dirty="0">
                <a:hlinkClick r:id="rId11"/>
              </a:rPr>
              <a:t>What is the difference between deterministic and stochastic models?</a:t>
            </a:r>
            <a:endParaRPr lang="en-US" sz="1200" dirty="0"/>
          </a:p>
          <a:p>
            <a:pPr marL="12700" marR="5080"/>
            <a:r>
              <a:rPr lang="en-US" sz="1200" dirty="0">
                <a:hlinkClick r:id="rId12"/>
              </a:rPr>
              <a:t>Deterministic vs Stochastic - Machine Learning Fundamentals</a:t>
            </a:r>
            <a:endParaRPr lang="en-US" sz="1200" kern="0" spc="-220" dirty="0">
              <a:solidFill>
                <a:schemeClr val="accent2"/>
              </a:solidFill>
            </a:endParaRPr>
          </a:p>
          <a:p>
            <a:pPr marL="12700" marR="5080"/>
            <a:r>
              <a:rPr lang="en-US" sz="1050" b="0" i="0" dirty="0">
                <a:solidFill>
                  <a:srgbClr val="001D35"/>
                </a:solidFill>
                <a:effectLst/>
                <a:latin typeface="Google Sans"/>
              </a:rPr>
              <a:t> </a:t>
            </a:r>
            <a:endParaRPr lang="en-US" sz="2400" kern="0" spc="-80" dirty="0">
              <a:solidFill>
                <a:schemeClr val="accent2"/>
              </a:solidFill>
            </a:endParaRPr>
          </a:p>
        </p:txBody>
      </p:sp>
    </p:spTree>
    <p:extLst>
      <p:ext uri="{BB962C8B-B14F-4D97-AF65-F5344CB8AC3E}">
        <p14:creationId xmlns:p14="http://schemas.microsoft.com/office/powerpoint/2010/main" val="372024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DEEF4-F14C-0145-5527-67D07F5AD868}"/>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5D38C075-8897-8E98-1B6B-060E2F129374}"/>
              </a:ext>
            </a:extLst>
          </p:cNvPr>
          <p:cNvSpPr/>
          <p:nvPr/>
        </p:nvSpPr>
        <p:spPr>
          <a:xfrm flipV="1">
            <a:off x="1676400" y="1402081"/>
            <a:ext cx="2693035" cy="45719"/>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177864E9-DB71-B530-4FBE-D03442F40C68}"/>
              </a:ext>
            </a:extLst>
          </p:cNvPr>
          <p:cNvSpPr/>
          <p:nvPr/>
        </p:nvSpPr>
        <p:spPr>
          <a:xfrm>
            <a:off x="1676399" y="126536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666B71A4-69B9-8DD2-ED3A-2A0938D0A494}"/>
              </a:ext>
            </a:extLst>
          </p:cNvPr>
          <p:cNvGraphicFramePr/>
          <p:nvPr>
            <p:extLst>
              <p:ext uri="{D42A27DB-BD31-4B8C-83A1-F6EECF244321}">
                <p14:modId xmlns:p14="http://schemas.microsoft.com/office/powerpoint/2010/main" val="2472490033"/>
              </p:ext>
            </p:extLst>
          </p:nvPr>
        </p:nvGraphicFramePr>
        <p:xfrm>
          <a:off x="228600" y="-291252"/>
          <a:ext cx="8686800" cy="1864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 Model Selection">
            <a:extLst>
              <a:ext uri="{FF2B5EF4-FFF2-40B4-BE49-F238E27FC236}">
                <a16:creationId xmlns:a16="http://schemas.microsoft.com/office/drawing/2014/main" id="{2B26A074-FFE2-70CB-AB8D-8E880E0CBC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 y="2900089"/>
            <a:ext cx="8991600" cy="1557255"/>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7DDFA263-4C29-8127-2F3B-67DDB5ED6CEF}"/>
              </a:ext>
            </a:extLst>
          </p:cNvPr>
          <p:cNvSpPr txBox="1">
            <a:spLocks/>
          </p:cNvSpPr>
          <p:nvPr/>
        </p:nvSpPr>
        <p:spPr>
          <a:xfrm>
            <a:off x="0" y="4521198"/>
            <a:ext cx="8624937" cy="16466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000" kern="0" spc="-220" dirty="0">
                <a:solidFill>
                  <a:schemeClr val="accent2"/>
                </a:solidFill>
              </a:rPr>
              <a:t>For Further Exploration –</a:t>
            </a:r>
          </a:p>
          <a:p>
            <a:pPr marL="12700" marR="5080"/>
            <a:r>
              <a:rPr lang="en-US" sz="800" dirty="0">
                <a:hlinkClick r:id="rId8"/>
              </a:rPr>
              <a:t>Steps in Machine Learning: A Comprehensive Guide</a:t>
            </a:r>
            <a:endParaRPr lang="en-US" sz="800" dirty="0"/>
          </a:p>
          <a:p>
            <a:pPr marL="12700" marR="5080"/>
            <a:r>
              <a:rPr lang="en-US" sz="800" dirty="0">
                <a:hlinkClick r:id="rId9"/>
              </a:rPr>
              <a:t>4 Stages of the Machine Learning (ML) Modeling Cycle</a:t>
            </a:r>
            <a:endParaRPr lang="en-US" sz="800" dirty="0"/>
          </a:p>
          <a:p>
            <a:pPr marL="12700" marR="5080"/>
            <a:r>
              <a:rPr lang="en-US" sz="800" dirty="0">
                <a:hlinkClick r:id="rId10"/>
              </a:rPr>
              <a:t>About-loss-and-loss-functions</a:t>
            </a:r>
            <a:endParaRPr lang="en-US" sz="800" dirty="0"/>
          </a:p>
          <a:p>
            <a:pPr marL="12700" marR="5080"/>
            <a:r>
              <a:rPr lang="en-US" sz="800" dirty="0">
                <a:hlinkClick r:id="rId11"/>
              </a:rPr>
              <a:t>The-Little-Book-of-ML-Metrics</a:t>
            </a:r>
            <a:r>
              <a:rPr lang="en-US" sz="800" b="0" i="0" dirty="0">
                <a:solidFill>
                  <a:srgbClr val="001D35"/>
                </a:solidFill>
                <a:effectLst/>
                <a:latin typeface="Google Sans"/>
              </a:rPr>
              <a:t> </a:t>
            </a:r>
          </a:p>
          <a:p>
            <a:pPr marL="12700" marR="5080"/>
            <a:r>
              <a:rPr lang="en-US" sz="800" dirty="0">
                <a:hlinkClick r:id="rId12"/>
              </a:rPr>
              <a:t>Calibration of Machine Learning Models</a:t>
            </a:r>
            <a:endParaRPr lang="en-US" sz="800" dirty="0"/>
          </a:p>
          <a:p>
            <a:pPr marL="12700" marR="5080"/>
            <a:r>
              <a:rPr lang="en-US" sz="800" dirty="0">
                <a:hlinkClick r:id="rId13"/>
              </a:rPr>
              <a:t>How to select a machine learning algorithm - Azure Machine Learning | Microsoft Learn</a:t>
            </a:r>
            <a:endParaRPr lang="en-US" sz="800" dirty="0"/>
          </a:p>
          <a:p>
            <a:pPr marL="12700" marR="5080"/>
            <a:r>
              <a:rPr lang="en-US" sz="800" dirty="0">
                <a:hlinkClick r:id="rId14"/>
              </a:rPr>
              <a:t>Machine Learning Algorithm Cheat Sheet</a:t>
            </a:r>
            <a:endParaRPr lang="en-US" sz="800" dirty="0"/>
          </a:p>
          <a:p>
            <a:pPr marL="12700" marR="5080"/>
            <a:r>
              <a:rPr lang="en-US" sz="800" dirty="0">
                <a:hlinkClick r:id="rId15"/>
              </a:rPr>
              <a:t>Hands-On-Simulation-Modeling-with-Python</a:t>
            </a:r>
            <a:endParaRPr lang="en-US" sz="800" dirty="0"/>
          </a:p>
          <a:p>
            <a:pPr marL="12700" marR="5080"/>
            <a:r>
              <a:rPr lang="en-US" sz="800" dirty="0" err="1">
                <a:hlinkClick r:id="rId16"/>
              </a:rPr>
              <a:t>PracticalSimulations</a:t>
            </a:r>
            <a:endParaRPr lang="en-US" sz="800" dirty="0"/>
          </a:p>
          <a:p>
            <a:pPr marL="12700" marR="5080"/>
            <a:r>
              <a:rPr lang="en-US" sz="800" dirty="0">
                <a:hlinkClick r:id="rId17"/>
              </a:rPr>
              <a:t>Instance-based vs Model-based Learning</a:t>
            </a:r>
            <a:endParaRPr lang="en-US" sz="800" dirty="0"/>
          </a:p>
          <a:p>
            <a:pPr marL="12700" marR="5080"/>
            <a:endParaRPr lang="en-US" sz="800" dirty="0"/>
          </a:p>
          <a:p>
            <a:pPr marL="12700" marR="5080"/>
            <a:endParaRPr lang="en-US" sz="900" dirty="0"/>
          </a:p>
        </p:txBody>
      </p:sp>
      <p:pic>
        <p:nvPicPr>
          <p:cNvPr id="9" name="Picture 8">
            <a:extLst>
              <a:ext uri="{FF2B5EF4-FFF2-40B4-BE49-F238E27FC236}">
                <a16:creationId xmlns:a16="http://schemas.microsoft.com/office/drawing/2014/main" id="{BEB84226-3E54-04F3-FA01-87ED4F503928}"/>
              </a:ext>
            </a:extLst>
          </p:cNvPr>
          <p:cNvPicPr>
            <a:picLocks noChangeAspect="1"/>
          </p:cNvPicPr>
          <p:nvPr/>
        </p:nvPicPr>
        <p:blipFill>
          <a:blip r:embed="rId18"/>
          <a:stretch>
            <a:fillRect/>
          </a:stretch>
        </p:blipFill>
        <p:spPr>
          <a:xfrm>
            <a:off x="30480" y="1536937"/>
            <a:ext cx="9144000" cy="1352992"/>
          </a:xfrm>
          <a:prstGeom prst="rect">
            <a:avLst/>
          </a:prstGeom>
        </p:spPr>
      </p:pic>
    </p:spTree>
    <p:extLst>
      <p:ext uri="{BB962C8B-B14F-4D97-AF65-F5344CB8AC3E}">
        <p14:creationId xmlns:p14="http://schemas.microsoft.com/office/powerpoint/2010/main" val="1793789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5D3BA-2368-3E2A-AD9D-35A3E9FFF85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A8758A2-ED45-9781-0A93-809EAC90243C}"/>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8E0F182E-188B-572A-3620-E63F2D5D3882}"/>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F9B6A787-5A16-63A9-853D-0CDF0344CF0E}"/>
              </a:ext>
            </a:extLst>
          </p:cNvPr>
          <p:cNvGraphicFramePr/>
          <p:nvPr>
            <p:extLst>
              <p:ext uri="{D42A27DB-BD31-4B8C-83A1-F6EECF244321}">
                <p14:modId xmlns:p14="http://schemas.microsoft.com/office/powerpoint/2010/main" val="3943472367"/>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71277299-B981-F778-3245-6D10F249A641}"/>
              </a:ext>
            </a:extLst>
          </p:cNvPr>
          <p:cNvSpPr txBox="1">
            <a:spLocks/>
          </p:cNvSpPr>
          <p:nvPr/>
        </p:nvSpPr>
        <p:spPr>
          <a:xfrm>
            <a:off x="303346" y="4958715"/>
            <a:ext cx="8624937" cy="98488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1000" dirty="0">
                <a:hlinkClick r:id="rId7"/>
              </a:rPr>
              <a:t>Ensemble Methods in Machine Learning - </a:t>
            </a:r>
            <a:r>
              <a:rPr lang="en-US" sz="1000" dirty="0" err="1">
                <a:hlinkClick r:id="rId7"/>
              </a:rPr>
              <a:t>Prwatech</a:t>
            </a:r>
            <a:endParaRPr lang="en-US" sz="1400" kern="0" spc="-80" dirty="0">
              <a:solidFill>
                <a:schemeClr val="accent2"/>
              </a:solidFill>
            </a:endParaRPr>
          </a:p>
          <a:p>
            <a:pPr marL="12700" marR="5080"/>
            <a:r>
              <a:rPr lang="en-US" sz="1000" dirty="0">
                <a:hlinkClick r:id="rId8"/>
              </a:rPr>
              <a:t>Ensemble Learning Algorithms </a:t>
            </a:r>
            <a:r>
              <a:rPr lang="en-US" sz="1000" dirty="0" err="1">
                <a:hlinkClick r:id="rId8"/>
              </a:rPr>
              <a:t>Cheatsheet</a:t>
            </a:r>
            <a:endParaRPr lang="en-US" sz="1000" dirty="0"/>
          </a:p>
          <a:p>
            <a:pPr marL="12700" marR="5080"/>
            <a:r>
              <a:rPr lang="en-US" sz="1000" dirty="0">
                <a:hlinkClick r:id="rId9"/>
              </a:rPr>
              <a:t>ensemble-methods-notebooks</a:t>
            </a:r>
            <a:endParaRPr lang="en-US" sz="1000" dirty="0"/>
          </a:p>
          <a:p>
            <a:pPr marL="12700" marR="5080"/>
            <a:r>
              <a:rPr lang="en-US" sz="1000" dirty="0">
                <a:hlinkClick r:id="rId10"/>
              </a:rPr>
              <a:t>Ensemble-Machine-Learning-Cookbook</a:t>
            </a:r>
            <a:endParaRPr lang="en-US" sz="1000" dirty="0"/>
          </a:p>
          <a:p>
            <a:pPr marL="12700" marR="5080"/>
            <a:r>
              <a:rPr lang="en-US" sz="1000" dirty="0">
                <a:hlinkClick r:id="rId11"/>
              </a:rPr>
              <a:t>Hands-On-Ensemble-Learning-with-Python</a:t>
            </a:r>
            <a:endParaRPr lang="en-US" sz="1400" kern="0" spc="-80" dirty="0">
              <a:solidFill>
                <a:schemeClr val="accent2"/>
              </a:solidFill>
            </a:endParaRPr>
          </a:p>
        </p:txBody>
      </p:sp>
      <p:pic>
        <p:nvPicPr>
          <p:cNvPr id="1026" name="Picture 2" descr="Ensemble Methods in Machine Learning - Prwatech">
            <a:extLst>
              <a:ext uri="{FF2B5EF4-FFF2-40B4-BE49-F238E27FC236}">
                <a16:creationId xmlns:a16="http://schemas.microsoft.com/office/drawing/2014/main" id="{6B6A9D29-71CD-CED3-E8C9-527019874C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 y="1294767"/>
            <a:ext cx="9220200" cy="3531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069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26149-3653-30DF-87EE-0DCA4E55E30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47190E4C-8CBF-9115-29F9-6DD372A7B446}"/>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5284F7E8-2E70-CDF1-3F93-7257F76B92DF}"/>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B49505C7-7551-1E98-BF17-39031D4D0671}"/>
              </a:ext>
            </a:extLst>
          </p:cNvPr>
          <p:cNvGraphicFramePr/>
          <p:nvPr>
            <p:extLst>
              <p:ext uri="{D42A27DB-BD31-4B8C-83A1-F6EECF244321}">
                <p14:modId xmlns:p14="http://schemas.microsoft.com/office/powerpoint/2010/main" val="345323534"/>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D4D17E78-206E-1B7C-8101-F408A588BDB5}"/>
              </a:ext>
            </a:extLst>
          </p:cNvPr>
          <p:cNvSpPr txBox="1">
            <a:spLocks/>
          </p:cNvSpPr>
          <p:nvPr/>
        </p:nvSpPr>
        <p:spPr>
          <a:xfrm>
            <a:off x="212857" y="5112603"/>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1000" dirty="0">
                <a:hlinkClick r:id="rId7"/>
              </a:rPr>
              <a:t>Reinforcement Learning, Intuition, and Abductive Reasoning</a:t>
            </a:r>
            <a:endParaRPr lang="en-US" sz="1400" kern="0" spc="-80" dirty="0">
              <a:solidFill>
                <a:schemeClr val="accent2"/>
              </a:solidFill>
            </a:endParaRPr>
          </a:p>
          <a:p>
            <a:pPr marL="12700" marR="5080"/>
            <a:r>
              <a:rPr lang="en-IN" sz="1000" dirty="0">
                <a:hlinkClick r:id="rId8"/>
              </a:rPr>
              <a:t>Algorithms for Decision Making</a:t>
            </a:r>
            <a:endParaRPr lang="en-IN" sz="1000" dirty="0"/>
          </a:p>
          <a:p>
            <a:pPr marL="12700" marR="5080"/>
            <a:r>
              <a:rPr lang="en-IN" sz="1000" dirty="0">
                <a:hlinkClick r:id="rId9"/>
              </a:rPr>
              <a:t>Some Good RL Resources </a:t>
            </a:r>
            <a:r>
              <a:rPr lang="en-IN" sz="1000" dirty="0">
                <a:hlinkClick r:id="rId10"/>
              </a:rPr>
              <a:t>–</a:t>
            </a:r>
            <a:r>
              <a:rPr lang="en-IN" sz="1000" dirty="0">
                <a:hlinkClick r:id="rId9"/>
              </a:rPr>
              <a:t> I</a:t>
            </a:r>
            <a:endParaRPr lang="en-IN" sz="1000" dirty="0"/>
          </a:p>
          <a:p>
            <a:pPr marL="12700" marR="5080"/>
            <a:r>
              <a:rPr lang="en-IN" sz="1000" dirty="0">
                <a:hlinkClick r:id="rId10"/>
              </a:rPr>
              <a:t>Some Good RL Resources - II</a:t>
            </a:r>
            <a:endParaRPr lang="en-US" sz="1000" kern="0" spc="-80" dirty="0">
              <a:solidFill>
                <a:schemeClr val="accent2"/>
              </a:solidFill>
            </a:endParaRPr>
          </a:p>
        </p:txBody>
      </p:sp>
      <p:pic>
        <p:nvPicPr>
          <p:cNvPr id="2050" name="Picture 2" descr="What is Reinforcement Learning?. What is Reinforcement Learning ...">
            <a:extLst>
              <a:ext uri="{FF2B5EF4-FFF2-40B4-BE49-F238E27FC236}">
                <a16:creationId xmlns:a16="http://schemas.microsoft.com/office/drawing/2014/main" id="{AA7AE049-FF4F-1EB8-F677-B1DE692A38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1" y="1376365"/>
            <a:ext cx="8915398" cy="373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69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63828-9CB9-1A25-5351-BBD5B715D2F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CCD8E8D-D668-8685-B984-E6077AFF6E5B}"/>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8A03D72B-0948-3F37-2C0B-E5F940D10C5B}"/>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48C0C4BC-498E-25A7-8306-4201FBD57E48}"/>
              </a:ext>
            </a:extLst>
          </p:cNvPr>
          <p:cNvGraphicFramePr/>
          <p:nvPr>
            <p:extLst>
              <p:ext uri="{D42A27DB-BD31-4B8C-83A1-F6EECF244321}">
                <p14:modId xmlns:p14="http://schemas.microsoft.com/office/powerpoint/2010/main" val="1623393180"/>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68E48736-1F57-20DD-D72A-77A3FD68ECDA}"/>
              </a:ext>
            </a:extLst>
          </p:cNvPr>
          <p:cNvSpPr txBox="1">
            <a:spLocks/>
          </p:cNvSpPr>
          <p:nvPr/>
        </p:nvSpPr>
        <p:spPr>
          <a:xfrm>
            <a:off x="212857" y="5218093"/>
            <a:ext cx="8624937" cy="95410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1200" dirty="0" err="1">
                <a:hlinkClick r:id="rId7"/>
              </a:rPr>
              <a:t>AutoML</a:t>
            </a:r>
            <a:r>
              <a:rPr lang="en-US" sz="1200" dirty="0">
                <a:hlinkClick r:id="rId7"/>
              </a:rPr>
              <a:t>: Components, techniques, working, tools, platforms and use cases</a:t>
            </a:r>
            <a:endParaRPr lang="en-US" sz="1200" dirty="0"/>
          </a:p>
          <a:p>
            <a:pPr marL="12700" marR="5080"/>
            <a:r>
              <a:rPr lang="en-US" sz="1200" dirty="0">
                <a:hlinkClick r:id="rId8"/>
              </a:rPr>
              <a:t>Awesome-</a:t>
            </a:r>
            <a:r>
              <a:rPr lang="en-US" sz="1200" dirty="0" err="1">
                <a:hlinkClick r:id="rId8"/>
              </a:rPr>
              <a:t>AutoML</a:t>
            </a:r>
            <a:endParaRPr lang="en-US" sz="1200" dirty="0"/>
          </a:p>
          <a:p>
            <a:pPr marL="12700" marR="5080"/>
            <a:r>
              <a:rPr lang="en-US" sz="1200" dirty="0">
                <a:hlinkClick r:id="rId9"/>
              </a:rPr>
              <a:t>Awesome-</a:t>
            </a:r>
            <a:r>
              <a:rPr lang="en-US" sz="1200" dirty="0" err="1">
                <a:hlinkClick r:id="rId9"/>
              </a:rPr>
              <a:t>AutoML</a:t>
            </a:r>
            <a:r>
              <a:rPr lang="en-US" sz="1200" dirty="0">
                <a:hlinkClick r:id="rId9"/>
              </a:rPr>
              <a:t>-Books</a:t>
            </a:r>
            <a:endParaRPr lang="en-US" sz="1200" dirty="0"/>
          </a:p>
          <a:p>
            <a:pPr marL="12700" marR="5080"/>
            <a:endParaRPr lang="en-US" sz="1200" kern="0" spc="-80" dirty="0">
              <a:solidFill>
                <a:schemeClr val="accent2"/>
              </a:solidFill>
            </a:endParaRPr>
          </a:p>
        </p:txBody>
      </p:sp>
      <p:pic>
        <p:nvPicPr>
          <p:cNvPr id="3074" name="Picture 2" descr="AutoML">
            <a:extLst>
              <a:ext uri="{FF2B5EF4-FFF2-40B4-BE49-F238E27FC236}">
                <a16:creationId xmlns:a16="http://schemas.microsoft.com/office/drawing/2014/main" id="{929CB901-7E25-E88B-AB4E-3F0AF2D7312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335165"/>
            <a:ext cx="9144000" cy="3882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4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05FC6-F2A5-EEB7-2297-1AC39E7AC4A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CA3DD6D9-EC05-B219-1C90-BF056A24B15B}"/>
              </a:ext>
            </a:extLst>
          </p:cNvPr>
          <p:cNvSpPr/>
          <p:nvPr/>
        </p:nvSpPr>
        <p:spPr>
          <a:xfrm>
            <a:off x="1756803" y="800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0EAA337F-47AF-35BA-986F-BFCC92145923}"/>
              </a:ext>
            </a:extLst>
          </p:cNvPr>
          <p:cNvSpPr/>
          <p:nvPr/>
        </p:nvSpPr>
        <p:spPr>
          <a:xfrm>
            <a:off x="1756803" y="6483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9E9BD0C-11AA-1C30-7ADF-1E646E84BF68}"/>
              </a:ext>
            </a:extLst>
          </p:cNvPr>
          <p:cNvGraphicFramePr/>
          <p:nvPr>
            <p:extLst>
              <p:ext uri="{D42A27DB-BD31-4B8C-83A1-F6EECF244321}">
                <p14:modId xmlns:p14="http://schemas.microsoft.com/office/powerpoint/2010/main" val="3376084654"/>
              </p:ext>
            </p:extLst>
          </p:nvPr>
        </p:nvGraphicFramePr>
        <p:xfrm>
          <a:off x="54356" y="-77562"/>
          <a:ext cx="8915397" cy="68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BFF8E25-8520-5E3D-A33E-2A5DE04CC0CE}"/>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F9D1271C-9B95-31E8-A518-07AED34227B7}"/>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8" name="object 2">
            <a:extLst>
              <a:ext uri="{FF2B5EF4-FFF2-40B4-BE49-F238E27FC236}">
                <a16:creationId xmlns:a16="http://schemas.microsoft.com/office/drawing/2014/main" id="{E3BE2816-6116-B94D-5D9B-791A0A6B0289}"/>
              </a:ext>
            </a:extLst>
          </p:cNvPr>
          <p:cNvSpPr txBox="1">
            <a:spLocks/>
          </p:cNvSpPr>
          <p:nvPr/>
        </p:nvSpPr>
        <p:spPr>
          <a:xfrm>
            <a:off x="69598" y="2869895"/>
            <a:ext cx="8624937" cy="312547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Feature Flags(based frameworks) can be useful for A/B Testing.</a:t>
            </a:r>
          </a:p>
          <a:p>
            <a:pPr marL="12700" marR="5080"/>
            <a:r>
              <a:rPr lang="en-US" sz="1500" kern="0" spc="-80" dirty="0">
                <a:solidFill>
                  <a:schemeClr val="accent2"/>
                </a:solidFill>
              </a:rPr>
              <a:t>For Further Exploration-</a:t>
            </a:r>
          </a:p>
          <a:p>
            <a:pPr marL="12700" marR="5080"/>
            <a:r>
              <a:rPr lang="en-US" sz="1500" kern="0" spc="-80" dirty="0">
                <a:solidFill>
                  <a:schemeClr val="accent2"/>
                </a:solidFill>
              </a:rPr>
              <a:t>  </a:t>
            </a:r>
            <a:r>
              <a:rPr lang="en-US" sz="930" dirty="0">
                <a:hlinkClick r:id="rId7"/>
              </a:rPr>
              <a:t>Experiment-Driven Development In A Nutshell</a:t>
            </a:r>
            <a:endParaRPr lang="en-US" sz="930" dirty="0"/>
          </a:p>
          <a:p>
            <a:pPr marL="12700" marR="5080"/>
            <a:r>
              <a:rPr lang="en-US" sz="930" kern="0" spc="-80" dirty="0">
                <a:solidFill>
                  <a:schemeClr val="accent2"/>
                </a:solidFill>
              </a:rPr>
              <a:t>   </a:t>
            </a:r>
            <a:r>
              <a:rPr lang="en-IN" sz="930" dirty="0">
                <a:hlinkClick r:id="rId8"/>
              </a:rPr>
              <a:t>Experimentation-driven development</a:t>
            </a:r>
            <a:endParaRPr lang="en-IN" sz="930" dirty="0"/>
          </a:p>
          <a:p>
            <a:pPr marL="12700" marR="5080"/>
            <a:r>
              <a:rPr lang="en-IN" sz="930" kern="0" spc="-80" dirty="0">
                <a:solidFill>
                  <a:schemeClr val="accent2"/>
                </a:solidFill>
              </a:rPr>
              <a:t>   </a:t>
            </a:r>
            <a:r>
              <a:rPr lang="en-US" sz="930" dirty="0">
                <a:hlinkClick r:id="rId9"/>
              </a:rPr>
              <a:t>Experiment Driven Development</a:t>
            </a:r>
            <a:endParaRPr lang="en-US" sz="930" dirty="0"/>
          </a:p>
          <a:p>
            <a:pPr marL="12700" marR="5080"/>
            <a:r>
              <a:rPr lang="en-US" sz="930" kern="0" spc="-80" dirty="0">
                <a:solidFill>
                  <a:schemeClr val="accent2"/>
                </a:solidFill>
              </a:rPr>
              <a:t>   </a:t>
            </a:r>
            <a:r>
              <a:rPr lang="en-US" sz="930" dirty="0">
                <a:hlinkClick r:id="rId10"/>
              </a:rPr>
              <a:t>How to apply hypothesis-driven development</a:t>
            </a:r>
            <a:endParaRPr lang="en-US" sz="930" dirty="0"/>
          </a:p>
          <a:p>
            <a:pPr marL="12700" marR="5080"/>
            <a:r>
              <a:rPr lang="en-US" sz="930" kern="0" spc="-80" dirty="0">
                <a:solidFill>
                  <a:schemeClr val="accent2"/>
                </a:solidFill>
              </a:rPr>
              <a:t>   </a:t>
            </a:r>
            <a:r>
              <a:rPr lang="en-US" sz="930" dirty="0">
                <a:hlinkClick r:id="rId11"/>
              </a:rPr>
              <a:t>Data-driven hypothesis development</a:t>
            </a:r>
            <a:endParaRPr lang="en-US" sz="930" dirty="0"/>
          </a:p>
          <a:p>
            <a:pPr marL="12700" marR="5080"/>
            <a:r>
              <a:rPr lang="en-US" sz="930" kern="0" spc="-80" dirty="0">
                <a:solidFill>
                  <a:schemeClr val="accent2"/>
                </a:solidFill>
              </a:rPr>
              <a:t>   </a:t>
            </a:r>
            <a:r>
              <a:rPr lang="en-US" sz="930" dirty="0">
                <a:hlinkClick r:id="rId12"/>
              </a:rPr>
              <a:t>Micro-Experiments and Experiment Driven Development</a:t>
            </a:r>
            <a:endParaRPr lang="en-US" sz="930" dirty="0"/>
          </a:p>
          <a:p>
            <a:pPr marL="12700" marR="5080"/>
            <a:r>
              <a:rPr lang="en-US" sz="930" kern="0" spc="-80" dirty="0">
                <a:solidFill>
                  <a:schemeClr val="accent2"/>
                </a:solidFill>
              </a:rPr>
              <a:t>   </a:t>
            </a:r>
            <a:r>
              <a:rPr lang="en-US" sz="930" dirty="0">
                <a:hlinkClick r:id="rId13"/>
              </a:rPr>
              <a:t>A/B Testing Simplified: Steps to Data-Driven Decisions</a:t>
            </a:r>
            <a:endParaRPr lang="en-US" sz="930" dirty="0"/>
          </a:p>
          <a:p>
            <a:pPr marL="12700" marR="5080"/>
            <a:r>
              <a:rPr lang="en-US" sz="930" dirty="0"/>
              <a:t>  </a:t>
            </a:r>
            <a:r>
              <a:rPr lang="en-IN" sz="930" dirty="0">
                <a:hlinkClick r:id="rId14"/>
              </a:rPr>
              <a:t>A/B testing - Wikipedia</a:t>
            </a:r>
            <a:endParaRPr lang="en-US" sz="930" dirty="0"/>
          </a:p>
          <a:p>
            <a:pPr marL="12700" marR="5080"/>
            <a:r>
              <a:rPr lang="en-US" sz="930" kern="0" spc="-80" dirty="0">
                <a:solidFill>
                  <a:schemeClr val="accent2"/>
                </a:solidFill>
              </a:rPr>
              <a:t>   </a:t>
            </a:r>
            <a:r>
              <a:rPr lang="en-US" sz="930" dirty="0">
                <a:hlinkClick r:id="rId15"/>
              </a:rPr>
              <a:t>15 Math Concepts Every Data Scientist Should Know</a:t>
            </a:r>
            <a:r>
              <a:rPr lang="en-US" sz="930" dirty="0"/>
              <a:t> </a:t>
            </a:r>
            <a:r>
              <a:rPr lang="en-US" sz="930" kern="0" spc="-80" dirty="0">
                <a:solidFill>
                  <a:schemeClr val="accent6"/>
                </a:solidFill>
              </a:rPr>
              <a:t>(Check especially Chapters 2 &amp; 7 for A/B Testing)</a:t>
            </a:r>
          </a:p>
          <a:p>
            <a:pPr marL="12700" marR="5080"/>
            <a:r>
              <a:rPr lang="en-US" sz="930" kern="0" spc="-80" dirty="0">
                <a:solidFill>
                  <a:schemeClr val="accent6"/>
                </a:solidFill>
              </a:rPr>
              <a:t>   </a:t>
            </a:r>
            <a:r>
              <a:rPr lang="en-US" sz="930" dirty="0">
                <a:hlinkClick r:id="rId16"/>
              </a:rPr>
              <a:t>A/B Testing Statistics: An Intuitive Guide For Non-Mathematicians</a:t>
            </a:r>
            <a:endParaRPr lang="en-US" sz="930" dirty="0"/>
          </a:p>
          <a:p>
            <a:pPr marL="12700" marR="5080"/>
            <a:r>
              <a:rPr lang="en-US" sz="930" kern="0" spc="-80" dirty="0">
                <a:solidFill>
                  <a:schemeClr val="accent6"/>
                </a:solidFill>
              </a:rPr>
              <a:t>   </a:t>
            </a:r>
            <a:r>
              <a:rPr lang="en-IN" sz="930" dirty="0">
                <a:hlinkClick r:id="rId17"/>
              </a:rPr>
              <a:t>A/B Testing: A Complete Guide to Statistical Testing </a:t>
            </a:r>
            <a:endParaRPr lang="en-IN" sz="930" dirty="0"/>
          </a:p>
          <a:p>
            <a:pPr marL="12700" marR="5080"/>
            <a:r>
              <a:rPr lang="en-IN" sz="930" kern="0" spc="-80" dirty="0">
                <a:solidFill>
                  <a:schemeClr val="accent6"/>
                </a:solidFill>
              </a:rPr>
              <a:t>    </a:t>
            </a:r>
            <a:r>
              <a:rPr lang="en-US" sz="930" dirty="0">
                <a:hlinkClick r:id="rId18"/>
              </a:rPr>
              <a:t>A/B Testing Statistics Made Simple</a:t>
            </a:r>
            <a:endParaRPr lang="en-IN" sz="930" dirty="0"/>
          </a:p>
          <a:p>
            <a:pPr marL="12700" marR="5080"/>
            <a:r>
              <a:rPr lang="en-IN" sz="930" kern="0" spc="-80" dirty="0">
                <a:solidFill>
                  <a:schemeClr val="accent6"/>
                </a:solidFill>
              </a:rPr>
              <a:t>    </a:t>
            </a:r>
            <a:r>
              <a:rPr lang="en-US" sz="930" dirty="0">
                <a:hlinkClick r:id="rId19"/>
              </a:rPr>
              <a:t>Statistical Significance in A/B Testing </a:t>
            </a:r>
            <a:endParaRPr lang="en-US" sz="930" kern="0" spc="-80" dirty="0">
              <a:solidFill>
                <a:schemeClr val="accent6"/>
              </a:solidFill>
            </a:endParaRPr>
          </a:p>
          <a:p>
            <a:pPr marL="12700" marR="5080"/>
            <a:r>
              <a:rPr lang="en-US" sz="930" kern="0" spc="-80" dirty="0">
                <a:solidFill>
                  <a:schemeClr val="accent6"/>
                </a:solidFill>
              </a:rPr>
              <a:t>    </a:t>
            </a:r>
            <a:r>
              <a:rPr lang="en-IN" sz="930" dirty="0">
                <a:hlinkClick r:id="rId20"/>
              </a:rPr>
              <a:t>A-B-Testing</a:t>
            </a:r>
            <a:endParaRPr lang="en-IN" sz="930" dirty="0"/>
          </a:p>
          <a:p>
            <a:pPr marL="12700" marR="5080"/>
            <a:r>
              <a:rPr lang="en-IN" sz="930" kern="0" spc="-80" dirty="0">
                <a:solidFill>
                  <a:schemeClr val="accent6"/>
                </a:solidFill>
              </a:rPr>
              <a:t>    </a:t>
            </a:r>
            <a:r>
              <a:rPr lang="en-IN" sz="930" dirty="0">
                <a:hlinkClick r:id="rId21"/>
              </a:rPr>
              <a:t>The ultimate guide to A/B testing</a:t>
            </a:r>
            <a:endParaRPr lang="en-IN" sz="930" dirty="0"/>
          </a:p>
          <a:p>
            <a:pPr marL="12700" marR="5080"/>
            <a:r>
              <a:rPr lang="en-US" sz="930" kern="0" spc="-80" dirty="0">
                <a:solidFill>
                  <a:schemeClr val="accent6"/>
                </a:solidFill>
              </a:rPr>
              <a:t>    </a:t>
            </a:r>
            <a:r>
              <a:rPr lang="en-US" sz="930" dirty="0">
                <a:hlinkClick r:id="rId22"/>
              </a:rPr>
              <a:t>Experimentation for Engineers: From A/B Testing to Bayesian Optimization</a:t>
            </a:r>
            <a:endParaRPr lang="en-US" sz="930" dirty="0"/>
          </a:p>
          <a:p>
            <a:pPr marL="12700" marR="5080"/>
            <a:r>
              <a:rPr lang="en-US" sz="930" kern="0" spc="-80" dirty="0">
                <a:solidFill>
                  <a:schemeClr val="accent2"/>
                </a:solidFill>
              </a:rPr>
              <a:t>    </a:t>
            </a:r>
            <a:r>
              <a:rPr lang="en-US" sz="930" dirty="0">
                <a:hlinkClick r:id="rId23"/>
              </a:rPr>
              <a:t>A Summary of Udacity A/B Testing Course</a:t>
            </a:r>
            <a:endParaRPr lang="en-US" sz="930" dirty="0"/>
          </a:p>
          <a:p>
            <a:pPr marL="12700" marR="5080"/>
            <a:r>
              <a:rPr lang="en-US" sz="930" kern="0" spc="-80" dirty="0">
                <a:solidFill>
                  <a:schemeClr val="accent2"/>
                </a:solidFill>
              </a:rPr>
              <a:t>    </a:t>
            </a:r>
            <a:r>
              <a:rPr lang="en-US" sz="930" dirty="0">
                <a:hlinkClick r:id="rId24"/>
              </a:rPr>
              <a:t>Experiment-Driven Development: A/B Testing and Beyond with AI</a:t>
            </a:r>
            <a:endParaRPr lang="en-US" sz="930" kern="0" spc="-80" dirty="0">
              <a:solidFill>
                <a:schemeClr val="accent2"/>
              </a:solidFill>
            </a:endParaRPr>
          </a:p>
        </p:txBody>
      </p:sp>
      <p:pic>
        <p:nvPicPr>
          <p:cNvPr id="10" name="Picture 9">
            <a:extLst>
              <a:ext uri="{FF2B5EF4-FFF2-40B4-BE49-F238E27FC236}">
                <a16:creationId xmlns:a16="http://schemas.microsoft.com/office/drawing/2014/main" id="{923BAA89-BD7B-9C10-C2AD-C9AA22B65992}"/>
              </a:ext>
            </a:extLst>
          </p:cNvPr>
          <p:cNvPicPr>
            <a:picLocks noChangeAspect="1"/>
          </p:cNvPicPr>
          <p:nvPr/>
        </p:nvPicPr>
        <p:blipFill>
          <a:blip r:embed="rId25"/>
          <a:stretch>
            <a:fillRect/>
          </a:stretch>
        </p:blipFill>
        <p:spPr>
          <a:xfrm>
            <a:off x="79697" y="957650"/>
            <a:ext cx="8915398" cy="1895308"/>
          </a:xfrm>
          <a:prstGeom prst="rect">
            <a:avLst/>
          </a:prstGeom>
        </p:spPr>
      </p:pic>
    </p:spTree>
    <p:extLst>
      <p:ext uri="{BB962C8B-B14F-4D97-AF65-F5344CB8AC3E}">
        <p14:creationId xmlns:p14="http://schemas.microsoft.com/office/powerpoint/2010/main" val="799363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65061-880A-7812-F861-09535042BD8C}"/>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C775AE90-4F7C-8AD0-1B0F-530129748483}"/>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FDF7569A-B267-0AB6-189D-86ACA08CC75F}"/>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D1CA98FC-8DA9-ABF4-5430-0007F0F2DF4E}"/>
              </a:ext>
            </a:extLst>
          </p:cNvPr>
          <p:cNvGraphicFramePr/>
          <p:nvPr>
            <p:extLst>
              <p:ext uri="{D42A27DB-BD31-4B8C-83A1-F6EECF244321}">
                <p14:modId xmlns:p14="http://schemas.microsoft.com/office/powerpoint/2010/main" val="3959783919"/>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2">
            <a:extLst>
              <a:ext uri="{FF2B5EF4-FFF2-40B4-BE49-F238E27FC236}">
                <a16:creationId xmlns:a16="http://schemas.microsoft.com/office/drawing/2014/main" id="{EA3D4F0F-5716-D565-E45A-32E57AA92CC6}"/>
              </a:ext>
            </a:extLst>
          </p:cNvPr>
          <p:cNvSpPr txBox="1">
            <a:spLocks/>
          </p:cNvSpPr>
          <p:nvPr/>
        </p:nvSpPr>
        <p:spPr>
          <a:xfrm>
            <a:off x="259531" y="1306392"/>
            <a:ext cx="8624937" cy="430887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000" dirty="0" err="1">
                <a:hlinkClick r:id="rId7"/>
              </a:rPr>
              <a:t>dipanjanS</a:t>
            </a:r>
            <a:r>
              <a:rPr lang="en-US" sz="1000" dirty="0">
                <a:hlinkClick r:id="rId7"/>
              </a:rPr>
              <a:t>/practical-machine-learning-with-python</a:t>
            </a:r>
            <a:endParaRPr lang="en-US" sz="1000" dirty="0"/>
          </a:p>
          <a:p>
            <a:pPr marL="12700" marR="5080"/>
            <a:r>
              <a:rPr lang="en-US" sz="1000" dirty="0">
                <a:hlinkClick r:id="rId8"/>
              </a:rPr>
              <a:t>How to Handle Big-p, Little-n (p &gt;&gt; n) in Machine Learning - MachineLearningMastery.com</a:t>
            </a:r>
            <a:endParaRPr lang="en-US" sz="1000" dirty="0"/>
          </a:p>
          <a:p>
            <a:pPr marL="12700" marR="5080"/>
            <a:r>
              <a:rPr lang="en-US" sz="1000" dirty="0">
                <a:hlinkClick r:id="rId9"/>
              </a:rPr>
              <a:t>Semi-Supervised Learning: Techniques &amp; Examples</a:t>
            </a:r>
            <a:endParaRPr lang="en-IN" sz="1000" dirty="0"/>
          </a:p>
          <a:p>
            <a:pPr marL="12700" marR="5080"/>
            <a:r>
              <a:rPr lang="en-US" sz="1000" dirty="0">
                <a:hlinkClick r:id="rId10"/>
              </a:rPr>
              <a:t>Artificial Intelligence: A Modern Approach, 4th US ed.</a:t>
            </a:r>
            <a:endParaRPr lang="en-US" sz="1000" dirty="0"/>
          </a:p>
          <a:p>
            <a:pPr marL="12700" marR="5080"/>
            <a:r>
              <a:rPr lang="en-US" sz="1000" dirty="0">
                <a:hlinkClick r:id="rId11"/>
              </a:rPr>
              <a:t>Hands-On Machine Learning with Scikit-Learn, </a:t>
            </a:r>
            <a:r>
              <a:rPr lang="en-US" sz="1000" dirty="0" err="1">
                <a:hlinkClick r:id="rId11"/>
              </a:rPr>
              <a:t>Keras</a:t>
            </a:r>
            <a:r>
              <a:rPr lang="en-US" sz="1000" dirty="0">
                <a:hlinkClick r:id="rId11"/>
              </a:rPr>
              <a:t>, and TensorFlow: Concepts, Tools, and Techniques</a:t>
            </a:r>
            <a:endParaRPr lang="en-US" sz="1000" dirty="0"/>
          </a:p>
          <a:p>
            <a:pPr marL="12700" marR="5080"/>
            <a:r>
              <a:rPr lang="en-IN" sz="1000" dirty="0">
                <a:hlinkClick r:id="rId12"/>
              </a:rPr>
              <a:t>Trevor Hastie Books </a:t>
            </a:r>
            <a:endParaRPr lang="en-IN" sz="1000" dirty="0"/>
          </a:p>
          <a:p>
            <a:pPr marL="12700" marR="5080"/>
            <a:r>
              <a:rPr lang="en-US" sz="1000" dirty="0" err="1">
                <a:hlinkClick r:id="rId13"/>
              </a:rPr>
              <a:t>valeman</a:t>
            </a:r>
            <a:r>
              <a:rPr lang="en-US" sz="1000" dirty="0">
                <a:hlinkClick r:id="rId13"/>
              </a:rPr>
              <a:t>/awesome-conformal-prediction</a:t>
            </a:r>
            <a:endParaRPr lang="en-US" sz="1000" dirty="0"/>
          </a:p>
          <a:p>
            <a:pPr marL="12700" marR="5080"/>
            <a:r>
              <a:rPr lang="en-IN" sz="1000" dirty="0">
                <a:hlinkClick r:id="rId14"/>
              </a:rPr>
              <a:t>Speech and Language Processing</a:t>
            </a:r>
            <a:endParaRPr lang="en-IN" sz="1000" dirty="0"/>
          </a:p>
          <a:p>
            <a:pPr marL="12700" marR="5080"/>
            <a:r>
              <a:rPr lang="en-US" sz="1000" dirty="0">
                <a:hlinkClick r:id="rId15"/>
              </a:rPr>
              <a:t>Representation Learning for Natural Language Processing | SpringerLink</a:t>
            </a:r>
            <a:endParaRPr lang="en-US" sz="1000" dirty="0"/>
          </a:p>
          <a:p>
            <a:pPr marL="12700" marR="5080"/>
            <a:r>
              <a:rPr lang="en-US" sz="1000" dirty="0">
                <a:hlinkClick r:id="rId16"/>
              </a:rPr>
              <a:t>Transfer Learning vs Fine Tuning LLMs: Differences</a:t>
            </a:r>
            <a:endParaRPr lang="en-US" sz="1000" dirty="0"/>
          </a:p>
          <a:p>
            <a:pPr marL="12700" marR="5080"/>
            <a:r>
              <a:rPr lang="en-US" sz="1000" dirty="0">
                <a:hlinkClick r:id="rId17"/>
              </a:rPr>
              <a:t>awesome-</a:t>
            </a:r>
            <a:r>
              <a:rPr lang="en-US" sz="1000" dirty="0" err="1">
                <a:hlinkClick r:id="rId17"/>
              </a:rPr>
              <a:t>llm</a:t>
            </a:r>
            <a:r>
              <a:rPr lang="en-US" sz="1000" dirty="0">
                <a:hlinkClick r:id="rId17"/>
              </a:rPr>
              <a:t>-books: Awesome LLM Books: Curated list of books on Large Language Models</a:t>
            </a:r>
            <a:endParaRPr lang="en-US" sz="1000" dirty="0"/>
          </a:p>
          <a:p>
            <a:pPr marL="12700" marR="5080"/>
            <a:r>
              <a:rPr lang="en-US" sz="1000" dirty="0" err="1">
                <a:hlinkClick r:id="rId18"/>
              </a:rPr>
              <a:t>dangkhoasdc</a:t>
            </a:r>
            <a:r>
              <a:rPr lang="en-US" sz="1000" dirty="0">
                <a:hlinkClick r:id="rId18"/>
              </a:rPr>
              <a:t>/awesome-vector-database</a:t>
            </a:r>
            <a:endParaRPr lang="en-US" sz="1000" dirty="0"/>
          </a:p>
          <a:p>
            <a:pPr marL="12700" marR="5080"/>
            <a:r>
              <a:rPr lang="en-US" sz="1000" dirty="0" err="1">
                <a:hlinkClick r:id="rId19"/>
              </a:rPr>
              <a:t>graphgeeks</a:t>
            </a:r>
            <a:r>
              <a:rPr lang="en-US" sz="1000" dirty="0">
                <a:hlinkClick r:id="rId19"/>
              </a:rPr>
              <a:t>-lab/awesome-graph-universe</a:t>
            </a:r>
            <a:endParaRPr lang="en-US" sz="1000" dirty="0"/>
          </a:p>
          <a:p>
            <a:pPr marL="12700" marR="5080"/>
            <a:r>
              <a:rPr lang="en-US" sz="1000" dirty="0">
                <a:hlinkClick r:id="rId20"/>
              </a:rPr>
              <a:t>Computer Vision and Deep Learning Courses - CVDL Master</a:t>
            </a:r>
            <a:endParaRPr lang="en-US" sz="1000" dirty="0"/>
          </a:p>
          <a:p>
            <a:pPr marL="12700" marR="5080"/>
            <a:r>
              <a:rPr lang="en-IN" sz="1000" dirty="0">
                <a:hlinkClick r:id="rId21"/>
              </a:rPr>
              <a:t>Generative models vs Discriminative models for Deep Learning.</a:t>
            </a:r>
            <a:endParaRPr lang="en-IN" sz="1000" dirty="0"/>
          </a:p>
          <a:p>
            <a:pPr marL="12700" marR="5080"/>
            <a:r>
              <a:rPr lang="en-US" sz="1000" dirty="0">
                <a:hlinkClick r:id="rId22"/>
              </a:rPr>
              <a:t>Decoding Generative and Discriminative Models | Analytics Vidhya</a:t>
            </a:r>
            <a:endParaRPr lang="en-US" sz="1000" dirty="0"/>
          </a:p>
          <a:p>
            <a:pPr marL="12700" marR="5080"/>
            <a:r>
              <a:rPr lang="en-US" sz="1000" dirty="0">
                <a:hlinkClick r:id="rId23"/>
              </a:rPr>
              <a:t>Generative Deep Learning: Teaching Machines To Paint, Write, Compose, and Play</a:t>
            </a:r>
            <a:endParaRPr lang="en-US" sz="1000" dirty="0"/>
          </a:p>
          <a:p>
            <a:pPr marL="12700" marR="5080"/>
            <a:r>
              <a:rPr lang="en-US" sz="1000" dirty="0">
                <a:hlinkClick r:id="rId24"/>
              </a:rPr>
              <a:t>The Theory and Practice of Enterprise AI - Book</a:t>
            </a:r>
            <a:endParaRPr lang="en-US" sz="1000" dirty="0"/>
          </a:p>
          <a:p>
            <a:pPr marL="12700" marR="5080"/>
            <a:r>
              <a:rPr lang="en-IN" sz="1000" dirty="0">
                <a:hlinkClick r:id="rId25"/>
              </a:rPr>
              <a:t>Agentic Artificial Intelligence</a:t>
            </a:r>
            <a:endParaRPr lang="en-IN" sz="1000" dirty="0"/>
          </a:p>
          <a:p>
            <a:pPr marL="12700" marR="5080"/>
            <a:r>
              <a:rPr lang="en-US" sz="1000" dirty="0">
                <a:hlinkClick r:id="rId26"/>
              </a:rPr>
              <a:t>Covariance vs. Correlation: Differences to Know | Built In</a:t>
            </a:r>
            <a:endParaRPr lang="en-IN" sz="1000" dirty="0"/>
          </a:p>
          <a:p>
            <a:pPr marL="12700" marR="5080"/>
            <a:r>
              <a:rPr lang="en-US" sz="1000" dirty="0">
                <a:hlinkClick r:id="rId27"/>
              </a:rPr>
              <a:t>Introduction to the Correlation Matrix | Built In</a:t>
            </a:r>
            <a:endParaRPr lang="en-IN" sz="1000" dirty="0"/>
          </a:p>
          <a:p>
            <a:pPr marL="12700" marR="5080"/>
            <a:r>
              <a:rPr lang="en-IN" sz="1000" dirty="0">
                <a:hlinkClick r:id="rId28"/>
              </a:rPr>
              <a:t>Analysis of covariance – Wikipedia</a:t>
            </a:r>
            <a:endParaRPr lang="en-IN" sz="1000" dirty="0"/>
          </a:p>
          <a:p>
            <a:pPr marL="12700" marR="5080"/>
            <a:r>
              <a:rPr lang="en-IN" sz="1000" dirty="0">
                <a:hlinkClick r:id="rId29"/>
              </a:rPr>
              <a:t>Intuition Behind Kernels in Machine Learning | </a:t>
            </a:r>
            <a:r>
              <a:rPr lang="en-IN" sz="1000" dirty="0" err="1">
                <a:hlinkClick r:id="rId29"/>
              </a:rPr>
              <a:t>Baeldung</a:t>
            </a:r>
            <a:r>
              <a:rPr lang="en-IN" sz="1000" dirty="0">
                <a:hlinkClick r:id="rId29"/>
              </a:rPr>
              <a:t> on Computer Science</a:t>
            </a:r>
            <a:endParaRPr lang="en-IN" sz="1000" dirty="0"/>
          </a:p>
          <a:p>
            <a:pPr marL="12700" marR="5080"/>
            <a:r>
              <a:rPr lang="en-US" sz="1000" dirty="0">
                <a:hlinkClick r:id="rId30"/>
              </a:rPr>
              <a:t>What is Classification Threshold | </a:t>
            </a:r>
            <a:r>
              <a:rPr lang="en-US" sz="1000" dirty="0" err="1">
                <a:hlinkClick r:id="rId30"/>
              </a:rPr>
              <a:t>Iguazio</a:t>
            </a:r>
            <a:endParaRPr lang="en-US" sz="1000" dirty="0"/>
          </a:p>
          <a:p>
            <a:pPr marL="12700" marR="5080"/>
            <a:r>
              <a:rPr lang="en-IN" sz="1000" dirty="0">
                <a:hlinkClick r:id="rId31"/>
              </a:rPr>
              <a:t>Ridhima Kumar – Medium</a:t>
            </a:r>
            <a:endParaRPr lang="en-IN" sz="1000" dirty="0"/>
          </a:p>
          <a:p>
            <a:pPr marL="12700" marR="5080"/>
            <a:r>
              <a:rPr lang="en-IN" sz="1000" dirty="0">
                <a:hlinkClick r:id="rId32"/>
              </a:rPr>
              <a:t>Venkat Raman | LinkedIn</a:t>
            </a:r>
            <a:endParaRPr lang="en-IN" sz="1000" dirty="0"/>
          </a:p>
          <a:p>
            <a:pPr marL="12700" marR="5080"/>
            <a:r>
              <a:rPr lang="en-IN" sz="1000" dirty="0">
                <a:hlinkClick r:id="rId33"/>
              </a:rPr>
              <a:t>Explanatory Model Analysis</a:t>
            </a:r>
            <a:endParaRPr lang="en-IN" sz="1000" dirty="0"/>
          </a:p>
          <a:p>
            <a:pPr marL="12700" marR="5080"/>
            <a:endParaRPr lang="en-US" sz="1000" dirty="0"/>
          </a:p>
        </p:txBody>
      </p:sp>
    </p:spTree>
    <p:extLst>
      <p:ext uri="{BB962C8B-B14F-4D97-AF65-F5344CB8AC3E}">
        <p14:creationId xmlns:p14="http://schemas.microsoft.com/office/powerpoint/2010/main" val="141373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2"/>
          <p:cNvSpPr txBox="1">
            <a:spLocks noGrp="1"/>
          </p:cNvSpPr>
          <p:nvPr>
            <p:ph type="title"/>
          </p:nvPr>
        </p:nvSpPr>
        <p:spPr>
          <a:xfrm>
            <a:off x="2590800" y="1670209"/>
            <a:ext cx="3733800" cy="2215991"/>
          </a:xfrm>
          <a:prstGeom prst="rect">
            <a:avLst/>
          </a:prstGeom>
        </p:spPr>
        <p:txBody>
          <a:bodyPr vert="horz" wrap="square" lIns="0" tIns="0" rIns="0" bIns="0" rtlCol="0">
            <a:spAutoFit/>
          </a:bodyPr>
          <a:lstStyle/>
          <a:p>
            <a:pPr marL="12700" marR="5080" algn="ctr">
              <a:lnSpc>
                <a:spcPct val="100000"/>
              </a:lnSpc>
            </a:pPr>
            <a:r>
              <a:rPr lang="en-US" sz="7200" spc="-220" dirty="0">
                <a:solidFill>
                  <a:schemeClr val="accent6"/>
                </a:solidFill>
              </a:rPr>
              <a:t>Thank You</a:t>
            </a:r>
            <a:endParaRPr lang="en-US" sz="7200" spc="-80" dirty="0">
              <a:solidFill>
                <a:schemeClr val="accent6"/>
              </a:solidFill>
            </a:endParaRPr>
          </a:p>
        </p:txBody>
      </p:sp>
    </p:spTree>
    <p:extLst>
      <p:ext uri="{BB962C8B-B14F-4D97-AF65-F5344CB8AC3E}">
        <p14:creationId xmlns:p14="http://schemas.microsoft.com/office/powerpoint/2010/main" val="367818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02B3C-B1CC-7492-19DA-5FC90188914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AB4E893-B8A3-69D9-D24A-89072A5F1E15}"/>
              </a:ext>
            </a:extLst>
          </p:cNvPr>
          <p:cNvSpPr/>
          <p:nvPr/>
        </p:nvSpPr>
        <p:spPr>
          <a:xfrm>
            <a:off x="1666240" y="11430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BF882566-D69D-CFE7-520E-8121905B132C}"/>
              </a:ext>
            </a:extLst>
          </p:cNvPr>
          <p:cNvSpPr/>
          <p:nvPr/>
        </p:nvSpPr>
        <p:spPr>
          <a:xfrm>
            <a:off x="1666240" y="129857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711D9362-4172-7F6A-615B-3FCB5994B07A}"/>
              </a:ext>
            </a:extLst>
          </p:cNvPr>
          <p:cNvGraphicFramePr/>
          <p:nvPr>
            <p:extLst>
              <p:ext uri="{D42A27DB-BD31-4B8C-83A1-F6EECF244321}">
                <p14:modId xmlns:p14="http://schemas.microsoft.com/office/powerpoint/2010/main" val="225641357"/>
              </p:ext>
            </p:extLst>
          </p:nvPr>
        </p:nvGraphicFramePr>
        <p:xfrm>
          <a:off x="208280" y="0"/>
          <a:ext cx="8610600" cy="133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a:extLst>
              <a:ext uri="{FF2B5EF4-FFF2-40B4-BE49-F238E27FC236}">
                <a16:creationId xmlns:a16="http://schemas.microsoft.com/office/drawing/2014/main" id="{13B6ADA5-A3E3-8DFA-91D7-85E7DA4F3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454152"/>
            <a:ext cx="9144000" cy="3346448"/>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5A5EE6DE-C48C-A101-22BF-E836776DF309}"/>
              </a:ext>
            </a:extLst>
          </p:cNvPr>
          <p:cNvSpPr txBox="1">
            <a:spLocks/>
          </p:cNvSpPr>
          <p:nvPr/>
        </p:nvSpPr>
        <p:spPr>
          <a:xfrm>
            <a:off x="158383" y="46948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IN" sz="1400" dirty="0">
                <a:hlinkClick r:id="rId8"/>
              </a:rPr>
              <a:t>Data Engineering Pipeline</a:t>
            </a:r>
            <a:endParaRPr lang="en-IN" sz="1400" dirty="0"/>
          </a:p>
          <a:p>
            <a:pPr marL="12700" marR="5080"/>
            <a:r>
              <a:rPr lang="en-US" sz="1400" dirty="0">
                <a:hlinkClick r:id="rId9"/>
              </a:rPr>
              <a:t>The 6 Categories of Data</a:t>
            </a:r>
            <a:r>
              <a:rPr lang="en-US" sz="1400" dirty="0"/>
              <a:t> </a:t>
            </a:r>
          </a:p>
          <a:p>
            <a:pPr marL="12700" marR="5080"/>
            <a:r>
              <a:rPr lang="en-US" sz="1400" dirty="0">
                <a:hlinkClick r:id="rId10"/>
              </a:rPr>
              <a:t>DB Types </a:t>
            </a:r>
            <a:endParaRPr lang="en-US" sz="1400" dirty="0"/>
          </a:p>
          <a:p>
            <a:pPr marL="12700" marR="5080"/>
            <a:r>
              <a:rPr lang="en-IN" sz="1500" kern="0" spc="-220" dirty="0">
                <a:solidFill>
                  <a:schemeClr val="accent6"/>
                </a:solidFill>
              </a:rPr>
              <a:t>Also , can refer Data (Engineering) slides in the “Software Architecture and Patterns “ Training Session Slides</a:t>
            </a:r>
          </a:p>
          <a:p>
            <a:pPr marL="12700" marR="5080"/>
            <a:endParaRPr lang="en-US" sz="1500" kern="0" spc="-80" dirty="0">
              <a:solidFill>
                <a:schemeClr val="accent2"/>
              </a:solidFill>
            </a:endParaRPr>
          </a:p>
        </p:txBody>
      </p:sp>
    </p:spTree>
    <p:extLst>
      <p:ext uri="{BB962C8B-B14F-4D97-AF65-F5344CB8AC3E}">
        <p14:creationId xmlns:p14="http://schemas.microsoft.com/office/powerpoint/2010/main" val="3718233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90199-C9B0-71EB-2B99-D04CFC7D41B7}"/>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EC255B8-9AC1-1383-1835-A59C243D6B9B}"/>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2B2FAF33-EE46-B094-D738-A13064C0C599}"/>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4AD00F76-1B33-BEA7-1A1B-6809D0EF5906}"/>
              </a:ext>
            </a:extLst>
          </p:cNvPr>
          <p:cNvGraphicFramePr/>
          <p:nvPr>
            <p:extLst>
              <p:ext uri="{D42A27DB-BD31-4B8C-83A1-F6EECF244321}">
                <p14:modId xmlns:p14="http://schemas.microsoft.com/office/powerpoint/2010/main" val="421847819"/>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Knowledge Representation - Tpoint Tech">
            <a:extLst>
              <a:ext uri="{FF2B5EF4-FFF2-40B4-BE49-F238E27FC236}">
                <a16:creationId xmlns:a16="http://schemas.microsoft.com/office/drawing/2014/main" id="{AEC1E1B1-D960-407B-0408-042855A0B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35164"/>
            <a:ext cx="8991599" cy="400827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D708713E-7CC1-D688-5873-299834DB0BF9}"/>
              </a:ext>
            </a:extLst>
          </p:cNvPr>
          <p:cNvSpPr txBox="1">
            <a:spLocks/>
          </p:cNvSpPr>
          <p:nvPr/>
        </p:nvSpPr>
        <p:spPr>
          <a:xfrm>
            <a:off x="-1906" y="5002442"/>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200" dirty="0">
                <a:hlinkClick r:id="rId8"/>
              </a:rPr>
              <a:t>Knowledge Based Agent</a:t>
            </a:r>
            <a:endParaRPr lang="en-US" sz="1200" dirty="0"/>
          </a:p>
          <a:p>
            <a:pPr marL="12700" marR="5080"/>
            <a:r>
              <a:rPr lang="en-IN" sz="1200" dirty="0">
                <a:hlinkClick r:id="rId9"/>
              </a:rPr>
              <a:t>A Knowledge Representation </a:t>
            </a:r>
            <a:r>
              <a:rPr lang="en-IN" sz="1200" dirty="0" err="1">
                <a:hlinkClick r:id="rId9"/>
              </a:rPr>
              <a:t>Practionary</a:t>
            </a:r>
            <a:endParaRPr lang="en-IN" sz="1200" dirty="0"/>
          </a:p>
          <a:p>
            <a:pPr marL="12700" marR="5080"/>
            <a:r>
              <a:rPr lang="en-US" sz="1200" dirty="0">
                <a:hlinkClick r:id="rId10"/>
              </a:rPr>
              <a:t>Data types In Machine Learning</a:t>
            </a:r>
            <a:endParaRPr lang="en-US" sz="1200" dirty="0"/>
          </a:p>
        </p:txBody>
      </p:sp>
    </p:spTree>
    <p:extLst>
      <p:ext uri="{BB962C8B-B14F-4D97-AF65-F5344CB8AC3E}">
        <p14:creationId xmlns:p14="http://schemas.microsoft.com/office/powerpoint/2010/main" val="372683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223E-7342-8333-7C2F-FE531167314C}"/>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BE4B6CC-8B69-526B-DBB6-D2EDDE1DCFE4}"/>
              </a:ext>
            </a:extLst>
          </p:cNvPr>
          <p:cNvSpPr/>
          <p:nvPr/>
        </p:nvSpPr>
        <p:spPr>
          <a:xfrm flipV="1">
            <a:off x="1676400" y="1402081"/>
            <a:ext cx="2693035" cy="45719"/>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BA7EF6CE-5B77-6D43-80CD-4C4147990972}"/>
              </a:ext>
            </a:extLst>
          </p:cNvPr>
          <p:cNvSpPr/>
          <p:nvPr/>
        </p:nvSpPr>
        <p:spPr>
          <a:xfrm>
            <a:off x="1676399" y="126536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47D0441D-2E10-E944-806C-280A82DE67A9}"/>
              </a:ext>
            </a:extLst>
          </p:cNvPr>
          <p:cNvGraphicFramePr/>
          <p:nvPr>
            <p:extLst>
              <p:ext uri="{D42A27DB-BD31-4B8C-83A1-F6EECF244321}">
                <p14:modId xmlns:p14="http://schemas.microsoft.com/office/powerpoint/2010/main" val="960824609"/>
              </p:ext>
            </p:extLst>
          </p:nvPr>
        </p:nvGraphicFramePr>
        <p:xfrm>
          <a:off x="228600" y="-291252"/>
          <a:ext cx="8686800" cy="18643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Explore Types of Data Analysis: Unleash the Power of Information">
            <a:extLst>
              <a:ext uri="{FF2B5EF4-FFF2-40B4-BE49-F238E27FC236}">
                <a16:creationId xmlns:a16="http://schemas.microsoft.com/office/drawing/2014/main" id="{6B7755AD-385C-2FAB-4256-7E34BDF1F5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1573062"/>
            <a:ext cx="8610600" cy="3660502"/>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DAE96B58-8875-BA9D-A962-8CF2303535F8}"/>
              </a:ext>
            </a:extLst>
          </p:cNvPr>
          <p:cNvSpPr txBox="1">
            <a:spLocks/>
          </p:cNvSpPr>
          <p:nvPr/>
        </p:nvSpPr>
        <p:spPr>
          <a:xfrm>
            <a:off x="290463" y="5143381"/>
            <a:ext cx="8624937" cy="8002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400" dirty="0">
                <a:hlinkClick r:id="rId8"/>
              </a:rPr>
              <a:t>8 Types of Data Analysis</a:t>
            </a:r>
            <a:endParaRPr lang="en-US" sz="1400" dirty="0"/>
          </a:p>
          <a:p>
            <a:pPr marL="12700" marR="5080"/>
            <a:r>
              <a:rPr lang="en-US" sz="1400" dirty="0">
                <a:hlinkClick r:id="rId9"/>
              </a:rPr>
              <a:t>What Is Diagnostic Analytics? How It Works and Examples</a:t>
            </a:r>
            <a:endParaRPr lang="en-US" sz="2400" kern="0" spc="-80" dirty="0">
              <a:solidFill>
                <a:schemeClr val="accent2"/>
              </a:solidFill>
            </a:endParaRPr>
          </a:p>
        </p:txBody>
      </p:sp>
    </p:spTree>
    <p:extLst>
      <p:ext uri="{BB962C8B-B14F-4D97-AF65-F5344CB8AC3E}">
        <p14:creationId xmlns:p14="http://schemas.microsoft.com/office/powerpoint/2010/main" val="231377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3538A-4822-2101-09E3-B62C33A66509}"/>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445B97D7-F46A-1976-2162-565137EB80E5}"/>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47A6F8CA-6638-1C5A-739D-8A09E047A438}"/>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749AF6A1-26C5-6BF4-CDBD-5F0EE80F5E56}"/>
              </a:ext>
            </a:extLst>
          </p:cNvPr>
          <p:cNvGraphicFramePr/>
          <p:nvPr>
            <p:extLst>
              <p:ext uri="{D42A27DB-BD31-4B8C-83A1-F6EECF244321}">
                <p14:modId xmlns:p14="http://schemas.microsoft.com/office/powerpoint/2010/main" val="1769218627"/>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0B5F32E1-C921-4E1D-8C3E-28C89950E98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335165"/>
            <a:ext cx="9144000" cy="415569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468B08BF-405B-889E-CCA8-7EBB4C04CEDF}"/>
              </a:ext>
            </a:extLst>
          </p:cNvPr>
          <p:cNvSpPr txBox="1">
            <a:spLocks/>
          </p:cNvSpPr>
          <p:nvPr/>
        </p:nvSpPr>
        <p:spPr>
          <a:xfrm>
            <a:off x="228600" y="5358825"/>
            <a:ext cx="8624937" cy="58477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400" dirty="0">
                <a:hlinkClick r:id="rId8"/>
              </a:rPr>
              <a:t>Introduction to CRISP DM Framework for Data Science and Machine Learning</a:t>
            </a:r>
            <a:endParaRPr lang="en-US" sz="2400" kern="0" spc="-80" dirty="0">
              <a:solidFill>
                <a:schemeClr val="accent2"/>
              </a:solidFill>
            </a:endParaRPr>
          </a:p>
        </p:txBody>
      </p:sp>
    </p:spTree>
    <p:extLst>
      <p:ext uri="{BB962C8B-B14F-4D97-AF65-F5344CB8AC3E}">
        <p14:creationId xmlns:p14="http://schemas.microsoft.com/office/powerpoint/2010/main" val="69234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89565-3856-8532-CA23-2C9AEB691DE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ADD654EB-1E21-8A78-521E-E5BAB3608F05}"/>
              </a:ext>
            </a:extLst>
          </p:cNvPr>
          <p:cNvSpPr/>
          <p:nvPr/>
        </p:nvSpPr>
        <p:spPr>
          <a:xfrm>
            <a:off x="1666239" y="1002962"/>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C2C57F93-3158-F0BD-11A3-611CEE0D5659}"/>
              </a:ext>
            </a:extLst>
          </p:cNvPr>
          <p:cNvSpPr/>
          <p:nvPr/>
        </p:nvSpPr>
        <p:spPr>
          <a:xfrm>
            <a:off x="1666240" y="83861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4204560F-D2C9-B0FE-875C-195A1E144BC0}"/>
              </a:ext>
            </a:extLst>
          </p:cNvPr>
          <p:cNvGraphicFramePr/>
          <p:nvPr>
            <p:extLst>
              <p:ext uri="{D42A27DB-BD31-4B8C-83A1-F6EECF244321}">
                <p14:modId xmlns:p14="http://schemas.microsoft.com/office/powerpoint/2010/main" val="1933248525"/>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7AC6BA85-C397-3B3A-E05D-00C84C2AF070}"/>
              </a:ext>
            </a:extLst>
          </p:cNvPr>
          <p:cNvSpPr txBox="1">
            <a:spLocks/>
          </p:cNvSpPr>
          <p:nvPr/>
        </p:nvSpPr>
        <p:spPr>
          <a:xfrm>
            <a:off x="51887" y="3682447"/>
            <a:ext cx="9015912" cy="230832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000" kern="0" spc="-80" dirty="0">
                <a:solidFill>
                  <a:schemeClr val="accent2"/>
                </a:solidFill>
              </a:rPr>
              <a:t>For Further Exploration –</a:t>
            </a:r>
          </a:p>
          <a:p>
            <a:pPr marL="12700" marR="5080"/>
            <a:r>
              <a:rPr lang="en-US" sz="1000" dirty="0">
                <a:hlinkClick r:id="rId7"/>
              </a:rPr>
              <a:t>Data Cleaning In 5 Easy Steps + Examples</a:t>
            </a:r>
            <a:endParaRPr lang="en-US" sz="1000" dirty="0"/>
          </a:p>
          <a:p>
            <a:pPr marL="12700" marR="5080"/>
            <a:r>
              <a:rPr lang="en-US" sz="1000" dirty="0">
                <a:hlinkClick r:id="rId8"/>
              </a:rPr>
              <a:t>A Comprehensive Guide to Mastering Exploratory Data Analysis</a:t>
            </a:r>
            <a:endParaRPr lang="en-US" sz="1000" dirty="0"/>
          </a:p>
          <a:p>
            <a:pPr marL="12700" marR="5080"/>
            <a:r>
              <a:rPr lang="en-US" sz="1000" dirty="0">
                <a:hlinkClick r:id="rId9"/>
              </a:rPr>
              <a:t>Detecting and Treating Outliers | Treating the odd one out!</a:t>
            </a:r>
            <a:endParaRPr lang="en-US" sz="1000" dirty="0"/>
          </a:p>
          <a:p>
            <a:pPr marL="12700" marR="5080"/>
            <a:r>
              <a:rPr lang="en-US" sz="1000" dirty="0">
                <a:hlinkClick r:id="rId10"/>
              </a:rPr>
              <a:t>Data Leakage in Machine Learning - MachineLearningMastery.com</a:t>
            </a:r>
            <a:endParaRPr lang="en-US" sz="1000" dirty="0"/>
          </a:p>
          <a:p>
            <a:pPr marL="12700" marR="5080"/>
            <a:r>
              <a:rPr lang="en-US" sz="1000" dirty="0">
                <a:hlinkClick r:id="rId11"/>
              </a:rPr>
              <a:t>Data Science from Scratch</a:t>
            </a:r>
            <a:endParaRPr lang="en-US" sz="1000" dirty="0"/>
          </a:p>
          <a:p>
            <a:pPr marL="12700" marR="5080"/>
            <a:r>
              <a:rPr lang="en-IN" sz="1000" dirty="0">
                <a:hlinkClick r:id="rId12"/>
              </a:rPr>
              <a:t>Fundamentals of Data Visualization</a:t>
            </a:r>
            <a:endParaRPr lang="en-IN" sz="1000" dirty="0"/>
          </a:p>
          <a:p>
            <a:pPr marL="12700" marR="5080"/>
            <a:r>
              <a:rPr lang="en-US" sz="1000" dirty="0">
                <a:hlinkClick r:id="rId13"/>
              </a:rPr>
              <a:t>What is Feature Engineering? </a:t>
            </a:r>
            <a:endParaRPr lang="en-US" sz="1000" dirty="0"/>
          </a:p>
          <a:p>
            <a:pPr marL="12700" marR="5080"/>
            <a:r>
              <a:rPr lang="en-US" sz="1000" dirty="0">
                <a:hlinkClick r:id="rId14"/>
              </a:rPr>
              <a:t>What is Feature Scaling and Why is it Important?</a:t>
            </a:r>
            <a:r>
              <a:rPr lang="en-US" sz="1000" dirty="0"/>
              <a:t> </a:t>
            </a:r>
          </a:p>
          <a:p>
            <a:pPr marL="12700" marR="5080"/>
            <a:r>
              <a:rPr lang="en-US" sz="1000" dirty="0">
                <a:hlinkClick r:id="rId15"/>
              </a:rPr>
              <a:t>Feature Selection in Machine Learning</a:t>
            </a:r>
            <a:endParaRPr lang="en-US" sz="1000" dirty="0"/>
          </a:p>
          <a:p>
            <a:pPr marL="12700" marR="5080"/>
            <a:r>
              <a:rPr lang="en-IN" sz="1000" dirty="0">
                <a:hlinkClick r:id="rId16"/>
              </a:rPr>
              <a:t>Transfer Entropy for Feature Selection</a:t>
            </a:r>
            <a:endParaRPr lang="en-IN" sz="1000" dirty="0"/>
          </a:p>
          <a:p>
            <a:pPr marL="12700" marR="5080"/>
            <a:r>
              <a:rPr lang="en-IN" sz="1000" dirty="0">
                <a:hlinkClick r:id="rId17"/>
              </a:rPr>
              <a:t>Assumption Selection and Feature Selection</a:t>
            </a:r>
            <a:endParaRPr lang="en-IN" sz="1000" dirty="0"/>
          </a:p>
          <a:p>
            <a:pPr marL="12700" marR="5080"/>
            <a:r>
              <a:rPr lang="en-US" sz="1000" dirty="0">
                <a:hlinkClick r:id="rId18"/>
              </a:rPr>
              <a:t>Categorical data: Feature crosses</a:t>
            </a:r>
            <a:endParaRPr lang="en-US" sz="1000" dirty="0"/>
          </a:p>
          <a:p>
            <a:pPr marL="12700" marR="5080"/>
            <a:r>
              <a:rPr lang="en-US" sz="1000" dirty="0">
                <a:hlinkClick r:id="rId19"/>
              </a:rPr>
              <a:t>Python-Feature-Engineering-Cookbook</a:t>
            </a:r>
            <a:endParaRPr lang="en-US" sz="1000" dirty="0"/>
          </a:p>
          <a:p>
            <a:pPr marL="12700" marR="5080"/>
            <a:r>
              <a:rPr lang="en-US" sz="1000" dirty="0">
                <a:hlinkClick r:id="rId20"/>
              </a:rPr>
              <a:t>Feature Engineering for Machine Learning</a:t>
            </a:r>
            <a:endParaRPr lang="en-US" sz="1000" dirty="0"/>
          </a:p>
        </p:txBody>
      </p:sp>
      <p:pic>
        <p:nvPicPr>
          <p:cNvPr id="4098" name="Picture 2" descr="Feature Engineeering flow chart diagram">
            <a:extLst>
              <a:ext uri="{FF2B5EF4-FFF2-40B4-BE49-F238E27FC236}">
                <a16:creationId xmlns:a16="http://schemas.microsoft.com/office/drawing/2014/main" id="{68A3AA4F-F15E-1D9C-4C78-B0682412552A}"/>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24400" y="1138463"/>
            <a:ext cx="4114799" cy="23764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23A967F-2BD5-4102-4A52-719D2E975D96}"/>
              </a:ext>
            </a:extLst>
          </p:cNvPr>
          <p:cNvPicPr>
            <a:picLocks noChangeAspect="1"/>
          </p:cNvPicPr>
          <p:nvPr/>
        </p:nvPicPr>
        <p:blipFill>
          <a:blip r:embed="rId22"/>
          <a:stretch>
            <a:fillRect/>
          </a:stretch>
        </p:blipFill>
        <p:spPr>
          <a:xfrm>
            <a:off x="81412" y="1138463"/>
            <a:ext cx="4443914" cy="2514720"/>
          </a:xfrm>
          <a:prstGeom prst="rect">
            <a:avLst/>
          </a:prstGeom>
        </p:spPr>
      </p:pic>
    </p:spTree>
    <p:extLst>
      <p:ext uri="{BB962C8B-B14F-4D97-AF65-F5344CB8AC3E}">
        <p14:creationId xmlns:p14="http://schemas.microsoft.com/office/powerpoint/2010/main" val="21668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A0C4B-0598-489B-6BC9-C6A94CDFC11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DC8120A-6A3F-4A06-92E0-7D978653DF34}"/>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8966945D-371C-939B-E1D2-9F9D8A7F8A68}"/>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F3578D46-CA97-A927-58DC-D9272C026B48}"/>
              </a:ext>
            </a:extLst>
          </p:cNvPr>
          <p:cNvGraphicFramePr/>
          <p:nvPr>
            <p:extLst>
              <p:ext uri="{D42A27DB-BD31-4B8C-83A1-F6EECF244321}">
                <p14:modId xmlns:p14="http://schemas.microsoft.com/office/powerpoint/2010/main" val="1459576233"/>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24506984-00E8-3DE3-9558-9FC69C4FC79C}"/>
              </a:ext>
            </a:extLst>
          </p:cNvPr>
          <p:cNvSpPr txBox="1">
            <a:spLocks/>
          </p:cNvSpPr>
          <p:nvPr/>
        </p:nvSpPr>
        <p:spPr>
          <a:xfrm>
            <a:off x="238760" y="1357464"/>
            <a:ext cx="8839200" cy="507831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Most AI/ML/DL </a:t>
            </a:r>
            <a:r>
              <a:rPr lang="en-US" sz="2000" kern="0" spc="-220" dirty="0" err="1">
                <a:solidFill>
                  <a:schemeClr val="accent6"/>
                </a:solidFill>
              </a:rPr>
              <a:t>etc</a:t>
            </a:r>
            <a:r>
              <a:rPr lang="en-US" sz="2000" kern="0" spc="-220" dirty="0">
                <a:solidFill>
                  <a:schemeClr val="accent6"/>
                </a:solidFill>
              </a:rPr>
              <a:t> Algorithms’ intent is to find f(x) in “y = f(x)” based on data provided for x(&amp; y). Mainly x &amp; y here are multivariable(i.e. a variable that can contain many values at different times of measurements) i.e. tabular data of samples of x(&amp; y) e.g. as below – </a:t>
            </a:r>
          </a:p>
          <a:p>
            <a:pPr marL="12700" marR="5080"/>
            <a:endParaRPr lang="en-US" sz="2000" kern="0" spc="-220" dirty="0">
              <a:solidFill>
                <a:schemeClr val="accent6"/>
              </a:solidFill>
            </a:endParaRP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endParaRPr lang="en-US" sz="1500" kern="0" spc="-220" dirty="0">
              <a:solidFill>
                <a:schemeClr val="accent6"/>
              </a:solidFill>
            </a:endParaRPr>
          </a:p>
          <a:p>
            <a:pPr marL="12700" marR="5080"/>
            <a:endParaRPr lang="en-US" sz="1500" kern="0" spc="-220" dirty="0">
              <a:solidFill>
                <a:schemeClr val="accent6"/>
              </a:solidFill>
            </a:endParaRPr>
          </a:p>
          <a:p>
            <a:pPr marL="12700" marR="5080"/>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And such f(x)  is called parametric model. There are other models also called non-parametric models that will be discussed later.</a:t>
            </a:r>
          </a:p>
          <a:p>
            <a:pPr marL="12700" marR="5080"/>
            <a:endParaRPr lang="en-US" sz="2400" kern="0" spc="-80" dirty="0">
              <a:solidFill>
                <a:schemeClr val="accent6"/>
              </a:solidFill>
            </a:endParaRPr>
          </a:p>
        </p:txBody>
      </p:sp>
      <p:pic>
        <p:nvPicPr>
          <p:cNvPr id="2050" name="Picture 2" descr="Applying Multiple Linear Regression in house price prediction | by Antony  Christopher | Analytics Vidhya | Medium">
            <a:extLst>
              <a:ext uri="{FF2B5EF4-FFF2-40B4-BE49-F238E27FC236}">
                <a16:creationId xmlns:a16="http://schemas.microsoft.com/office/drawing/2014/main" id="{69CE7C94-25B6-304E-CDEE-9E9FE00E00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 y="4267199"/>
            <a:ext cx="8096250" cy="1066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D33AD86-E0AF-D885-1292-EA13BA6194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40" y="2643525"/>
            <a:ext cx="9144000" cy="7045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3265446-B300-AA65-5412-4557E1746E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760" y="3419475"/>
            <a:ext cx="6267450"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6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3B46A-131D-3780-9E0A-D94B074372A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23574BB6-4DCF-1DD4-F1C9-65AD735D3CFA}"/>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BFBD7656-AF3D-07CC-9E76-B44FB6C0BC42}"/>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611FCCB7-C83D-C87A-39E9-C958A0484654}"/>
              </a:ext>
            </a:extLst>
          </p:cNvPr>
          <p:cNvGraphicFramePr/>
          <p:nvPr>
            <p:extLst>
              <p:ext uri="{D42A27DB-BD31-4B8C-83A1-F6EECF244321}">
                <p14:modId xmlns:p14="http://schemas.microsoft.com/office/powerpoint/2010/main" val="2383109512"/>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BDEBB443-C56D-B71C-2470-775AEC4946BD}"/>
              </a:ext>
            </a:extLst>
          </p:cNvPr>
          <p:cNvSpPr txBox="1">
            <a:spLocks/>
          </p:cNvSpPr>
          <p:nvPr/>
        </p:nvSpPr>
        <p:spPr>
          <a:xfrm>
            <a:off x="182376" y="1283480"/>
            <a:ext cx="8624937" cy="30623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200" b="0" i="0" dirty="0">
                <a:solidFill>
                  <a:srgbClr val="1F2328"/>
                </a:solidFill>
                <a:effectLst/>
                <a:latin typeface="-apple-system"/>
              </a:rPr>
              <a:t> </a:t>
            </a:r>
            <a:r>
              <a:rPr lang="en-US" sz="1100" kern="0" spc="-80" dirty="0" err="1">
                <a:solidFill>
                  <a:schemeClr val="accent2"/>
                </a:solidFill>
              </a:rPr>
              <a:t>i</a:t>
            </a:r>
            <a:r>
              <a:rPr lang="en-US" sz="1100" kern="0" spc="-80" dirty="0">
                <a:solidFill>
                  <a:schemeClr val="accent2"/>
                </a:solidFill>
              </a:rPr>
              <a:t>) </a:t>
            </a:r>
            <a:r>
              <a:rPr lang="en-US" sz="1100" kern="0" spc="-80" dirty="0">
                <a:solidFill>
                  <a:srgbClr val="FFC000"/>
                </a:solidFill>
              </a:rPr>
              <a:t>Statistics &amp; Probability</a:t>
            </a:r>
            <a:r>
              <a:rPr lang="en-US" sz="1100" kern="0" spc="-80" dirty="0">
                <a:solidFill>
                  <a:schemeClr val="accent2"/>
                </a:solidFill>
              </a:rPr>
              <a:t> - Very helpful for Descriptive Analytics(including EDA[Exploratory Data Analysis] &amp; to some extent DV[Data Visualization]) &amp; can provide non-deterministic/probabilistic values as needed by Linear Algebra data representation below. Also, can be helpful in handling </a:t>
            </a:r>
            <a:r>
              <a:rPr lang="en-US" sz="1100" kern="0" spc="-80" dirty="0" err="1">
                <a:solidFill>
                  <a:schemeClr val="accent2"/>
                </a:solidFill>
              </a:rPr>
              <a:t>uncertainity</a:t>
            </a:r>
            <a:r>
              <a:rPr lang="en-US" sz="1100" kern="0" spc="-80" dirty="0">
                <a:solidFill>
                  <a:schemeClr val="accent2"/>
                </a:solidFill>
              </a:rPr>
              <a:t>, quantifying likelihood, assessing model performance etc.</a:t>
            </a:r>
            <a:br>
              <a:rPr lang="en-US" sz="1100" kern="0" spc="-80" dirty="0">
                <a:solidFill>
                  <a:schemeClr val="accent2"/>
                </a:solidFill>
              </a:rPr>
            </a:br>
            <a:r>
              <a:rPr lang="en-US" sz="1100" kern="0" spc="-80" dirty="0">
                <a:solidFill>
                  <a:schemeClr val="accent2"/>
                </a:solidFill>
              </a:rPr>
              <a:t>  ii) </a:t>
            </a:r>
            <a:r>
              <a:rPr lang="en-US" sz="1100" kern="0" spc="-80" dirty="0">
                <a:solidFill>
                  <a:srgbClr val="FFC000"/>
                </a:solidFill>
              </a:rPr>
              <a:t>Linear Algebra </a:t>
            </a:r>
            <a:r>
              <a:rPr lang="en-US" sz="1100" kern="0" spc="-80" dirty="0">
                <a:solidFill>
                  <a:schemeClr val="accent2"/>
                </a:solidFill>
              </a:rPr>
              <a:t>- Representing (non-)deterministic values in the form of sparse(/dense) vectors/matrices in efficient array or other structures &amp; further (parallel) processing like inferential statistics(for non-deterministic values), proximity measures(e.g. distance or similarity[in general normalized-distance = 1 - normalized-similarity]), matrix factorizations </a:t>
            </a:r>
            <a:r>
              <a:rPr lang="en-US" sz="1100" kern="0" spc="-80" dirty="0" err="1">
                <a:solidFill>
                  <a:schemeClr val="accent2"/>
                </a:solidFill>
              </a:rPr>
              <a:t>etc</a:t>
            </a:r>
            <a:r>
              <a:rPr lang="en-US" sz="1100" kern="0" spc="-80" dirty="0">
                <a:solidFill>
                  <a:schemeClr val="accent2"/>
                </a:solidFill>
              </a:rPr>
              <a:t> to gain insights via proper model development.</a:t>
            </a:r>
            <a:br>
              <a:rPr lang="en-US" sz="1100" kern="0" spc="-80" dirty="0">
                <a:solidFill>
                  <a:schemeClr val="accent2"/>
                </a:solidFill>
              </a:rPr>
            </a:br>
            <a:r>
              <a:rPr lang="en-US" sz="1100" kern="0" spc="-80" dirty="0">
                <a:solidFill>
                  <a:schemeClr val="accent2"/>
                </a:solidFill>
              </a:rPr>
              <a:t>  iii) </a:t>
            </a:r>
            <a:r>
              <a:rPr lang="en-US" sz="1100" kern="0" spc="-80" dirty="0">
                <a:solidFill>
                  <a:srgbClr val="FFC000"/>
                </a:solidFill>
              </a:rPr>
              <a:t>Multivariable Calculus </a:t>
            </a:r>
            <a:r>
              <a:rPr lang="en-US" sz="1100" kern="0" spc="-80" dirty="0">
                <a:solidFill>
                  <a:schemeClr val="accent2"/>
                </a:solidFill>
              </a:rPr>
              <a:t>- mainly used for optimizing the (hyper)parameters of the model or representing the </a:t>
            </a:r>
            <a:r>
              <a:rPr lang="en-US" sz="1100" kern="0" spc="-80" dirty="0">
                <a:solidFill>
                  <a:schemeClr val="accent2"/>
                </a:solidFill>
                <a:hlinkClick r:id="rId7">
                  <a:extLst>
                    <a:ext uri="{A12FA001-AC4F-418D-AE19-62706E023703}">
                      <ahyp:hlinkClr xmlns:ahyp="http://schemas.microsoft.com/office/drawing/2018/hyperlinkcolor" val="tx"/>
                    </a:ext>
                  </a:extLst>
                </a:hlinkClick>
              </a:rPr>
              <a:t>Scientific ML</a:t>
            </a:r>
            <a:r>
              <a:rPr lang="en-US" sz="1100" kern="0" spc="-80" dirty="0">
                <a:solidFill>
                  <a:schemeClr val="accent2"/>
                </a:solidFill>
              </a:rPr>
              <a:t> Modelling equations(similar to linear regression).Again here (hyper)parameters can be stochastic as well wherein the values in general are non-deterministic/probabilistic.</a:t>
            </a:r>
            <a:br>
              <a:rPr lang="en-US" sz="1100" kern="0" spc="-80" dirty="0">
                <a:solidFill>
                  <a:schemeClr val="accent2"/>
                </a:solidFill>
              </a:rPr>
            </a:br>
            <a:r>
              <a:rPr lang="en-US" sz="1100" kern="0" spc="-80" dirty="0">
                <a:solidFill>
                  <a:schemeClr val="accent2"/>
                </a:solidFill>
              </a:rPr>
              <a:t>  iv) </a:t>
            </a:r>
            <a:r>
              <a:rPr lang="en-US" sz="1100" kern="0" spc="-80" dirty="0">
                <a:solidFill>
                  <a:srgbClr val="FFC000"/>
                </a:solidFill>
              </a:rPr>
              <a:t>Topology/Geometry </a:t>
            </a:r>
            <a:r>
              <a:rPr lang="en-US" sz="1100" kern="0" spc="-80" dirty="0">
                <a:solidFill>
                  <a:schemeClr val="accent2"/>
                </a:solidFill>
              </a:rPr>
              <a:t>- Topological/Geometric Intuition behind the Probability, Linear Algebra &amp; Calculus above &amp; Image Analysis/Interpretation/Processing in general. By the way, Graph is a special case of Topology. Basically, Graphs have normal nodes &amp; straight edges while Topology has </a:t>
            </a:r>
            <a:r>
              <a:rPr lang="en-US" sz="1100" kern="0" spc="-80" dirty="0">
                <a:solidFill>
                  <a:schemeClr val="accent2"/>
                </a:solidFill>
                <a:hlinkClick r:id="rId8">
                  <a:extLst>
                    <a:ext uri="{A12FA001-AC4F-418D-AE19-62706E023703}">
                      <ahyp:hlinkClr xmlns:ahyp="http://schemas.microsoft.com/office/drawing/2018/hyperlinkcolor" val="tx"/>
                    </a:ext>
                  </a:extLst>
                </a:hlinkClick>
              </a:rPr>
              <a:t>faces</a:t>
            </a:r>
            <a:r>
              <a:rPr lang="en-US" sz="1100" kern="0" spc="-80" dirty="0">
                <a:solidFill>
                  <a:schemeClr val="accent2"/>
                </a:solidFill>
              </a:rPr>
              <a:t>(of any shape as well </a:t>
            </a:r>
            <a:r>
              <a:rPr lang="en-US" sz="1100" kern="0" spc="-80" dirty="0" err="1">
                <a:solidFill>
                  <a:schemeClr val="accent2"/>
                </a:solidFill>
              </a:rPr>
              <a:t>alongwith</a:t>
            </a:r>
            <a:r>
              <a:rPr lang="en-US" sz="1100" kern="0" spc="-80" dirty="0">
                <a:solidFill>
                  <a:schemeClr val="accent2"/>
                </a:solidFill>
              </a:rPr>
              <a:t> facial nodes[i.e. nodes having faces], curved edges, metrics i.e. measurements like length, area, volume but lengths and areas are possible in Graphs as well).</a:t>
            </a:r>
            <a:br>
              <a:rPr lang="en-US" sz="1100" kern="0" spc="-80" dirty="0">
                <a:solidFill>
                  <a:schemeClr val="accent2"/>
                </a:solidFill>
              </a:rPr>
            </a:br>
            <a:r>
              <a:rPr lang="en-US" sz="1100" kern="0" spc="-80" dirty="0">
                <a:solidFill>
                  <a:schemeClr val="accent2"/>
                </a:solidFill>
              </a:rPr>
              <a:t>  v) </a:t>
            </a:r>
            <a:r>
              <a:rPr lang="en-US" sz="1100" kern="0" spc="-80" dirty="0">
                <a:solidFill>
                  <a:srgbClr val="FFC000"/>
                </a:solidFill>
              </a:rPr>
              <a:t>Information Theory </a:t>
            </a:r>
            <a:r>
              <a:rPr lang="en-US" sz="1100" kern="0" spc="-80" dirty="0">
                <a:solidFill>
                  <a:schemeClr val="accent2"/>
                </a:solidFill>
              </a:rPr>
              <a:t>– Mainly used to measure Data Quality. To quantify the amount of info(</a:t>
            </a:r>
            <a:r>
              <a:rPr lang="en-US" sz="1100" kern="0" spc="-80" dirty="0" err="1">
                <a:solidFill>
                  <a:schemeClr val="accent2"/>
                </a:solidFill>
              </a:rPr>
              <a:t>a.k.a</a:t>
            </a:r>
            <a:r>
              <a:rPr lang="en-US" sz="1100" kern="0" spc="-80" dirty="0">
                <a:solidFill>
                  <a:schemeClr val="accent2"/>
                </a:solidFill>
              </a:rPr>
              <a:t> entropy) &amp; measure the accuracy, available in the data sources which ultimately leads to better predictive models. Also, can be helpful in good feature selection, decision tree building, cross-entropy loss, Viterbi Algo(commonly used in NLP) &amp; even encoder-decoder modelling which is at the heart of any Transformer implementation which is the backbone of any DL/LLM/GenAI tool.</a:t>
            </a:r>
          </a:p>
        </p:txBody>
      </p:sp>
      <p:sp>
        <p:nvSpPr>
          <p:cNvPr id="9" name="object 2">
            <a:extLst>
              <a:ext uri="{FF2B5EF4-FFF2-40B4-BE49-F238E27FC236}">
                <a16:creationId xmlns:a16="http://schemas.microsoft.com/office/drawing/2014/main" id="{69CC63CC-3047-9771-49F1-B87CCA25C374}"/>
              </a:ext>
            </a:extLst>
          </p:cNvPr>
          <p:cNvSpPr txBox="1">
            <a:spLocks/>
          </p:cNvSpPr>
          <p:nvPr/>
        </p:nvSpPr>
        <p:spPr>
          <a:xfrm>
            <a:off x="182376" y="4353425"/>
            <a:ext cx="8624937" cy="158504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300" kern="0" spc="-80" dirty="0">
                <a:solidFill>
                  <a:schemeClr val="accent2"/>
                </a:solidFill>
              </a:rPr>
              <a:t>For Further Exploration –</a:t>
            </a:r>
          </a:p>
          <a:p>
            <a:pPr marL="12700" marR="5080"/>
            <a:r>
              <a:rPr lang="en-IN" sz="1000" dirty="0">
                <a:hlinkClick r:id="rId9"/>
              </a:rPr>
              <a:t>Some Great Resources to understand the Maths Behind AI</a:t>
            </a:r>
            <a:endParaRPr lang="en-IN" sz="1000" dirty="0"/>
          </a:p>
          <a:p>
            <a:pPr marL="12700" marR="5080"/>
            <a:r>
              <a:rPr lang="en-IN" sz="1000" dirty="0">
                <a:hlinkClick r:id="rId10"/>
              </a:rPr>
              <a:t>Coding The Matrix</a:t>
            </a:r>
            <a:endParaRPr lang="en-IN" sz="1000" dirty="0"/>
          </a:p>
          <a:p>
            <a:pPr marL="12700" marR="5080"/>
            <a:r>
              <a:rPr lang="en-IN" sz="1000" dirty="0">
                <a:hlinkClick r:id="rId11"/>
              </a:rPr>
              <a:t>9 Distance Measures in </a:t>
            </a:r>
            <a:r>
              <a:rPr lang="en-IN" sz="1000" dirty="0" err="1">
                <a:hlinkClick r:id="rId11"/>
              </a:rPr>
              <a:t>DataScience</a:t>
            </a:r>
            <a:endParaRPr lang="en-IN" sz="1000" dirty="0"/>
          </a:p>
          <a:p>
            <a:pPr marL="12700" marR="5080"/>
            <a:r>
              <a:rPr lang="en-US" sz="1000" dirty="0">
                <a:hlinkClick r:id="rId12"/>
              </a:rPr>
              <a:t>Green Tea Press – Free books by Allen B. Downey</a:t>
            </a:r>
            <a:endParaRPr lang="en-US" sz="1000" dirty="0"/>
          </a:p>
          <a:p>
            <a:pPr marL="12700" marR="5080"/>
            <a:r>
              <a:rPr lang="en-IN" sz="1000" dirty="0">
                <a:hlinkClick r:id="rId13"/>
              </a:rPr>
              <a:t>Algorithms for Optimization</a:t>
            </a:r>
            <a:endParaRPr lang="en-US" sz="1000" dirty="0"/>
          </a:p>
          <a:p>
            <a:pPr marL="12700" marR="5080"/>
            <a:r>
              <a:rPr lang="en-IN" sz="1000" dirty="0">
                <a:hlinkClick r:id="rId14"/>
              </a:rPr>
              <a:t>Bayesian Optimisation</a:t>
            </a:r>
            <a:endParaRPr lang="en-IN" sz="1000" dirty="0"/>
          </a:p>
          <a:p>
            <a:pPr marL="12700" marR="5080"/>
            <a:r>
              <a:rPr lang="en-US" sz="1000" dirty="0">
                <a:hlinkClick r:id="rId15"/>
              </a:rPr>
              <a:t>Bayesian Modeling and Computation in Python</a:t>
            </a:r>
            <a:endParaRPr lang="en-US" sz="1000" dirty="0"/>
          </a:p>
          <a:p>
            <a:pPr marL="12700" marR="5080"/>
            <a:r>
              <a:rPr lang="en-US" sz="1000" dirty="0">
                <a:hlinkClick r:id="rId16"/>
              </a:rPr>
              <a:t>Probability Models for Computer Science</a:t>
            </a:r>
            <a:endParaRPr lang="en-US" sz="1000" dirty="0"/>
          </a:p>
          <a:p>
            <a:pPr marL="12700" marR="5080"/>
            <a:r>
              <a:rPr lang="en-US" sz="1000" dirty="0">
                <a:hlinkClick r:id="rId17"/>
              </a:rPr>
              <a:t>An Introduction to Topological Data Analysis</a:t>
            </a:r>
            <a:endParaRPr lang="en-US" sz="1300" kern="0" spc="-80" dirty="0">
              <a:solidFill>
                <a:schemeClr val="accent2"/>
              </a:solidFill>
            </a:endParaRPr>
          </a:p>
        </p:txBody>
      </p:sp>
    </p:spTree>
    <p:extLst>
      <p:ext uri="{BB962C8B-B14F-4D97-AF65-F5344CB8AC3E}">
        <p14:creationId xmlns:p14="http://schemas.microsoft.com/office/powerpoint/2010/main" val="439544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CF7BB-E7F1-A1F3-994C-3E114644958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265A4EF0-E1E8-ADD3-E7D0-A5E840C26ADF}"/>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DAF04B8D-743B-A127-C40D-B7488871C388}"/>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BC88B390-8EA0-33CB-A4C8-344CB540CDD8}"/>
              </a:ext>
            </a:extLst>
          </p:cNvPr>
          <p:cNvGraphicFramePr/>
          <p:nvPr>
            <p:extLst>
              <p:ext uri="{D42A27DB-BD31-4B8C-83A1-F6EECF244321}">
                <p14:modId xmlns:p14="http://schemas.microsoft.com/office/powerpoint/2010/main" val="3529949975"/>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D54FB9FA-AD63-B553-5827-CE0FE65A5E6E}"/>
              </a:ext>
            </a:extLst>
          </p:cNvPr>
          <p:cNvSpPr txBox="1">
            <a:spLocks/>
          </p:cNvSpPr>
          <p:nvPr/>
        </p:nvSpPr>
        <p:spPr>
          <a:xfrm>
            <a:off x="67578" y="4035385"/>
            <a:ext cx="8624937" cy="19082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N.B. - Some ML algos are based on parametric models while some are based on non-parametric models but most DL algos are based on parametric models                                             </a:t>
            </a:r>
          </a:p>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400" dirty="0">
                <a:hlinkClick r:id="rId7"/>
              </a:rPr>
              <a:t>4 Types of Learning in Machine Learning Explained</a:t>
            </a:r>
            <a:endParaRPr lang="en-US" sz="2400" kern="0" spc="-80" dirty="0">
              <a:solidFill>
                <a:schemeClr val="accent2"/>
              </a:solidFill>
            </a:endParaRPr>
          </a:p>
          <a:p>
            <a:pPr marL="12700" marR="5080"/>
            <a:r>
              <a:rPr lang="en-US" sz="1400" dirty="0">
                <a:hlinkClick r:id="rId8"/>
              </a:rPr>
              <a:t>A Tour of Machine Learning Algorithms</a:t>
            </a:r>
            <a:endParaRPr lang="en-US" sz="1400" dirty="0"/>
          </a:p>
          <a:p>
            <a:pPr marL="12700" marR="5080"/>
            <a:r>
              <a:rPr lang="en-US" sz="1400" dirty="0">
                <a:hlinkClick r:id="rId9"/>
              </a:rPr>
              <a:t>Parametric and Nonparametric Machine Learning Algorithms - MachineLearningMastery.com</a:t>
            </a:r>
            <a:endParaRPr lang="en-US" sz="1400" dirty="0"/>
          </a:p>
          <a:p>
            <a:pPr marL="12700" marR="5080"/>
            <a:r>
              <a:rPr lang="en-US" sz="1400" dirty="0">
                <a:hlinkClick r:id="rId10"/>
              </a:rPr>
              <a:t>What are Parametric Algorithms in Machine Learning??</a:t>
            </a:r>
            <a:endParaRPr lang="en-US" sz="1400" dirty="0"/>
          </a:p>
          <a:p>
            <a:pPr marL="12700" marR="5080"/>
            <a:r>
              <a:rPr lang="en-US" sz="1400" dirty="0">
                <a:hlinkClick r:id="rId11"/>
              </a:rPr>
              <a:t>Algorithm &amp; component reference</a:t>
            </a:r>
            <a:endParaRPr lang="en-US" sz="2400" kern="0" spc="-80" dirty="0">
              <a:solidFill>
                <a:schemeClr val="accent2"/>
              </a:solidFill>
            </a:endParaRPr>
          </a:p>
        </p:txBody>
      </p:sp>
      <p:pic>
        <p:nvPicPr>
          <p:cNvPr id="5124" name="Picture 4" descr="Types of Machine Learning Algorithms | 7wData">
            <a:extLst>
              <a:ext uri="{FF2B5EF4-FFF2-40B4-BE49-F238E27FC236}">
                <a16:creationId xmlns:a16="http://schemas.microsoft.com/office/drawing/2014/main" id="{66498ABF-F530-BE3C-39ED-9C003CE3EF9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138" y="1275914"/>
            <a:ext cx="8888462" cy="275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744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B92261DF0CF34EB4810633B41F348E" ma:contentTypeVersion="12" ma:contentTypeDescription="Create a new document." ma:contentTypeScope="" ma:versionID="0504b6c5dad5cedb559b2ba5661c1516">
  <xsd:schema xmlns:xsd="http://www.w3.org/2001/XMLSchema" xmlns:xs="http://www.w3.org/2001/XMLSchema" xmlns:p="http://schemas.microsoft.com/office/2006/metadata/properties" xmlns:ns2="73c285a4-81d7-45ed-89e3-084ec343ed0e" xmlns:ns3="9eeb171f-62b6-4207-910a-f222f02eca92" targetNamespace="http://schemas.microsoft.com/office/2006/metadata/properties" ma:root="true" ma:fieldsID="ee446bd52ab24cfc94472a148ee352b7" ns2:_="" ns3:_="">
    <xsd:import namespace="73c285a4-81d7-45ed-89e3-084ec343ed0e"/>
    <xsd:import namespace="9eeb171f-62b6-4207-910a-f222f02eca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285a4-81d7-45ed-89e3-084ec343e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eb171f-62b6-4207-910a-f222f02eca9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4ED045-44B0-4818-8BF2-60E776B56E88}">
  <ds:schemaRefs>
    <ds:schemaRef ds:uri="http://schemas.microsoft.com/sharepoint/v3/contenttype/forms"/>
  </ds:schemaRefs>
</ds:datastoreItem>
</file>

<file path=customXml/itemProps2.xml><?xml version="1.0" encoding="utf-8"?>
<ds:datastoreItem xmlns:ds="http://schemas.openxmlformats.org/officeDocument/2006/customXml" ds:itemID="{7845EBFA-FEA7-417E-8860-8460D20694CB}">
  <ds:schemaRefs>
    <ds:schemaRef ds:uri="http://schemas.openxmlformats.org/package/2006/metadata/core-properties"/>
    <ds:schemaRef ds:uri="http://www.w3.org/XML/1998/namespace"/>
    <ds:schemaRef ds:uri="http://schemas.microsoft.com/office/infopath/2007/PartnerControls"/>
    <ds:schemaRef ds:uri="73c285a4-81d7-45ed-89e3-084ec343ed0e"/>
    <ds:schemaRef ds:uri="9eeb171f-62b6-4207-910a-f222f02eca92"/>
    <ds:schemaRef ds:uri="http://schemas.microsoft.com/office/2006/documentManagement/types"/>
    <ds:schemaRef ds:uri="http://purl.org/dc/elements/1.1/"/>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1561FB4F-8CDF-4FC4-86AB-6B9C0823A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285a4-81d7-45ed-89e3-084ec343ed0e"/>
    <ds:schemaRef ds:uri="9eeb171f-62b6-4207-910a-f222f02ec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10277</TotalTime>
  <Words>1895</Words>
  <Application>Microsoft Office PowerPoint</Application>
  <PresentationFormat>Custom</PresentationFormat>
  <Paragraphs>187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Google Sans</vt:lpstr>
      <vt:lpstr>Lucida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Chello</dc:title>
  <dc:creator>Kumar, Harendra (Cognizant)</dc:creator>
  <cp:lastModifiedBy>Ray, Sandip (Cognizant)</cp:lastModifiedBy>
  <cp:revision>341</cp:revision>
  <dcterms:created xsi:type="dcterms:W3CDTF">2020-11-03T17:16:52Z</dcterms:created>
  <dcterms:modified xsi:type="dcterms:W3CDTF">2025-04-22T07:42:20Z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2020-10-21T00:00:00Z</vt:filetime>
  </property>
  <property fmtid="{D5CDD505-2E9C-101B-9397-08002B2CF9AE}" pid="3" name="Creator">
    <vt:lpwstr>Adobe InDesign 15.1 (Macintosh)</vt:lpwstr>
  </property>
  <property fmtid="{D5CDD505-2E9C-101B-9397-08002B2CF9AE}" pid="4" name="LastSaved">
    <vt:filetime>2020-11-03T00:00:00Z</vt:filetime>
  </property>
  <property fmtid="{D5CDD505-2E9C-101B-9397-08002B2CF9AE}" pid="5" name="ContentTypeId">
    <vt:lpwstr>0x0101008FB92261DF0CF34EB4810633B41F348E</vt:lpwstr>
  </property>
</Properties>
</file>