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69E61-4873-586E-9E04-FED9829B1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4064DD-D195-19F2-03C2-59D846D30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D60F36-DAB6-2F06-94F8-7DC4E08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6641E7-C9B4-CBD2-BACD-A4652EFF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E45F9C-CA44-C9A6-7CBE-6A348DA2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0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19422-A651-FB1C-6C3D-EF48D9AC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0038BE-270D-CD58-9337-DB2C9370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0ACAA5-56AE-2A62-C840-776CB3A9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B6160-5D38-AD69-620D-80CD56FB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4DB5E2-3A33-9014-FCB2-815188D8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E1E246-1CD6-CB61-8017-CE9EC5F7A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62828B-A29F-CB03-E249-A99E0C363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5B097E-AE85-81E4-55AB-808396EB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66B5B-F16C-738C-B56C-2A047FBA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285D-E19E-29F6-EC74-803393BE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CC1F5-6A27-2B8C-C6E0-D153043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ABE98-4A93-441B-97CB-43013894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55DF73-BE2A-4400-C1ED-8DD44F8D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2EBDFA-E431-7ECE-BEAB-4E4AEA72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7AA5C1-02BE-A045-A0AE-C9713193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86C34-610E-A37C-0505-CBA799AE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B8CAE0-1225-BB51-9340-6F484218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15083C-5682-ED7E-5F42-7B4A807E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3050D1-D605-5D52-0B96-71010E3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52173A-6694-AD5B-B11E-6D4B13B3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3111A-FD76-8A2B-B162-DF14E96B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95FCEF-8502-CCE7-BC80-8F14F65B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45B150-1CF4-70E9-0AA9-88D5BA22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94C85B-0F4E-A154-4345-5E7DC5CA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BE3AA2-1F99-FB15-FA37-3F9B821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CEE1E0-54CF-A930-EDA4-B3AC0E15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F11FF-15F6-7058-C2E6-45A005D8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2803CF-A6A6-9636-6F27-26C43FDE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C3DF61-B9D3-C987-2932-4E4E04D0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E824118-CD27-816C-0F99-4938A80EA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0B6916-C8BC-82CE-8521-2FE72564A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F853FDB-6080-4E18-6BBC-7AEECA0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402E1DC-81A7-6E56-E81F-CACBE97D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35EBF1-A8D4-E850-FE69-83B0DA8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1D1A3-8C87-F2D0-94D0-F4BED019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2A3CE3-ECEA-F50B-82A1-36239DD4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D83D86-4B41-B173-319B-483E18ED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D15874-AED4-630F-4D60-ADD4CC42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8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BF8FEC-7580-A87C-7290-924D43F5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978CB0-2504-2BA9-1AED-B5E5D230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EEAF10-FAC5-2AEC-1435-2BD5F0AD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DC007-1E32-74D8-80E7-ED6B671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0B9454-F399-A44F-AB1E-57163D92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4760B8-6593-27BB-2C6F-DCF0C5DC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BB5526-E248-5E9C-E442-3F1F2E16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5D3BEC-4AD8-17C4-D06D-FCA8A60E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49995-2633-53D8-0920-C4108F47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AC19E-C3D7-726B-13C6-B5B7E121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77E96F-CE22-2A63-41F2-CD62D36CD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BCEF81-452C-114E-72D6-06395F944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EAFE56-06C1-5E3D-3468-E35B52E3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9084A0-3E90-59AD-9B79-EBD07D7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BC0E5D-6C70-7163-90B4-BB3896BC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6251C7-672D-2EBD-F845-88B36018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9663D7-D4F3-70B1-E391-2786C955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9ACF0A-93EA-BABB-10AB-3C3B78709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3B97-0AE1-4CCE-9680-9C61A03885B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32A1CF-8884-1589-1215-A4B796D05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6421-B133-1B66-D370-6F43C8981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uilding with a lawn in front of it&#10;&#10;Description automatically generated">
            <a:extLst>
              <a:ext uri="{FF2B5EF4-FFF2-40B4-BE49-F238E27FC236}">
                <a16:creationId xmlns:a16="http://schemas.microsoft.com/office/drawing/2014/main" xmlns="" id="{C2FA37AA-A2FC-B34E-8B20-3B078ED3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" r="-1" b="6045"/>
          <a:stretch/>
        </p:blipFill>
        <p:spPr>
          <a:xfrm>
            <a:off x="547545" y="547545"/>
            <a:ext cx="11088962" cy="57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DF84A-CC81-F8A5-1336-4F8D9961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3312" y="352470"/>
            <a:ext cx="4905375" cy="5635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MECE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0AB8A9-9213-7BE1-4042-593A59FD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62" y="1126670"/>
            <a:ext cx="11508378" cy="5391695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1" dirty="0" smtClean="0"/>
              <a:t>Impact </a:t>
            </a:r>
            <a:r>
              <a:rPr lang="en-US" sz="1800" b="1" dirty="0"/>
              <a:t>of Criteria on Rankings:</a:t>
            </a: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Which criteria have the most significant impact on university rankings across different systems?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Are there any criteria that consistently contribute more to a university's ranking across multiple ranking systems?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Trends Over Time:</a:t>
            </a: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How have the rankings of universities changed over the years within each ranking system?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Are there any noticeable trends or patterns in the rankings of universities over time?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Country Comparison:</a:t>
            </a: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How do universities from different countries perform in each ranking system?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Are there any countries that tend to have a higher concentration of top-ranked universities across all systems?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University Metrics:</a:t>
            </a: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How do university-specific metrics, such as the number of students, student-to-staff ratio, etc., correlate with their rankings?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Are there any particular metrics that are strongly correlated with higher rankings?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Changes in Criteria Weighting:</a:t>
            </a: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Have there been any significant changes in the weighting of criteria within each ranking system over time?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How have these changes impacted the rankings of universities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53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103" y="785506"/>
            <a:ext cx="9366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74151"/>
              </a:solidFill>
            </a:endParaRP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18456" y="589563"/>
            <a:ext cx="102543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b="1" dirty="0"/>
              <a:t>University Metrics: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How do university-specific metrics, such as the number of students, student-to-staff ratio, etc., correlate with their rankings?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Are there any particular metrics that are strongly correlated with higher rankings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arenR" startAt="6"/>
            </a:pPr>
            <a:r>
              <a:rPr lang="en-US" b="1" dirty="0"/>
              <a:t>Regional Analysis: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Can you identify any regional trends in university rankings across different systems?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Are universities from certain regions consistently ranked higher or lower compared to others?</a:t>
            </a:r>
            <a:endParaRPr lang="en-US" sz="1600" dirty="0"/>
          </a:p>
          <a:p>
            <a:pPr marL="342900" indent="-342900">
              <a:buFont typeface="+mj-lt"/>
              <a:buAutoNum type="arabicParenR" startAt="6"/>
            </a:pPr>
            <a:r>
              <a:rPr lang="en-US" b="1" dirty="0" smtClean="0"/>
              <a:t>Changes </a:t>
            </a:r>
            <a:r>
              <a:rPr lang="en-US" b="1" dirty="0"/>
              <a:t>in Criteria Weighting: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Have there been any significant changes in the weighting of criteria within each ranking system over time?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How have these changes impacted the rankings of universities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arenR" startAt="6"/>
            </a:pPr>
            <a:r>
              <a:rPr lang="en-US" b="1" dirty="0"/>
              <a:t>Ranking Consistency: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How consistent are the rankings of universities from year to year within each ranking system?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Are there any universities that have experienced significant fluctuations in their rankings over time?</a:t>
            </a:r>
          </a:p>
          <a:p>
            <a:pPr marL="342900" indent="-342900">
              <a:buFont typeface="+mj-lt"/>
              <a:buAutoNum type="arabicParenR" startAt="6"/>
            </a:pPr>
            <a:r>
              <a:rPr lang="en-US" b="1" dirty="0" smtClean="0"/>
              <a:t>Overall </a:t>
            </a:r>
            <a:r>
              <a:rPr lang="en-US" b="1" dirty="0"/>
              <a:t>Comparison: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How do the rankings of universities vary across different ranking systems (e.g., Times Higher Education, Shanghai Ranking, Center for World University Rankings)?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Which universities consistently appear in the top rankings across all systems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MECE BREAKDOWN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</dc:title>
  <dc:creator>Shouvik De</dc:creator>
  <cp:lastModifiedBy>Microsoft account</cp:lastModifiedBy>
  <cp:revision>6</cp:revision>
  <dcterms:created xsi:type="dcterms:W3CDTF">2023-09-26T11:27:57Z</dcterms:created>
  <dcterms:modified xsi:type="dcterms:W3CDTF">2024-02-06T01:16:02Z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2023-09-26T11:30:42Z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3e983581-893b-48ca-be06-7154125c231f</vt:lpwstr>
  </property>
  <property fmtid="{D5CDD505-2E9C-101B-9397-08002B2CF9AE}" pid="7" name="MSIP_Label_defa4170-0d19-0005-0004-bc88714345d2_ActionId">
    <vt:lpwstr>382a646a-1578-4041-bc93-19e5acab8c71</vt:lpwstr>
  </property>
  <property fmtid="{D5CDD505-2E9C-101B-9397-08002B2CF9AE}" pid="8" name="MSIP_Label_defa4170-0d19-0005-0004-bc88714345d2_ContentBits">
    <vt:lpwstr>0</vt:lpwstr>
  </property>
</Properties>
</file>