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F10B4D-74EF-4270-8C2E-124173576A53}" v="54" dt="2020-10-09T10:20:59.6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8" y="-20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yal, Sandipto" userId="ce8b666d-e07a-48aa-9977-3164567db1db" providerId="ADAL" clId="{676EDF4D-A1C5-4744-876F-0FC3172F5F5E}"/>
    <pc:docChg chg="undo custSel addSld modSld">
      <pc:chgData name="Sanyal, Sandipto" userId="ce8b666d-e07a-48aa-9977-3164567db1db" providerId="ADAL" clId="{676EDF4D-A1C5-4744-876F-0FC3172F5F5E}" dt="2020-09-10T09:38:50.261" v="123" actId="164"/>
      <pc:docMkLst>
        <pc:docMk/>
      </pc:docMkLst>
      <pc:sldChg chg="addSp delSp modSp add">
        <pc:chgData name="Sanyal, Sandipto" userId="ce8b666d-e07a-48aa-9977-3164567db1db" providerId="ADAL" clId="{676EDF4D-A1C5-4744-876F-0FC3172F5F5E}" dt="2020-09-09T04:16:29.806" v="12" actId="20577"/>
        <pc:sldMkLst>
          <pc:docMk/>
          <pc:sldMk cId="2847892843" sldId="256"/>
        </pc:sldMkLst>
        <pc:spChg chg="del">
          <ac:chgData name="Sanyal, Sandipto" userId="ce8b666d-e07a-48aa-9977-3164567db1db" providerId="ADAL" clId="{676EDF4D-A1C5-4744-876F-0FC3172F5F5E}" dt="2020-09-09T04:15:49.430" v="1" actId="478"/>
          <ac:spMkLst>
            <pc:docMk/>
            <pc:sldMk cId="2847892843" sldId="256"/>
            <ac:spMk id="2" creationId="{2A490CD9-EF4E-4420-91B2-D314328607F5}"/>
          </ac:spMkLst>
        </pc:spChg>
        <pc:spChg chg="del">
          <ac:chgData name="Sanyal, Sandipto" userId="ce8b666d-e07a-48aa-9977-3164567db1db" providerId="ADAL" clId="{676EDF4D-A1C5-4744-876F-0FC3172F5F5E}" dt="2020-09-09T04:15:50.262" v="2" actId="478"/>
          <ac:spMkLst>
            <pc:docMk/>
            <pc:sldMk cId="2847892843" sldId="256"/>
            <ac:spMk id="3" creationId="{3B1B76E9-8C17-45E9-84AB-CFC55297CE84}"/>
          </ac:spMkLst>
        </pc:spChg>
        <pc:spChg chg="mod">
          <ac:chgData name="Sanyal, Sandipto" userId="ce8b666d-e07a-48aa-9977-3164567db1db" providerId="ADAL" clId="{676EDF4D-A1C5-4744-876F-0FC3172F5F5E}" dt="2020-09-09T04:16:26.960" v="8" actId="20577"/>
          <ac:spMkLst>
            <pc:docMk/>
            <pc:sldMk cId="2847892843" sldId="256"/>
            <ac:spMk id="18" creationId="{D75131C3-C6AB-45DB-B93B-589283DCCBCD}"/>
          </ac:spMkLst>
        </pc:spChg>
        <pc:spChg chg="mod">
          <ac:chgData name="Sanyal, Sandipto" userId="ce8b666d-e07a-48aa-9977-3164567db1db" providerId="ADAL" clId="{676EDF4D-A1C5-4744-876F-0FC3172F5F5E}" dt="2020-09-09T04:16:29.806" v="12" actId="20577"/>
          <ac:spMkLst>
            <pc:docMk/>
            <pc:sldMk cId="2847892843" sldId="256"/>
            <ac:spMk id="19" creationId="{D93CC871-3004-46A6-8B3C-F659D034FC81}"/>
          </ac:spMkLst>
        </pc:spChg>
        <pc:grpChg chg="add mod">
          <ac:chgData name="Sanyal, Sandipto" userId="ce8b666d-e07a-48aa-9977-3164567db1db" providerId="ADAL" clId="{676EDF4D-A1C5-4744-876F-0FC3172F5F5E}" dt="2020-09-09T04:16:21.597" v="4" actId="1076"/>
          <ac:grpSpMkLst>
            <pc:docMk/>
            <pc:sldMk cId="2847892843" sldId="256"/>
            <ac:grpSpMk id="4" creationId="{44B1244E-D39F-4180-9977-DC9DE8BC0D1E}"/>
          </ac:grpSpMkLst>
        </pc:grpChg>
      </pc:sldChg>
      <pc:sldChg chg="addSp delSp modSp add modAnim">
        <pc:chgData name="Sanyal, Sandipto" userId="ce8b666d-e07a-48aa-9977-3164567db1db" providerId="ADAL" clId="{676EDF4D-A1C5-4744-876F-0FC3172F5F5E}" dt="2020-09-10T09:38:50.261" v="123" actId="164"/>
        <pc:sldMkLst>
          <pc:docMk/>
          <pc:sldMk cId="1460089611" sldId="257"/>
        </pc:sldMkLst>
        <pc:spChg chg="del">
          <ac:chgData name="Sanyal, Sandipto" userId="ce8b666d-e07a-48aa-9977-3164567db1db" providerId="ADAL" clId="{676EDF4D-A1C5-4744-876F-0FC3172F5F5E}" dt="2020-09-09T13:10:35.522" v="14" actId="478"/>
          <ac:spMkLst>
            <pc:docMk/>
            <pc:sldMk cId="1460089611" sldId="257"/>
            <ac:spMk id="2" creationId="{B8B10779-BEB0-46A1-BD2A-875249D735DC}"/>
          </ac:spMkLst>
        </pc:spChg>
        <pc:spChg chg="add mod">
          <ac:chgData name="Sanyal, Sandipto" userId="ce8b666d-e07a-48aa-9977-3164567db1db" providerId="ADAL" clId="{676EDF4D-A1C5-4744-876F-0FC3172F5F5E}" dt="2020-09-10T07:16:09.544" v="61" actId="164"/>
          <ac:spMkLst>
            <pc:docMk/>
            <pc:sldMk cId="1460089611" sldId="257"/>
            <ac:spMk id="2" creationId="{F9268046-3B87-4261-8874-1E68E6B8E105}"/>
          </ac:spMkLst>
        </pc:spChg>
        <pc:spChg chg="del">
          <ac:chgData name="Sanyal, Sandipto" userId="ce8b666d-e07a-48aa-9977-3164567db1db" providerId="ADAL" clId="{676EDF4D-A1C5-4744-876F-0FC3172F5F5E}" dt="2020-09-09T13:10:35.522" v="14" actId="478"/>
          <ac:spMkLst>
            <pc:docMk/>
            <pc:sldMk cId="1460089611" sldId="257"/>
            <ac:spMk id="3" creationId="{89912EE6-0A44-4084-9C9A-A184994026E9}"/>
          </ac:spMkLst>
        </pc:spChg>
        <pc:spChg chg="add mod">
          <ac:chgData name="Sanyal, Sandipto" userId="ce8b666d-e07a-48aa-9977-3164567db1db" providerId="ADAL" clId="{676EDF4D-A1C5-4744-876F-0FC3172F5F5E}" dt="2020-09-10T09:38:50.261" v="123" actId="164"/>
          <ac:spMkLst>
            <pc:docMk/>
            <pc:sldMk cId="1460089611" sldId="257"/>
            <ac:spMk id="5" creationId="{4A2AA4BC-E6DF-4351-9EB6-2EB1C42B6AA2}"/>
          </ac:spMkLst>
        </pc:spChg>
        <pc:spChg chg="add del mod">
          <ac:chgData name="Sanyal, Sandipto" userId="ce8b666d-e07a-48aa-9977-3164567db1db" providerId="ADAL" clId="{676EDF4D-A1C5-4744-876F-0FC3172F5F5E}" dt="2020-09-09T13:11:02.470" v="19" actId="478"/>
          <ac:spMkLst>
            <pc:docMk/>
            <pc:sldMk cId="1460089611" sldId="257"/>
            <ac:spMk id="5" creationId="{4D5BE34C-3E51-442D-90B6-C795D9CCB52C}"/>
          </ac:spMkLst>
        </pc:spChg>
        <pc:spChg chg="add mod">
          <ac:chgData name="Sanyal, Sandipto" userId="ce8b666d-e07a-48aa-9977-3164567db1db" providerId="ADAL" clId="{676EDF4D-A1C5-4744-876F-0FC3172F5F5E}" dt="2020-09-09T13:12:09.838" v="41" actId="164"/>
          <ac:spMkLst>
            <pc:docMk/>
            <pc:sldMk cId="1460089611" sldId="257"/>
            <ac:spMk id="6" creationId="{480273F5-3DF3-4A55-A80A-4368D5E82841}"/>
          </ac:spMkLst>
        </pc:spChg>
        <pc:spChg chg="add mod">
          <ac:chgData name="Sanyal, Sandipto" userId="ce8b666d-e07a-48aa-9977-3164567db1db" providerId="ADAL" clId="{676EDF4D-A1C5-4744-876F-0FC3172F5F5E}" dt="2020-09-09T13:12:09.838" v="41" actId="164"/>
          <ac:spMkLst>
            <pc:docMk/>
            <pc:sldMk cId="1460089611" sldId="257"/>
            <ac:spMk id="7" creationId="{37C8C37C-D575-464E-9FBC-32E6B80CBAE4}"/>
          </ac:spMkLst>
        </pc:spChg>
        <pc:spChg chg="add mod">
          <ac:chgData name="Sanyal, Sandipto" userId="ce8b666d-e07a-48aa-9977-3164567db1db" providerId="ADAL" clId="{676EDF4D-A1C5-4744-876F-0FC3172F5F5E}" dt="2020-09-09T13:12:09.838" v="41" actId="164"/>
          <ac:spMkLst>
            <pc:docMk/>
            <pc:sldMk cId="1460089611" sldId="257"/>
            <ac:spMk id="8" creationId="{1142EC33-76E9-4672-B7D7-B658B5D9E230}"/>
          </ac:spMkLst>
        </pc:spChg>
        <pc:spChg chg="add mod">
          <ac:chgData name="Sanyal, Sandipto" userId="ce8b666d-e07a-48aa-9977-3164567db1db" providerId="ADAL" clId="{676EDF4D-A1C5-4744-876F-0FC3172F5F5E}" dt="2020-09-09T13:12:09.838" v="41" actId="164"/>
          <ac:spMkLst>
            <pc:docMk/>
            <pc:sldMk cId="1460089611" sldId="257"/>
            <ac:spMk id="9" creationId="{1394FFCF-174E-4D49-8A66-4B7092555A1A}"/>
          </ac:spMkLst>
        </pc:spChg>
        <pc:spChg chg="add del mod">
          <ac:chgData name="Sanyal, Sandipto" userId="ce8b666d-e07a-48aa-9977-3164567db1db" providerId="ADAL" clId="{676EDF4D-A1C5-4744-876F-0FC3172F5F5E}" dt="2020-09-10T07:14:05.589" v="43" actId="478"/>
          <ac:spMkLst>
            <pc:docMk/>
            <pc:sldMk cId="1460089611" sldId="257"/>
            <ac:spMk id="11" creationId="{06B8A173-23B3-4A18-BC60-8716C55E54F2}"/>
          </ac:spMkLst>
        </pc:spChg>
        <pc:spChg chg="add mod">
          <ac:chgData name="Sanyal, Sandipto" userId="ce8b666d-e07a-48aa-9977-3164567db1db" providerId="ADAL" clId="{676EDF4D-A1C5-4744-876F-0FC3172F5F5E}" dt="2020-09-10T07:16:09.544" v="61" actId="164"/>
          <ac:spMkLst>
            <pc:docMk/>
            <pc:sldMk cId="1460089611" sldId="257"/>
            <ac:spMk id="12" creationId="{23B2862B-4D70-4681-902F-250537873C32}"/>
          </ac:spMkLst>
        </pc:spChg>
        <pc:spChg chg="add mod">
          <ac:chgData name="Sanyal, Sandipto" userId="ce8b666d-e07a-48aa-9977-3164567db1db" providerId="ADAL" clId="{676EDF4D-A1C5-4744-876F-0FC3172F5F5E}" dt="2020-09-10T09:38:50.261" v="123" actId="164"/>
          <ac:spMkLst>
            <pc:docMk/>
            <pc:sldMk cId="1460089611" sldId="257"/>
            <ac:spMk id="26" creationId="{32BFBBDB-A14C-4C69-AB93-D14B017F15C9}"/>
          </ac:spMkLst>
        </pc:spChg>
        <pc:spChg chg="add mod">
          <ac:chgData name="Sanyal, Sandipto" userId="ce8b666d-e07a-48aa-9977-3164567db1db" providerId="ADAL" clId="{676EDF4D-A1C5-4744-876F-0FC3172F5F5E}" dt="2020-09-10T09:38:50.261" v="123" actId="164"/>
          <ac:spMkLst>
            <pc:docMk/>
            <pc:sldMk cId="1460089611" sldId="257"/>
            <ac:spMk id="27" creationId="{C32F76C4-C974-42B1-87B9-F9C625851184}"/>
          </ac:spMkLst>
        </pc:spChg>
        <pc:spChg chg="add mod">
          <ac:chgData name="Sanyal, Sandipto" userId="ce8b666d-e07a-48aa-9977-3164567db1db" providerId="ADAL" clId="{676EDF4D-A1C5-4744-876F-0FC3172F5F5E}" dt="2020-09-10T09:38:50.261" v="123" actId="164"/>
          <ac:spMkLst>
            <pc:docMk/>
            <pc:sldMk cId="1460089611" sldId="257"/>
            <ac:spMk id="28" creationId="{B4D624AF-C934-45CB-8460-2909BB240998}"/>
          </ac:spMkLst>
        </pc:spChg>
        <pc:grpChg chg="add mod">
          <ac:chgData name="Sanyal, Sandipto" userId="ce8b666d-e07a-48aa-9977-3164567db1db" providerId="ADAL" clId="{676EDF4D-A1C5-4744-876F-0FC3172F5F5E}" dt="2020-09-10T09:38:50.261" v="123" actId="164"/>
          <ac:grpSpMkLst>
            <pc:docMk/>
            <pc:sldMk cId="1460089611" sldId="257"/>
            <ac:grpSpMk id="3" creationId="{7CF92624-7337-46E2-B8EE-5D1C39832220}"/>
          </ac:grpSpMkLst>
        </pc:grpChg>
        <pc:grpChg chg="add mod">
          <ac:chgData name="Sanyal, Sandipto" userId="ce8b666d-e07a-48aa-9977-3164567db1db" providerId="ADAL" clId="{676EDF4D-A1C5-4744-876F-0FC3172F5F5E}" dt="2020-09-10T07:16:09.544" v="61" actId="164"/>
          <ac:grpSpMkLst>
            <pc:docMk/>
            <pc:sldMk cId="1460089611" sldId="257"/>
            <ac:grpSpMk id="10" creationId="{9AC48CC5-4F88-48BC-B32F-23A8BE5B738D}"/>
          </ac:grpSpMkLst>
        </pc:grpChg>
        <pc:grpChg chg="add mod">
          <ac:chgData name="Sanyal, Sandipto" userId="ce8b666d-e07a-48aa-9977-3164567db1db" providerId="ADAL" clId="{676EDF4D-A1C5-4744-876F-0FC3172F5F5E}" dt="2020-09-10T09:38:50.261" v="123" actId="164"/>
          <ac:grpSpMkLst>
            <pc:docMk/>
            <pc:sldMk cId="1460089611" sldId="257"/>
            <ac:grpSpMk id="29" creationId="{611CFF08-673D-4363-9D38-A301BE235BBF}"/>
          </ac:grpSpMkLst>
        </pc:grpChg>
        <pc:graphicFrameChg chg="add del">
          <ac:chgData name="Sanyal, Sandipto" userId="ce8b666d-e07a-48aa-9977-3164567db1db" providerId="ADAL" clId="{676EDF4D-A1C5-4744-876F-0FC3172F5F5E}" dt="2020-09-10T08:47:13.935" v="65"/>
          <ac:graphicFrameMkLst>
            <pc:docMk/>
            <pc:sldMk cId="1460089611" sldId="257"/>
            <ac:graphicFrameMk id="13" creationId="{265A1A04-5EC3-40A9-9974-BEECCD372510}"/>
          </ac:graphicFrameMkLst>
        </pc:graphicFrameChg>
        <pc:graphicFrameChg chg="add del">
          <ac:chgData name="Sanyal, Sandipto" userId="ce8b666d-e07a-48aa-9977-3164567db1db" providerId="ADAL" clId="{676EDF4D-A1C5-4744-876F-0FC3172F5F5E}" dt="2020-09-10T08:47:13.935" v="65"/>
          <ac:graphicFrameMkLst>
            <pc:docMk/>
            <pc:sldMk cId="1460089611" sldId="257"/>
            <ac:graphicFrameMk id="14" creationId="{25D8582A-9FE0-4C98-8DBE-D6184461FD39}"/>
          </ac:graphicFrameMkLst>
        </pc:graphicFrameChg>
        <pc:graphicFrameChg chg="add del">
          <ac:chgData name="Sanyal, Sandipto" userId="ce8b666d-e07a-48aa-9977-3164567db1db" providerId="ADAL" clId="{676EDF4D-A1C5-4744-876F-0FC3172F5F5E}" dt="2020-09-10T08:47:13.935" v="65"/>
          <ac:graphicFrameMkLst>
            <pc:docMk/>
            <pc:sldMk cId="1460089611" sldId="257"/>
            <ac:graphicFrameMk id="15" creationId="{609CEFAB-7C04-4CF1-9CEA-AAB9AF7B4C71}"/>
          </ac:graphicFrameMkLst>
        </pc:graphicFrameChg>
        <pc:graphicFrameChg chg="add del">
          <ac:chgData name="Sanyal, Sandipto" userId="ce8b666d-e07a-48aa-9977-3164567db1db" providerId="ADAL" clId="{676EDF4D-A1C5-4744-876F-0FC3172F5F5E}" dt="2020-09-10T08:47:13.935" v="65"/>
          <ac:graphicFrameMkLst>
            <pc:docMk/>
            <pc:sldMk cId="1460089611" sldId="257"/>
            <ac:graphicFrameMk id="16" creationId="{3D020430-249C-4FA6-AE77-3F6D9B42C0A5}"/>
          </ac:graphicFrameMkLst>
        </pc:graphicFrameChg>
        <pc:graphicFrameChg chg="add del">
          <ac:chgData name="Sanyal, Sandipto" userId="ce8b666d-e07a-48aa-9977-3164567db1db" providerId="ADAL" clId="{676EDF4D-A1C5-4744-876F-0FC3172F5F5E}" dt="2020-09-10T08:47:13.935" v="65"/>
          <ac:graphicFrameMkLst>
            <pc:docMk/>
            <pc:sldMk cId="1460089611" sldId="257"/>
            <ac:graphicFrameMk id="17" creationId="{BD97DFD9-7AFE-454B-A7E6-F556B3ED3BD1}"/>
          </ac:graphicFrameMkLst>
        </pc:graphicFrameChg>
        <pc:graphicFrameChg chg="add del">
          <ac:chgData name="Sanyal, Sandipto" userId="ce8b666d-e07a-48aa-9977-3164567db1db" providerId="ADAL" clId="{676EDF4D-A1C5-4744-876F-0FC3172F5F5E}" dt="2020-09-10T08:47:13.935" v="65"/>
          <ac:graphicFrameMkLst>
            <pc:docMk/>
            <pc:sldMk cId="1460089611" sldId="257"/>
            <ac:graphicFrameMk id="18" creationId="{CF6BD763-075F-4D3D-9D5C-FAF3021AE1C0}"/>
          </ac:graphicFrameMkLst>
        </pc:graphicFrameChg>
        <pc:graphicFrameChg chg="add del">
          <ac:chgData name="Sanyal, Sandipto" userId="ce8b666d-e07a-48aa-9977-3164567db1db" providerId="ADAL" clId="{676EDF4D-A1C5-4744-876F-0FC3172F5F5E}" dt="2020-09-10T08:47:13.935" v="65"/>
          <ac:graphicFrameMkLst>
            <pc:docMk/>
            <pc:sldMk cId="1460089611" sldId="257"/>
            <ac:graphicFrameMk id="19" creationId="{96BC0E5A-5133-4CCA-955B-003917246E45}"/>
          </ac:graphicFrameMkLst>
        </pc:graphicFrameChg>
        <pc:graphicFrameChg chg="add del">
          <ac:chgData name="Sanyal, Sandipto" userId="ce8b666d-e07a-48aa-9977-3164567db1db" providerId="ADAL" clId="{676EDF4D-A1C5-4744-876F-0FC3172F5F5E}" dt="2020-09-10T08:47:13.935" v="65"/>
          <ac:graphicFrameMkLst>
            <pc:docMk/>
            <pc:sldMk cId="1460089611" sldId="257"/>
            <ac:graphicFrameMk id="20" creationId="{F2E2ACD1-B046-4690-A8C4-161E0CAA0A77}"/>
          </ac:graphicFrameMkLst>
        </pc:graphicFrameChg>
        <pc:graphicFrameChg chg="add del">
          <ac:chgData name="Sanyal, Sandipto" userId="ce8b666d-e07a-48aa-9977-3164567db1db" providerId="ADAL" clId="{676EDF4D-A1C5-4744-876F-0FC3172F5F5E}" dt="2020-09-10T08:47:13.935" v="65"/>
          <ac:graphicFrameMkLst>
            <pc:docMk/>
            <pc:sldMk cId="1460089611" sldId="257"/>
            <ac:graphicFrameMk id="21" creationId="{EF7ED2D4-4DF8-4662-A40B-928736C1016C}"/>
          </ac:graphicFrameMkLst>
        </pc:graphicFrameChg>
        <pc:graphicFrameChg chg="add del">
          <ac:chgData name="Sanyal, Sandipto" userId="ce8b666d-e07a-48aa-9977-3164567db1db" providerId="ADAL" clId="{676EDF4D-A1C5-4744-876F-0FC3172F5F5E}" dt="2020-09-10T08:47:13.935" v="65"/>
          <ac:graphicFrameMkLst>
            <pc:docMk/>
            <pc:sldMk cId="1460089611" sldId="257"/>
            <ac:graphicFrameMk id="22" creationId="{4BFFBB83-CDEE-4AF0-A175-60F3B5BDB998}"/>
          </ac:graphicFrameMkLst>
        </pc:graphicFrameChg>
        <pc:graphicFrameChg chg="add del">
          <ac:chgData name="Sanyal, Sandipto" userId="ce8b666d-e07a-48aa-9977-3164567db1db" providerId="ADAL" clId="{676EDF4D-A1C5-4744-876F-0FC3172F5F5E}" dt="2020-09-10T08:47:13.935" v="65"/>
          <ac:graphicFrameMkLst>
            <pc:docMk/>
            <pc:sldMk cId="1460089611" sldId="257"/>
            <ac:graphicFrameMk id="23" creationId="{81FFC197-D666-4DCC-931E-02A6B104665C}"/>
          </ac:graphicFrameMkLst>
        </pc:graphicFrameChg>
        <pc:graphicFrameChg chg="add del">
          <ac:chgData name="Sanyal, Sandipto" userId="ce8b666d-e07a-48aa-9977-3164567db1db" providerId="ADAL" clId="{676EDF4D-A1C5-4744-876F-0FC3172F5F5E}" dt="2020-09-10T08:47:13.935" v="65"/>
          <ac:graphicFrameMkLst>
            <pc:docMk/>
            <pc:sldMk cId="1460089611" sldId="257"/>
            <ac:graphicFrameMk id="24" creationId="{A0137718-E85A-4188-92FA-68DB4E1CCA59}"/>
          </ac:graphicFrameMkLst>
        </pc:graphicFrameChg>
        <pc:graphicFrameChg chg="add del">
          <ac:chgData name="Sanyal, Sandipto" userId="ce8b666d-e07a-48aa-9977-3164567db1db" providerId="ADAL" clId="{676EDF4D-A1C5-4744-876F-0FC3172F5F5E}" dt="2020-09-10T08:47:13.935" v="65"/>
          <ac:graphicFrameMkLst>
            <pc:docMk/>
            <pc:sldMk cId="1460089611" sldId="257"/>
            <ac:graphicFrameMk id="25" creationId="{16DAF3BA-377D-4648-AFC0-352C8CF36761}"/>
          </ac:graphicFrameMkLst>
        </pc:graphicFrameChg>
        <pc:picChg chg="add mod">
          <ac:chgData name="Sanyal, Sandipto" userId="ce8b666d-e07a-48aa-9977-3164567db1db" providerId="ADAL" clId="{676EDF4D-A1C5-4744-876F-0FC3172F5F5E}" dt="2020-09-10T08:47:00.814" v="63" actId="1076"/>
          <ac:picMkLst>
            <pc:docMk/>
            <pc:sldMk cId="1460089611" sldId="257"/>
            <ac:picMk id="4" creationId="{CD323321-1B63-493B-9157-058F86F2F905}"/>
          </ac:picMkLst>
        </pc:picChg>
      </pc:sldChg>
      <pc:sldChg chg="addSp delSp modSp add addAnim delAnim modAnim">
        <pc:chgData name="Sanyal, Sandipto" userId="ce8b666d-e07a-48aa-9977-3164567db1db" providerId="ADAL" clId="{676EDF4D-A1C5-4744-876F-0FC3172F5F5E}" dt="2020-09-10T08:49:32.709" v="90" actId="1076"/>
        <pc:sldMkLst>
          <pc:docMk/>
          <pc:sldMk cId="3868626637" sldId="258"/>
        </pc:sldMkLst>
        <pc:spChg chg="del">
          <ac:chgData name="Sanyal, Sandipto" userId="ce8b666d-e07a-48aa-9977-3164567db1db" providerId="ADAL" clId="{676EDF4D-A1C5-4744-876F-0FC3172F5F5E}" dt="2020-09-10T08:47:18.459" v="67" actId="478"/>
          <ac:spMkLst>
            <pc:docMk/>
            <pc:sldMk cId="3868626637" sldId="258"/>
            <ac:spMk id="2" creationId="{66498565-269C-4721-B396-35A4E1F99C80}"/>
          </ac:spMkLst>
        </pc:spChg>
        <pc:spChg chg="del">
          <ac:chgData name="Sanyal, Sandipto" userId="ce8b666d-e07a-48aa-9977-3164567db1db" providerId="ADAL" clId="{676EDF4D-A1C5-4744-876F-0FC3172F5F5E}" dt="2020-09-10T08:47:18.459" v="67" actId="478"/>
          <ac:spMkLst>
            <pc:docMk/>
            <pc:sldMk cId="3868626637" sldId="258"/>
            <ac:spMk id="3" creationId="{40844982-02BE-48D4-93E4-146F6EBC88FE}"/>
          </ac:spMkLst>
        </pc:spChg>
        <pc:graphicFrameChg chg="add del">
          <ac:chgData name="Sanyal, Sandipto" userId="ce8b666d-e07a-48aa-9977-3164567db1db" providerId="ADAL" clId="{676EDF4D-A1C5-4744-876F-0FC3172F5F5E}" dt="2020-09-10T08:47:23.702" v="71"/>
          <ac:graphicFrameMkLst>
            <pc:docMk/>
            <pc:sldMk cId="3868626637" sldId="258"/>
            <ac:graphicFrameMk id="4" creationId="{E8177B31-0DAD-42B3-9837-CB64430E0D87}"/>
          </ac:graphicFrameMkLst>
        </pc:graphicFrameChg>
        <pc:graphicFrameChg chg="add del">
          <ac:chgData name="Sanyal, Sandipto" userId="ce8b666d-e07a-48aa-9977-3164567db1db" providerId="ADAL" clId="{676EDF4D-A1C5-4744-876F-0FC3172F5F5E}" dt="2020-09-10T08:47:23.702" v="71"/>
          <ac:graphicFrameMkLst>
            <pc:docMk/>
            <pc:sldMk cId="3868626637" sldId="258"/>
            <ac:graphicFrameMk id="5" creationId="{07F08BBC-EA66-4FDB-9A8B-D25989EE22C7}"/>
          </ac:graphicFrameMkLst>
        </pc:graphicFrameChg>
        <pc:graphicFrameChg chg="add del">
          <ac:chgData name="Sanyal, Sandipto" userId="ce8b666d-e07a-48aa-9977-3164567db1db" providerId="ADAL" clId="{676EDF4D-A1C5-4744-876F-0FC3172F5F5E}" dt="2020-09-10T08:47:23.702" v="71"/>
          <ac:graphicFrameMkLst>
            <pc:docMk/>
            <pc:sldMk cId="3868626637" sldId="258"/>
            <ac:graphicFrameMk id="6" creationId="{C40E8593-496D-4FC5-A858-31986F779C8D}"/>
          </ac:graphicFrameMkLst>
        </pc:graphicFrameChg>
        <pc:graphicFrameChg chg="add del">
          <ac:chgData name="Sanyal, Sandipto" userId="ce8b666d-e07a-48aa-9977-3164567db1db" providerId="ADAL" clId="{676EDF4D-A1C5-4744-876F-0FC3172F5F5E}" dt="2020-09-10T08:47:23.702" v="71"/>
          <ac:graphicFrameMkLst>
            <pc:docMk/>
            <pc:sldMk cId="3868626637" sldId="258"/>
            <ac:graphicFrameMk id="7" creationId="{4D763F3D-0A8B-462F-862C-8BDEDE9C0CDA}"/>
          </ac:graphicFrameMkLst>
        </pc:graphicFrameChg>
        <pc:graphicFrameChg chg="add del">
          <ac:chgData name="Sanyal, Sandipto" userId="ce8b666d-e07a-48aa-9977-3164567db1db" providerId="ADAL" clId="{676EDF4D-A1C5-4744-876F-0FC3172F5F5E}" dt="2020-09-10T08:47:23.702" v="71"/>
          <ac:graphicFrameMkLst>
            <pc:docMk/>
            <pc:sldMk cId="3868626637" sldId="258"/>
            <ac:graphicFrameMk id="8" creationId="{EDDAE339-1C5A-4441-9C51-2E39A48AE3E1}"/>
          </ac:graphicFrameMkLst>
        </pc:graphicFrameChg>
        <pc:graphicFrameChg chg="add del">
          <ac:chgData name="Sanyal, Sandipto" userId="ce8b666d-e07a-48aa-9977-3164567db1db" providerId="ADAL" clId="{676EDF4D-A1C5-4744-876F-0FC3172F5F5E}" dt="2020-09-10T08:47:23.702" v="71"/>
          <ac:graphicFrameMkLst>
            <pc:docMk/>
            <pc:sldMk cId="3868626637" sldId="258"/>
            <ac:graphicFrameMk id="9" creationId="{187CDAA8-A712-48CF-8C93-AB857218DC55}"/>
          </ac:graphicFrameMkLst>
        </pc:graphicFrameChg>
        <pc:graphicFrameChg chg="add del">
          <ac:chgData name="Sanyal, Sandipto" userId="ce8b666d-e07a-48aa-9977-3164567db1db" providerId="ADAL" clId="{676EDF4D-A1C5-4744-876F-0FC3172F5F5E}" dt="2020-09-10T08:47:23.702" v="71"/>
          <ac:graphicFrameMkLst>
            <pc:docMk/>
            <pc:sldMk cId="3868626637" sldId="258"/>
            <ac:graphicFrameMk id="10" creationId="{161EFE70-79F4-4B3A-9103-E17E6F3D1816}"/>
          </ac:graphicFrameMkLst>
        </pc:graphicFrameChg>
        <pc:graphicFrameChg chg="add del">
          <ac:chgData name="Sanyal, Sandipto" userId="ce8b666d-e07a-48aa-9977-3164567db1db" providerId="ADAL" clId="{676EDF4D-A1C5-4744-876F-0FC3172F5F5E}" dt="2020-09-10T08:47:23.702" v="71"/>
          <ac:graphicFrameMkLst>
            <pc:docMk/>
            <pc:sldMk cId="3868626637" sldId="258"/>
            <ac:graphicFrameMk id="11" creationId="{D8B209CD-A87D-445D-871E-7F3158D7B9BF}"/>
          </ac:graphicFrameMkLst>
        </pc:graphicFrameChg>
        <pc:graphicFrameChg chg="add del">
          <ac:chgData name="Sanyal, Sandipto" userId="ce8b666d-e07a-48aa-9977-3164567db1db" providerId="ADAL" clId="{676EDF4D-A1C5-4744-876F-0FC3172F5F5E}" dt="2020-09-10T08:47:23.702" v="71"/>
          <ac:graphicFrameMkLst>
            <pc:docMk/>
            <pc:sldMk cId="3868626637" sldId="258"/>
            <ac:graphicFrameMk id="12" creationId="{75DD00E8-BE0B-4EF2-9405-CBC0A32893F5}"/>
          </ac:graphicFrameMkLst>
        </pc:graphicFrameChg>
        <pc:graphicFrameChg chg="add del">
          <ac:chgData name="Sanyal, Sandipto" userId="ce8b666d-e07a-48aa-9977-3164567db1db" providerId="ADAL" clId="{676EDF4D-A1C5-4744-876F-0FC3172F5F5E}" dt="2020-09-10T08:47:23.702" v="71"/>
          <ac:graphicFrameMkLst>
            <pc:docMk/>
            <pc:sldMk cId="3868626637" sldId="258"/>
            <ac:graphicFrameMk id="13" creationId="{28ECC83C-9FA4-4172-AE11-7C0A3A1B4C38}"/>
          </ac:graphicFrameMkLst>
        </pc:graphicFrameChg>
        <pc:graphicFrameChg chg="add del">
          <ac:chgData name="Sanyal, Sandipto" userId="ce8b666d-e07a-48aa-9977-3164567db1db" providerId="ADAL" clId="{676EDF4D-A1C5-4744-876F-0FC3172F5F5E}" dt="2020-09-10T08:47:23.702" v="71"/>
          <ac:graphicFrameMkLst>
            <pc:docMk/>
            <pc:sldMk cId="3868626637" sldId="258"/>
            <ac:graphicFrameMk id="14" creationId="{D437B6BA-28DC-4745-A026-BB97AFEF5468}"/>
          </ac:graphicFrameMkLst>
        </pc:graphicFrameChg>
        <pc:graphicFrameChg chg="add del">
          <ac:chgData name="Sanyal, Sandipto" userId="ce8b666d-e07a-48aa-9977-3164567db1db" providerId="ADAL" clId="{676EDF4D-A1C5-4744-876F-0FC3172F5F5E}" dt="2020-09-10T08:47:23.702" v="71"/>
          <ac:graphicFrameMkLst>
            <pc:docMk/>
            <pc:sldMk cId="3868626637" sldId="258"/>
            <ac:graphicFrameMk id="15" creationId="{20B3901D-9764-48D0-B398-53A2968D4FE0}"/>
          </ac:graphicFrameMkLst>
        </pc:graphicFrameChg>
        <pc:graphicFrameChg chg="add del">
          <ac:chgData name="Sanyal, Sandipto" userId="ce8b666d-e07a-48aa-9977-3164567db1db" providerId="ADAL" clId="{676EDF4D-A1C5-4744-876F-0FC3172F5F5E}" dt="2020-09-10T08:47:23.702" v="71"/>
          <ac:graphicFrameMkLst>
            <pc:docMk/>
            <pc:sldMk cId="3868626637" sldId="258"/>
            <ac:graphicFrameMk id="16" creationId="{5D446FD2-05E5-46AA-A653-435A60539166}"/>
          </ac:graphicFrameMkLst>
        </pc:graphicFrameChg>
        <pc:graphicFrameChg chg="add del mod modGraphic">
          <ac:chgData name="Sanyal, Sandipto" userId="ce8b666d-e07a-48aa-9977-3164567db1db" providerId="ADAL" clId="{676EDF4D-A1C5-4744-876F-0FC3172F5F5E}" dt="2020-09-10T08:49:05.282" v="83" actId="2166"/>
          <ac:graphicFrameMkLst>
            <pc:docMk/>
            <pc:sldMk cId="3868626637" sldId="258"/>
            <ac:graphicFrameMk id="17" creationId="{4345D856-7A7E-4B3C-A8B7-E0C60214DB47}"/>
          </ac:graphicFrameMkLst>
        </pc:graphicFrameChg>
        <pc:graphicFrameChg chg="add del mod modGraphic">
          <ac:chgData name="Sanyal, Sandipto" userId="ce8b666d-e07a-48aa-9977-3164567db1db" providerId="ADAL" clId="{676EDF4D-A1C5-4744-876F-0FC3172F5F5E}" dt="2020-09-10T08:48:35.157" v="81" actId="2166"/>
          <ac:graphicFrameMkLst>
            <pc:docMk/>
            <pc:sldMk cId="3868626637" sldId="258"/>
            <ac:graphicFrameMk id="18" creationId="{30B93869-DE83-41C2-8FEF-84767B1D0E0B}"/>
          </ac:graphicFrameMkLst>
        </pc:graphicFrameChg>
        <pc:graphicFrameChg chg="add del mod">
          <ac:chgData name="Sanyal, Sandipto" userId="ce8b666d-e07a-48aa-9977-3164567db1db" providerId="ADAL" clId="{676EDF4D-A1C5-4744-876F-0FC3172F5F5E}" dt="2020-09-10T08:47:47.463" v="78"/>
          <ac:graphicFrameMkLst>
            <pc:docMk/>
            <pc:sldMk cId="3868626637" sldId="258"/>
            <ac:graphicFrameMk id="19" creationId="{FBDE2C84-7430-458E-9B7B-47CE84FDBBD9}"/>
          </ac:graphicFrameMkLst>
        </pc:graphicFrameChg>
        <pc:graphicFrameChg chg="add del mod">
          <ac:chgData name="Sanyal, Sandipto" userId="ce8b666d-e07a-48aa-9977-3164567db1db" providerId="ADAL" clId="{676EDF4D-A1C5-4744-876F-0FC3172F5F5E}" dt="2020-09-10T08:47:47.463" v="78"/>
          <ac:graphicFrameMkLst>
            <pc:docMk/>
            <pc:sldMk cId="3868626637" sldId="258"/>
            <ac:graphicFrameMk id="20" creationId="{8B946D5A-64E9-4818-8702-412E27253E81}"/>
          </ac:graphicFrameMkLst>
        </pc:graphicFrameChg>
        <pc:graphicFrameChg chg="add del mod">
          <ac:chgData name="Sanyal, Sandipto" userId="ce8b666d-e07a-48aa-9977-3164567db1db" providerId="ADAL" clId="{676EDF4D-A1C5-4744-876F-0FC3172F5F5E}" dt="2020-09-10T08:47:47.463" v="78"/>
          <ac:graphicFrameMkLst>
            <pc:docMk/>
            <pc:sldMk cId="3868626637" sldId="258"/>
            <ac:graphicFrameMk id="21" creationId="{FC17F354-3601-4A46-AEC3-ABCB3AC3663B}"/>
          </ac:graphicFrameMkLst>
        </pc:graphicFrameChg>
        <pc:graphicFrameChg chg="add del mod">
          <ac:chgData name="Sanyal, Sandipto" userId="ce8b666d-e07a-48aa-9977-3164567db1db" providerId="ADAL" clId="{676EDF4D-A1C5-4744-876F-0FC3172F5F5E}" dt="2020-09-10T08:48:52.863" v="82" actId="478"/>
          <ac:graphicFrameMkLst>
            <pc:docMk/>
            <pc:sldMk cId="3868626637" sldId="258"/>
            <ac:graphicFrameMk id="22" creationId="{B36BF26A-FEA1-4E83-BFF6-BADCF2B0933C}"/>
          </ac:graphicFrameMkLst>
        </pc:graphicFrameChg>
        <pc:graphicFrameChg chg="add del mod">
          <ac:chgData name="Sanyal, Sandipto" userId="ce8b666d-e07a-48aa-9977-3164567db1db" providerId="ADAL" clId="{676EDF4D-A1C5-4744-876F-0FC3172F5F5E}" dt="2020-09-10T08:49:32.709" v="90" actId="1076"/>
          <ac:graphicFrameMkLst>
            <pc:docMk/>
            <pc:sldMk cId="3868626637" sldId="258"/>
            <ac:graphicFrameMk id="23" creationId="{035F21A0-DB9E-4283-A520-B38E3577C2C9}"/>
          </ac:graphicFrameMkLst>
        </pc:graphicFrameChg>
        <pc:graphicFrameChg chg="add del mod">
          <ac:chgData name="Sanyal, Sandipto" userId="ce8b666d-e07a-48aa-9977-3164567db1db" providerId="ADAL" clId="{676EDF4D-A1C5-4744-876F-0FC3172F5F5E}" dt="2020-09-10T08:49:26.951" v="89" actId="478"/>
          <ac:graphicFrameMkLst>
            <pc:docMk/>
            <pc:sldMk cId="3868626637" sldId="258"/>
            <ac:graphicFrameMk id="24" creationId="{A81D9701-B0A6-4138-8DAC-72A747FB8CE1}"/>
          </ac:graphicFrameMkLst>
        </pc:graphicFrameChg>
        <pc:graphicFrameChg chg="add del mod">
          <ac:chgData name="Sanyal, Sandipto" userId="ce8b666d-e07a-48aa-9977-3164567db1db" providerId="ADAL" clId="{676EDF4D-A1C5-4744-876F-0FC3172F5F5E}" dt="2020-09-10T08:49:17.672" v="86" actId="478"/>
          <ac:graphicFrameMkLst>
            <pc:docMk/>
            <pc:sldMk cId="3868626637" sldId="258"/>
            <ac:graphicFrameMk id="25" creationId="{64491EEE-24A3-4554-A7D1-9786A3471139}"/>
          </ac:graphicFrameMkLst>
        </pc:graphicFrameChg>
        <pc:graphicFrameChg chg="add del mod">
          <ac:chgData name="Sanyal, Sandipto" userId="ce8b666d-e07a-48aa-9977-3164567db1db" providerId="ADAL" clId="{676EDF4D-A1C5-4744-876F-0FC3172F5F5E}" dt="2020-09-10T08:49:25.903" v="88" actId="478"/>
          <ac:graphicFrameMkLst>
            <pc:docMk/>
            <pc:sldMk cId="3868626637" sldId="258"/>
            <ac:graphicFrameMk id="26" creationId="{9C943207-DE8F-4F45-A854-6C46A517581E}"/>
          </ac:graphicFrameMkLst>
        </pc:graphicFrameChg>
        <pc:graphicFrameChg chg="add del mod">
          <ac:chgData name="Sanyal, Sandipto" userId="ce8b666d-e07a-48aa-9977-3164567db1db" providerId="ADAL" clId="{676EDF4D-A1C5-4744-876F-0FC3172F5F5E}" dt="2020-09-10T08:49:23.792" v="87" actId="478"/>
          <ac:graphicFrameMkLst>
            <pc:docMk/>
            <pc:sldMk cId="3868626637" sldId="258"/>
            <ac:graphicFrameMk id="27" creationId="{A075BD44-37D8-4D06-AA09-FC6D6DABCD16}"/>
          </ac:graphicFrameMkLst>
        </pc:graphicFrameChg>
        <pc:graphicFrameChg chg="add del mod">
          <ac:chgData name="Sanyal, Sandipto" userId="ce8b666d-e07a-48aa-9977-3164567db1db" providerId="ADAL" clId="{676EDF4D-A1C5-4744-876F-0FC3172F5F5E}" dt="2020-09-10T08:49:15.230" v="85" actId="478"/>
          <ac:graphicFrameMkLst>
            <pc:docMk/>
            <pc:sldMk cId="3868626637" sldId="258"/>
            <ac:graphicFrameMk id="28" creationId="{83323DCD-FF3A-420D-B7A2-C60DBC4A91E4}"/>
          </ac:graphicFrameMkLst>
        </pc:graphicFrameChg>
        <pc:graphicFrameChg chg="add del mod">
          <ac:chgData name="Sanyal, Sandipto" userId="ce8b666d-e07a-48aa-9977-3164567db1db" providerId="ADAL" clId="{676EDF4D-A1C5-4744-876F-0FC3172F5F5E}" dt="2020-09-10T08:49:12.660" v="84" actId="1076"/>
          <ac:graphicFrameMkLst>
            <pc:docMk/>
            <pc:sldMk cId="3868626637" sldId="258"/>
            <ac:graphicFrameMk id="29" creationId="{C09659FA-703D-4364-8F0A-56A0E466E696}"/>
          </ac:graphicFrameMkLst>
        </pc:graphicFrameChg>
      </pc:sldChg>
    </pc:docChg>
  </pc:docChgLst>
  <pc:docChgLst>
    <pc:chgData name="Sanyal, Sandipto" userId="ce8b666d-e07a-48aa-9977-3164567db1db" providerId="ADAL" clId="{FFF10B4D-74EF-4270-8C2E-124173576A53}"/>
    <pc:docChg chg="undo custSel addSld modSld">
      <pc:chgData name="Sanyal, Sandipto" userId="ce8b666d-e07a-48aa-9977-3164567db1db" providerId="ADAL" clId="{FFF10B4D-74EF-4270-8C2E-124173576A53}" dt="2020-10-09T10:21:05.103" v="213" actId="14100"/>
      <pc:docMkLst>
        <pc:docMk/>
      </pc:docMkLst>
      <pc:sldChg chg="addSp delSp modSp">
        <pc:chgData name="Sanyal, Sandipto" userId="ce8b666d-e07a-48aa-9977-3164567db1db" providerId="ADAL" clId="{FFF10B4D-74EF-4270-8C2E-124173576A53}" dt="2020-10-09T08:06:40.223" v="88" actId="6549"/>
        <pc:sldMkLst>
          <pc:docMk/>
          <pc:sldMk cId="2847892843" sldId="256"/>
        </pc:sldMkLst>
        <pc:spChg chg="mod">
          <ac:chgData name="Sanyal, Sandipto" userId="ce8b666d-e07a-48aa-9977-3164567db1db" providerId="ADAL" clId="{FFF10B4D-74EF-4270-8C2E-124173576A53}" dt="2020-10-09T08:06:40.223" v="88" actId="6549"/>
          <ac:spMkLst>
            <pc:docMk/>
            <pc:sldMk cId="2847892843" sldId="256"/>
            <ac:spMk id="12" creationId="{7F4716EB-B799-438C-95FD-CEF6DF17C19A}"/>
          </ac:spMkLst>
        </pc:spChg>
        <pc:spChg chg="mod">
          <ac:chgData name="Sanyal, Sandipto" userId="ce8b666d-e07a-48aa-9977-3164567db1db" providerId="ADAL" clId="{FFF10B4D-74EF-4270-8C2E-124173576A53}" dt="2020-10-09T08:01:20.538" v="82" actId="1076"/>
          <ac:spMkLst>
            <pc:docMk/>
            <pc:sldMk cId="2847892843" sldId="256"/>
            <ac:spMk id="13" creationId="{A3D2D73F-490A-4D37-90E0-F0D0F808B916}"/>
          </ac:spMkLst>
        </pc:spChg>
        <pc:spChg chg="del">
          <ac:chgData name="Sanyal, Sandipto" userId="ce8b666d-e07a-48aa-9977-3164567db1db" providerId="ADAL" clId="{FFF10B4D-74EF-4270-8C2E-124173576A53}" dt="2020-10-09T08:00:21.115" v="73" actId="478"/>
          <ac:spMkLst>
            <pc:docMk/>
            <pc:sldMk cId="2847892843" sldId="256"/>
            <ac:spMk id="15" creationId="{1DF6097C-436A-4878-BE02-18BEF2A1B835}"/>
          </ac:spMkLst>
        </pc:spChg>
        <pc:spChg chg="mod">
          <ac:chgData name="Sanyal, Sandipto" userId="ce8b666d-e07a-48aa-9977-3164567db1db" providerId="ADAL" clId="{FFF10B4D-74EF-4270-8C2E-124173576A53}" dt="2020-10-09T08:00:16.257" v="72"/>
          <ac:spMkLst>
            <pc:docMk/>
            <pc:sldMk cId="2847892843" sldId="256"/>
            <ac:spMk id="16" creationId="{5FD8A5F4-2625-442A-A83A-08E6DCCB8C16}"/>
          </ac:spMkLst>
        </pc:spChg>
        <pc:spChg chg="del">
          <ac:chgData name="Sanyal, Sandipto" userId="ce8b666d-e07a-48aa-9977-3164567db1db" providerId="ADAL" clId="{FFF10B4D-74EF-4270-8C2E-124173576A53}" dt="2020-10-09T08:01:17.660" v="81" actId="478"/>
          <ac:spMkLst>
            <pc:docMk/>
            <pc:sldMk cId="2847892843" sldId="256"/>
            <ac:spMk id="17" creationId="{62C2C2E5-CE1C-4D75-BC89-C6A1C6E51499}"/>
          </ac:spMkLst>
        </pc:spChg>
        <pc:spChg chg="add mod">
          <ac:chgData name="Sanyal, Sandipto" userId="ce8b666d-e07a-48aa-9977-3164567db1db" providerId="ADAL" clId="{FFF10B4D-74EF-4270-8C2E-124173576A53}" dt="2020-10-09T08:00:25.285" v="74" actId="571"/>
          <ac:spMkLst>
            <pc:docMk/>
            <pc:sldMk cId="2847892843" sldId="256"/>
            <ac:spMk id="20" creationId="{710121F5-8CEE-4B6C-AF09-B3C461AFA2DC}"/>
          </ac:spMkLst>
        </pc:spChg>
        <pc:spChg chg="add del">
          <ac:chgData name="Sanyal, Sandipto" userId="ce8b666d-e07a-48aa-9977-3164567db1db" providerId="ADAL" clId="{FFF10B4D-74EF-4270-8C2E-124173576A53}" dt="2020-10-09T08:00:45.137" v="79"/>
          <ac:spMkLst>
            <pc:docMk/>
            <pc:sldMk cId="2847892843" sldId="256"/>
            <ac:spMk id="21" creationId="{32008D3A-59E3-4BD6-AAD7-BB6459CF97A0}"/>
          </ac:spMkLst>
        </pc:spChg>
        <pc:spChg chg="add mod">
          <ac:chgData name="Sanyal, Sandipto" userId="ce8b666d-e07a-48aa-9977-3164567db1db" providerId="ADAL" clId="{FFF10B4D-74EF-4270-8C2E-124173576A53}" dt="2020-10-09T08:01:25.759" v="84" actId="20577"/>
          <ac:spMkLst>
            <pc:docMk/>
            <pc:sldMk cId="2847892843" sldId="256"/>
            <ac:spMk id="22" creationId="{E1779DD4-EC0A-4A47-97FE-7898F3D7E961}"/>
          </ac:spMkLst>
        </pc:spChg>
        <pc:grpChg chg="mod">
          <ac:chgData name="Sanyal, Sandipto" userId="ce8b666d-e07a-48aa-9977-3164567db1db" providerId="ADAL" clId="{FFF10B4D-74EF-4270-8C2E-124173576A53}" dt="2020-10-09T08:01:23.103" v="83" actId="571"/>
          <ac:grpSpMkLst>
            <pc:docMk/>
            <pc:sldMk cId="2847892843" sldId="256"/>
            <ac:grpSpMk id="4" creationId="{44B1244E-D39F-4180-9977-DC9DE8BC0D1E}"/>
          </ac:grpSpMkLst>
        </pc:grpChg>
        <pc:grpChg chg="mod">
          <ac:chgData name="Sanyal, Sandipto" userId="ce8b666d-e07a-48aa-9977-3164567db1db" providerId="ADAL" clId="{FFF10B4D-74EF-4270-8C2E-124173576A53}" dt="2020-10-09T08:01:23.103" v="83" actId="571"/>
          <ac:grpSpMkLst>
            <pc:docMk/>
            <pc:sldMk cId="2847892843" sldId="256"/>
            <ac:grpSpMk id="5" creationId="{4BE6C7F0-F407-4DF3-BD5E-5C9AF045D964}"/>
          </ac:grpSpMkLst>
        </pc:grpChg>
      </pc:sldChg>
      <pc:sldChg chg="addSp delSp modSp add">
        <pc:chgData name="Sanyal, Sandipto" userId="ce8b666d-e07a-48aa-9977-3164567db1db" providerId="ADAL" clId="{FFF10B4D-74EF-4270-8C2E-124173576A53}" dt="2020-10-08T17:44:52.141" v="7" actId="732"/>
        <pc:sldMkLst>
          <pc:docMk/>
          <pc:sldMk cId="106745084" sldId="259"/>
        </pc:sldMkLst>
        <pc:spChg chg="del">
          <ac:chgData name="Sanyal, Sandipto" userId="ce8b666d-e07a-48aa-9977-3164567db1db" providerId="ADAL" clId="{FFF10B4D-74EF-4270-8C2E-124173576A53}" dt="2020-10-08T17:44:20.189" v="1" actId="478"/>
          <ac:spMkLst>
            <pc:docMk/>
            <pc:sldMk cId="106745084" sldId="259"/>
            <ac:spMk id="2" creationId="{8CD4253A-ABB4-4028-B90A-78ABEECAC5D2}"/>
          </ac:spMkLst>
        </pc:spChg>
        <pc:spChg chg="del">
          <ac:chgData name="Sanyal, Sandipto" userId="ce8b666d-e07a-48aa-9977-3164567db1db" providerId="ADAL" clId="{FFF10B4D-74EF-4270-8C2E-124173576A53}" dt="2020-10-08T17:44:20.189" v="1" actId="478"/>
          <ac:spMkLst>
            <pc:docMk/>
            <pc:sldMk cId="106745084" sldId="259"/>
            <ac:spMk id="3" creationId="{837A4CDD-7A2D-4F01-A5EE-8E93920298E7}"/>
          </ac:spMkLst>
        </pc:spChg>
        <pc:grpChg chg="add">
          <ac:chgData name="Sanyal, Sandipto" userId="ce8b666d-e07a-48aa-9977-3164567db1db" providerId="ADAL" clId="{FFF10B4D-74EF-4270-8C2E-124173576A53}" dt="2020-10-08T17:44:25.137" v="2"/>
          <ac:grpSpMkLst>
            <pc:docMk/>
            <pc:sldMk cId="106745084" sldId="259"/>
            <ac:grpSpMk id="4" creationId="{DBA61C2B-DEC5-499D-A565-ED16424FA6E9}"/>
          </ac:grpSpMkLst>
        </pc:grpChg>
        <pc:picChg chg="mod modCrop">
          <ac:chgData name="Sanyal, Sandipto" userId="ce8b666d-e07a-48aa-9977-3164567db1db" providerId="ADAL" clId="{FFF10B4D-74EF-4270-8C2E-124173576A53}" dt="2020-10-08T17:44:52.141" v="7" actId="732"/>
          <ac:picMkLst>
            <pc:docMk/>
            <pc:sldMk cId="106745084" sldId="259"/>
            <ac:picMk id="5" creationId="{7262193E-A702-4F07-981C-D1863ECC68D0}"/>
          </ac:picMkLst>
        </pc:picChg>
        <pc:picChg chg="mod modCrop">
          <ac:chgData name="Sanyal, Sandipto" userId="ce8b666d-e07a-48aa-9977-3164567db1db" providerId="ADAL" clId="{FFF10B4D-74EF-4270-8C2E-124173576A53}" dt="2020-10-08T17:44:47.253" v="6" actId="732"/>
          <ac:picMkLst>
            <pc:docMk/>
            <pc:sldMk cId="106745084" sldId="259"/>
            <ac:picMk id="8" creationId="{4C5DD82D-BB0E-42FA-8C92-7620A631636C}"/>
          </ac:picMkLst>
        </pc:picChg>
        <pc:picChg chg="mod modCrop">
          <ac:chgData name="Sanyal, Sandipto" userId="ce8b666d-e07a-48aa-9977-3164567db1db" providerId="ADAL" clId="{FFF10B4D-74EF-4270-8C2E-124173576A53}" dt="2020-10-08T17:44:42.676" v="5" actId="732"/>
          <ac:picMkLst>
            <pc:docMk/>
            <pc:sldMk cId="106745084" sldId="259"/>
            <ac:picMk id="9" creationId="{1C90F548-2687-4CAC-878E-2D7874365842}"/>
          </ac:picMkLst>
        </pc:picChg>
      </pc:sldChg>
      <pc:sldChg chg="addSp delSp modSp add">
        <pc:chgData name="Sanyal, Sandipto" userId="ce8b666d-e07a-48aa-9977-3164567db1db" providerId="ADAL" clId="{FFF10B4D-74EF-4270-8C2E-124173576A53}" dt="2020-10-08T18:10:02.318" v="65" actId="20577"/>
        <pc:sldMkLst>
          <pc:docMk/>
          <pc:sldMk cId="2508307018" sldId="260"/>
        </pc:sldMkLst>
        <pc:spChg chg="mod topLvl">
          <ac:chgData name="Sanyal, Sandipto" userId="ce8b666d-e07a-48aa-9977-3164567db1db" providerId="ADAL" clId="{FFF10B4D-74EF-4270-8C2E-124173576A53}" dt="2020-10-08T18:10:02.318" v="65" actId="20577"/>
          <ac:spMkLst>
            <pc:docMk/>
            <pc:sldMk cId="2508307018" sldId="260"/>
            <ac:spMk id="6" creationId="{B175E984-3D6A-4C77-A0BA-3CAD04C00F23}"/>
          </ac:spMkLst>
        </pc:spChg>
        <pc:spChg chg="mod topLvl">
          <ac:chgData name="Sanyal, Sandipto" userId="ce8b666d-e07a-48aa-9977-3164567db1db" providerId="ADAL" clId="{FFF10B4D-74EF-4270-8C2E-124173576A53}" dt="2020-10-08T18:09:50.029" v="63" actId="1076"/>
          <ac:spMkLst>
            <pc:docMk/>
            <pc:sldMk cId="2508307018" sldId="260"/>
            <ac:spMk id="7" creationId="{EC5F0170-B6AE-45CD-9C2B-93D72BD3432B}"/>
          </ac:spMkLst>
        </pc:spChg>
        <pc:spChg chg="mod topLvl">
          <ac:chgData name="Sanyal, Sandipto" userId="ce8b666d-e07a-48aa-9977-3164567db1db" providerId="ADAL" clId="{FFF10B4D-74EF-4270-8C2E-124173576A53}" dt="2020-10-08T18:03:56.387" v="15" actId="164"/>
          <ac:spMkLst>
            <pc:docMk/>
            <pc:sldMk cId="2508307018" sldId="260"/>
            <ac:spMk id="11" creationId="{A6921D6B-EDDC-4608-AC14-D10B75E1CE60}"/>
          </ac:spMkLst>
        </pc:spChg>
        <pc:spChg chg="mod topLvl">
          <ac:chgData name="Sanyal, Sandipto" userId="ce8b666d-e07a-48aa-9977-3164567db1db" providerId="ADAL" clId="{FFF10B4D-74EF-4270-8C2E-124173576A53}" dt="2020-10-08T18:03:02.377" v="10" actId="164"/>
          <ac:spMkLst>
            <pc:docMk/>
            <pc:sldMk cId="2508307018" sldId="260"/>
            <ac:spMk id="12" creationId="{E716583E-118F-4B29-8642-4DB8568A47B5}"/>
          </ac:spMkLst>
        </pc:spChg>
        <pc:spChg chg="mod topLvl">
          <ac:chgData name="Sanyal, Sandipto" userId="ce8b666d-e07a-48aa-9977-3164567db1db" providerId="ADAL" clId="{FFF10B4D-74EF-4270-8C2E-124173576A53}" dt="2020-10-08T18:09:58.687" v="64" actId="20577"/>
          <ac:spMkLst>
            <pc:docMk/>
            <pc:sldMk cId="2508307018" sldId="260"/>
            <ac:spMk id="13" creationId="{46280739-A9BB-437F-BF70-E4E32943F292}"/>
          </ac:spMkLst>
        </pc:spChg>
        <pc:spChg chg="mod topLvl">
          <ac:chgData name="Sanyal, Sandipto" userId="ce8b666d-e07a-48aa-9977-3164567db1db" providerId="ADAL" clId="{FFF10B4D-74EF-4270-8C2E-124173576A53}" dt="2020-10-08T18:03:10.994" v="11" actId="164"/>
          <ac:spMkLst>
            <pc:docMk/>
            <pc:sldMk cId="2508307018" sldId="260"/>
            <ac:spMk id="14" creationId="{9CB5F393-81DB-4417-AB40-82FDA6A1F6B5}"/>
          </ac:spMkLst>
        </pc:spChg>
        <pc:grpChg chg="add mod ord">
          <ac:chgData name="Sanyal, Sandipto" userId="ce8b666d-e07a-48aa-9977-3164567db1db" providerId="ADAL" clId="{FFF10B4D-74EF-4270-8C2E-124173576A53}" dt="2020-10-08T18:09:14.781" v="59" actId="1076"/>
          <ac:grpSpMkLst>
            <pc:docMk/>
            <pc:sldMk cId="2508307018" sldId="260"/>
            <ac:grpSpMk id="2" creationId="{BD7805AB-764D-46A9-AEA3-86DCE00A0931}"/>
          </ac:grpSpMkLst>
        </pc:grpChg>
        <pc:grpChg chg="add mod ord">
          <ac:chgData name="Sanyal, Sandipto" userId="ce8b666d-e07a-48aa-9977-3164567db1db" providerId="ADAL" clId="{FFF10B4D-74EF-4270-8C2E-124173576A53}" dt="2020-10-08T18:09:14.781" v="59" actId="1076"/>
          <ac:grpSpMkLst>
            <pc:docMk/>
            <pc:sldMk cId="2508307018" sldId="260"/>
            <ac:grpSpMk id="3" creationId="{CB4F8717-C102-492C-88BB-2BF5F9DE9932}"/>
          </ac:grpSpMkLst>
        </pc:grpChg>
        <pc:grpChg chg="del">
          <ac:chgData name="Sanyal, Sandipto" userId="ce8b666d-e07a-48aa-9977-3164567db1db" providerId="ADAL" clId="{FFF10B4D-74EF-4270-8C2E-124173576A53}" dt="2020-10-08T18:02:51.720" v="9" actId="165"/>
          <ac:grpSpMkLst>
            <pc:docMk/>
            <pc:sldMk cId="2508307018" sldId="260"/>
            <ac:grpSpMk id="4" creationId="{DBA61C2B-DEC5-499D-A565-ED16424FA6E9}"/>
          </ac:grpSpMkLst>
        </pc:grpChg>
        <pc:grpChg chg="add mod">
          <ac:chgData name="Sanyal, Sandipto" userId="ce8b666d-e07a-48aa-9977-3164567db1db" providerId="ADAL" clId="{FFF10B4D-74EF-4270-8C2E-124173576A53}" dt="2020-10-08T18:09:20.156" v="60" actId="1076"/>
          <ac:grpSpMkLst>
            <pc:docMk/>
            <pc:sldMk cId="2508307018" sldId="260"/>
            <ac:grpSpMk id="15" creationId="{82E00356-935F-4D55-A7E2-79F48E6CCC69}"/>
          </ac:grpSpMkLst>
        </pc:grpChg>
        <pc:grpChg chg="add mod">
          <ac:chgData name="Sanyal, Sandipto" userId="ce8b666d-e07a-48aa-9977-3164567db1db" providerId="ADAL" clId="{FFF10B4D-74EF-4270-8C2E-124173576A53}" dt="2020-10-08T18:09:36.758" v="62" actId="14100"/>
          <ac:grpSpMkLst>
            <pc:docMk/>
            <pc:sldMk cId="2508307018" sldId="260"/>
            <ac:grpSpMk id="16" creationId="{77233D0F-789C-4E75-9146-F7F78CD5CBAE}"/>
          </ac:grpSpMkLst>
        </pc:grpChg>
        <pc:picChg chg="mod topLvl">
          <ac:chgData name="Sanyal, Sandipto" userId="ce8b666d-e07a-48aa-9977-3164567db1db" providerId="ADAL" clId="{FFF10B4D-74EF-4270-8C2E-124173576A53}" dt="2020-10-08T18:03:37.524" v="12" actId="164"/>
          <ac:picMkLst>
            <pc:docMk/>
            <pc:sldMk cId="2508307018" sldId="260"/>
            <ac:picMk id="5" creationId="{7262193E-A702-4F07-981C-D1863ECC68D0}"/>
          </ac:picMkLst>
        </pc:picChg>
        <pc:picChg chg="mod topLvl">
          <ac:chgData name="Sanyal, Sandipto" userId="ce8b666d-e07a-48aa-9977-3164567db1db" providerId="ADAL" clId="{FFF10B4D-74EF-4270-8C2E-124173576A53}" dt="2020-10-08T18:03:10.994" v="11" actId="164"/>
          <ac:picMkLst>
            <pc:docMk/>
            <pc:sldMk cId="2508307018" sldId="260"/>
            <ac:picMk id="8" creationId="{4C5DD82D-BB0E-42FA-8C92-7620A631636C}"/>
          </ac:picMkLst>
        </pc:picChg>
        <pc:picChg chg="mod topLvl">
          <ac:chgData name="Sanyal, Sandipto" userId="ce8b666d-e07a-48aa-9977-3164567db1db" providerId="ADAL" clId="{FFF10B4D-74EF-4270-8C2E-124173576A53}" dt="2020-10-08T18:03:02.377" v="10" actId="164"/>
          <ac:picMkLst>
            <pc:docMk/>
            <pc:sldMk cId="2508307018" sldId="260"/>
            <ac:picMk id="9" creationId="{1C90F548-2687-4CAC-878E-2D7874365842}"/>
          </ac:picMkLst>
        </pc:picChg>
        <pc:cxnChg chg="mod topLvl">
          <ac:chgData name="Sanyal, Sandipto" userId="ce8b666d-e07a-48aa-9977-3164567db1db" providerId="ADAL" clId="{FFF10B4D-74EF-4270-8C2E-124173576A53}" dt="2020-10-08T18:03:56.387" v="15" actId="164"/>
          <ac:cxnSpMkLst>
            <pc:docMk/>
            <pc:sldMk cId="2508307018" sldId="260"/>
            <ac:cxnSpMk id="10" creationId="{97671617-5CBF-4621-BEC9-A40F9EA1C63E}"/>
          </ac:cxnSpMkLst>
        </pc:cxnChg>
      </pc:sldChg>
      <pc:sldChg chg="addSp delSp modSp add">
        <pc:chgData name="Sanyal, Sandipto" userId="ce8b666d-e07a-48aa-9977-3164567db1db" providerId="ADAL" clId="{FFF10B4D-74EF-4270-8C2E-124173576A53}" dt="2020-10-09T10:21:05.103" v="213" actId="14100"/>
        <pc:sldMkLst>
          <pc:docMk/>
          <pc:sldMk cId="1767247742" sldId="261"/>
        </pc:sldMkLst>
        <pc:spChg chg="mod">
          <ac:chgData name="Sanyal, Sandipto" userId="ce8b666d-e07a-48aa-9977-3164567db1db" providerId="ADAL" clId="{FFF10B4D-74EF-4270-8C2E-124173576A53}" dt="2020-10-09T09:37:33.468" v="162" actId="20577"/>
          <ac:spMkLst>
            <pc:docMk/>
            <pc:sldMk cId="1767247742" sldId="261"/>
            <ac:spMk id="6" creationId="{B175E984-3D6A-4C77-A0BA-3CAD04C00F23}"/>
          </ac:spMkLst>
        </pc:spChg>
        <pc:spChg chg="mod">
          <ac:chgData name="Sanyal, Sandipto" userId="ce8b666d-e07a-48aa-9977-3164567db1db" providerId="ADAL" clId="{FFF10B4D-74EF-4270-8C2E-124173576A53}" dt="2020-10-09T10:21:05.103" v="213" actId="14100"/>
          <ac:spMkLst>
            <pc:docMk/>
            <pc:sldMk cId="1767247742" sldId="261"/>
            <ac:spMk id="7" creationId="{EC5F0170-B6AE-45CD-9C2B-93D72BD3432B}"/>
          </ac:spMkLst>
        </pc:spChg>
        <pc:spChg chg="mod">
          <ac:chgData name="Sanyal, Sandipto" userId="ce8b666d-e07a-48aa-9977-3164567db1db" providerId="ADAL" clId="{FFF10B4D-74EF-4270-8C2E-124173576A53}" dt="2020-10-09T09:33:59.943" v="142" actId="20577"/>
          <ac:spMkLst>
            <pc:docMk/>
            <pc:sldMk cId="1767247742" sldId="261"/>
            <ac:spMk id="11" creationId="{A6921D6B-EDDC-4608-AC14-D10B75E1CE60}"/>
          </ac:spMkLst>
        </pc:spChg>
        <pc:spChg chg="mod ord">
          <ac:chgData name="Sanyal, Sandipto" userId="ce8b666d-e07a-48aa-9977-3164567db1db" providerId="ADAL" clId="{FFF10B4D-74EF-4270-8C2E-124173576A53}" dt="2020-10-09T10:20:20.621" v="192" actId="255"/>
          <ac:spMkLst>
            <pc:docMk/>
            <pc:sldMk cId="1767247742" sldId="261"/>
            <ac:spMk id="13" creationId="{46280739-A9BB-437F-BF70-E4E32943F292}"/>
          </ac:spMkLst>
        </pc:spChg>
        <pc:spChg chg="mod">
          <ac:chgData name="Sanyal, Sandipto" userId="ce8b666d-e07a-48aa-9977-3164567db1db" providerId="ADAL" clId="{FFF10B4D-74EF-4270-8C2E-124173576A53}" dt="2020-10-09T10:19:35.519" v="183" actId="20577"/>
          <ac:spMkLst>
            <pc:docMk/>
            <pc:sldMk cId="1767247742" sldId="261"/>
            <ac:spMk id="14" creationId="{9CB5F393-81DB-4417-AB40-82FDA6A1F6B5}"/>
          </ac:spMkLst>
        </pc:spChg>
        <pc:spChg chg="mod">
          <ac:chgData name="Sanyal, Sandipto" userId="ce8b666d-e07a-48aa-9977-3164567db1db" providerId="ADAL" clId="{FFF10B4D-74EF-4270-8C2E-124173576A53}" dt="2020-10-09T09:34:08.002" v="147" actId="20577"/>
          <ac:spMkLst>
            <pc:docMk/>
            <pc:sldMk cId="1767247742" sldId="261"/>
            <ac:spMk id="19" creationId="{60E17A5A-F74D-4B1E-8277-A2596740F2C4}"/>
          </ac:spMkLst>
        </pc:spChg>
        <pc:spChg chg="add mod">
          <ac:chgData name="Sanyal, Sandipto" userId="ce8b666d-e07a-48aa-9977-3164567db1db" providerId="ADAL" clId="{FFF10B4D-74EF-4270-8C2E-124173576A53}" dt="2020-10-09T10:19:46.841" v="185" actId="14100"/>
          <ac:spMkLst>
            <pc:docMk/>
            <pc:sldMk cId="1767247742" sldId="261"/>
            <ac:spMk id="20" creationId="{6C9383FD-9AD1-4FFB-BE36-6E69670F4DEF}"/>
          </ac:spMkLst>
        </pc:spChg>
        <pc:spChg chg="add del mod">
          <ac:chgData name="Sanyal, Sandipto" userId="ce8b666d-e07a-48aa-9977-3164567db1db" providerId="ADAL" clId="{FFF10B4D-74EF-4270-8C2E-124173576A53}" dt="2020-10-09T09:41:03.588" v="163"/>
          <ac:spMkLst>
            <pc:docMk/>
            <pc:sldMk cId="1767247742" sldId="261"/>
            <ac:spMk id="21" creationId="{ABD294AB-E09F-475C-8CBF-6F0E9EA1951D}"/>
          </ac:spMkLst>
        </pc:spChg>
        <pc:spChg chg="add del mod">
          <ac:chgData name="Sanyal, Sandipto" userId="ce8b666d-e07a-48aa-9977-3164567db1db" providerId="ADAL" clId="{FFF10B4D-74EF-4270-8C2E-124173576A53}" dt="2020-10-09T09:41:13.704" v="166"/>
          <ac:spMkLst>
            <pc:docMk/>
            <pc:sldMk cId="1767247742" sldId="261"/>
            <ac:spMk id="22" creationId="{A6DDC9E1-2DA1-4AB7-8C69-1626367AA608}"/>
          </ac:spMkLst>
        </pc:spChg>
        <pc:spChg chg="add mod">
          <ac:chgData name="Sanyal, Sandipto" userId="ce8b666d-e07a-48aa-9977-3164567db1db" providerId="ADAL" clId="{FFF10B4D-74EF-4270-8C2E-124173576A53}" dt="2020-10-09T10:20:36.303" v="197" actId="20577"/>
          <ac:spMkLst>
            <pc:docMk/>
            <pc:sldMk cId="1767247742" sldId="261"/>
            <ac:spMk id="23" creationId="{CB9889A4-A0FF-4092-8E55-4D2609E6E119}"/>
          </ac:spMkLst>
        </pc:spChg>
        <pc:spChg chg="add mod">
          <ac:chgData name="Sanyal, Sandipto" userId="ce8b666d-e07a-48aa-9977-3164567db1db" providerId="ADAL" clId="{FFF10B4D-74EF-4270-8C2E-124173576A53}" dt="2020-10-09T09:41:34.362" v="171" actId="164"/>
          <ac:spMkLst>
            <pc:docMk/>
            <pc:sldMk cId="1767247742" sldId="261"/>
            <ac:spMk id="24" creationId="{351F127E-8B2D-4E9C-A903-7D4DB16B332A}"/>
          </ac:spMkLst>
        </pc:spChg>
        <pc:spChg chg="add mod">
          <ac:chgData name="Sanyal, Sandipto" userId="ce8b666d-e07a-48aa-9977-3164567db1db" providerId="ADAL" clId="{FFF10B4D-74EF-4270-8C2E-124173576A53}" dt="2020-10-09T09:41:34.362" v="171" actId="164"/>
          <ac:spMkLst>
            <pc:docMk/>
            <pc:sldMk cId="1767247742" sldId="261"/>
            <ac:spMk id="25" creationId="{FC5CAD5C-0AD1-44D3-A97E-4D775268E148}"/>
          </ac:spMkLst>
        </pc:spChg>
        <pc:grpChg chg="mod">
          <ac:chgData name="Sanyal, Sandipto" userId="ce8b666d-e07a-48aa-9977-3164567db1db" providerId="ADAL" clId="{FFF10B4D-74EF-4270-8C2E-124173576A53}" dt="2020-10-09T09:41:34.362" v="171" actId="164"/>
          <ac:grpSpMkLst>
            <pc:docMk/>
            <pc:sldMk cId="1767247742" sldId="261"/>
            <ac:grpSpMk id="2" creationId="{BD7805AB-764D-46A9-AEA3-86DCE00A0931}"/>
          </ac:grpSpMkLst>
        </pc:grpChg>
        <pc:grpChg chg="mod">
          <ac:chgData name="Sanyal, Sandipto" userId="ce8b666d-e07a-48aa-9977-3164567db1db" providerId="ADAL" clId="{FFF10B4D-74EF-4270-8C2E-124173576A53}" dt="2020-10-09T10:20:10.266" v="190" actId="14100"/>
          <ac:grpSpMkLst>
            <pc:docMk/>
            <pc:sldMk cId="1767247742" sldId="261"/>
            <ac:grpSpMk id="3" creationId="{CB4F8717-C102-492C-88BB-2BF5F9DE9932}"/>
          </ac:grpSpMkLst>
        </pc:grpChg>
        <pc:grpChg chg="add mod ord">
          <ac:chgData name="Sanyal, Sandipto" userId="ce8b666d-e07a-48aa-9977-3164567db1db" providerId="ADAL" clId="{FFF10B4D-74EF-4270-8C2E-124173576A53}" dt="2020-10-09T09:41:43.995" v="172" actId="167"/>
          <ac:grpSpMkLst>
            <pc:docMk/>
            <pc:sldMk cId="1767247742" sldId="261"/>
            <ac:grpSpMk id="4" creationId="{A04AC2E7-77A2-46E1-9AE3-4391887B6B9D}"/>
          </ac:grpSpMkLst>
        </pc:grpChg>
        <pc:grpChg chg="mod">
          <ac:chgData name="Sanyal, Sandipto" userId="ce8b666d-e07a-48aa-9977-3164567db1db" providerId="ADAL" clId="{FFF10B4D-74EF-4270-8C2E-124173576A53}" dt="2020-10-09T09:37:04.761" v="161" actId="571"/>
          <ac:grpSpMkLst>
            <pc:docMk/>
            <pc:sldMk cId="1767247742" sldId="261"/>
            <ac:grpSpMk id="15" creationId="{82E00356-935F-4D55-A7E2-79F48E6CCC69}"/>
          </ac:grpSpMkLst>
        </pc:grpChg>
        <pc:grpChg chg="mod">
          <ac:chgData name="Sanyal, Sandipto" userId="ce8b666d-e07a-48aa-9977-3164567db1db" providerId="ADAL" clId="{FFF10B4D-74EF-4270-8C2E-124173576A53}" dt="2020-10-09T09:33:59.943" v="142" actId="20577"/>
          <ac:grpSpMkLst>
            <pc:docMk/>
            <pc:sldMk cId="1767247742" sldId="261"/>
            <ac:grpSpMk id="16" creationId="{77233D0F-789C-4E75-9146-F7F78CD5CBAE}"/>
          </ac:grpSpMkLst>
        </pc:grpChg>
        <pc:grpChg chg="add mod">
          <ac:chgData name="Sanyal, Sandipto" userId="ce8b666d-e07a-48aa-9977-3164567db1db" providerId="ADAL" clId="{FFF10B4D-74EF-4270-8C2E-124173576A53}" dt="2020-10-09T09:34:07.244" v="145" actId="20577"/>
          <ac:grpSpMkLst>
            <pc:docMk/>
            <pc:sldMk cId="1767247742" sldId="261"/>
            <ac:grpSpMk id="17" creationId="{EC981D58-72B2-4310-A539-A76D2CD6E8CC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C362C-0357-4680-919B-5BBB9515C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68E8F3-1BFB-4D48-A6F3-9E85BC766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BC8D1-7B92-4E6E-8AF4-9C4521511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F558-8CC3-4C27-9634-34E56418DA45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49443-64BD-4155-92C1-CE4F1CDF0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FAE5B-16D3-448C-8407-49D5D28BE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DFEB-08ED-44C0-BA4B-0F8A9A069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8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D57D0-F408-4778-AEB6-8941BF110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5C013-7D3A-4AE1-91BD-762FC2A02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E2438-ED47-42BE-9574-6CD66EA4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F558-8CC3-4C27-9634-34E56418DA45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715CB-8A2F-4D58-92F0-F338C5227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E492D-0E15-4131-99CE-B00C269BA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DFEB-08ED-44C0-BA4B-0F8A9A069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32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5FA4F4-A298-4FC9-AE33-D5C86E1F7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8DA575-97CC-4093-A44C-ADEC845B4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644D1-A085-4151-820C-0089BACA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F558-8CC3-4C27-9634-34E56418DA45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B7F13-8B1B-469C-AFF2-CDD4AD167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E127C-52BF-40D3-A12F-07F63663A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DFEB-08ED-44C0-BA4B-0F8A9A069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1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CC20E-D301-44AF-9110-555589AEB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37E91-ED7E-4B0D-9745-BB88F95B6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A98E3-2F4F-4868-A0AD-02945C99C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F558-8CC3-4C27-9634-34E56418DA45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31136-65C3-4D25-A731-BBD5CEA0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4E5C1-3CB0-4D0B-A93C-FDF854C3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DFEB-08ED-44C0-BA4B-0F8A9A069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35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C4E69-1DB6-42A8-8DCE-5CDB71D59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19880-9F83-4A80-91AE-8531D3CA2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26A4F-39A1-4108-BFD7-C865A25D8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F558-8CC3-4C27-9634-34E56418DA45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4DA52-9815-443E-9B18-C3FD35C3D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7E967-6062-4A58-9B4E-930E28364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DFEB-08ED-44C0-BA4B-0F8A9A069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25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15653-8DD1-4D9B-BBB2-6164712F7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0541F-3370-46A6-BEED-3905D620F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1608F-F308-4C99-A5E8-5F4034D9F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0F9D72-C400-4D4B-9A9D-530FD7ED0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F558-8CC3-4C27-9634-34E56418DA45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0C688-D35B-4A27-89A2-3FB7429D0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C100F-515F-40D5-8AC6-AD17B095B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DFEB-08ED-44C0-BA4B-0F8A9A069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8AF04-A760-4D62-B683-2D16B50FD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0A276-E3B6-4B57-B192-D84813909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FC58C-E623-4A51-881C-E57CAE97D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9259FB-F655-4A14-8E90-3A49C81087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49C15A-EB8A-41E7-AC8E-F8EFCE4B5F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909BB5-D04B-4B0C-A3B1-E6421E89D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F558-8CC3-4C27-9634-34E56418DA45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7C92F3-78CD-45FF-B30D-23E31B37A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E6D7F8-AA77-4471-B6CF-3C261A13F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DFEB-08ED-44C0-BA4B-0F8A9A069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28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100BF-75BA-43A2-8006-2FBAF88DB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C77E81-C4AE-44DA-B399-AF18138FA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F558-8CC3-4C27-9634-34E56418DA45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D7B35-CCD8-4341-89CE-A6FCF10D1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505BB-2A06-42BD-8F23-96C7F27D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DFEB-08ED-44C0-BA4B-0F8A9A069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82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5CF776-5714-4133-ACB8-830A1D815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F558-8CC3-4C27-9634-34E56418DA45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350209-715F-4A74-A396-858D062D7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6ED0E-E4D6-417D-B730-F0D19F18C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DFEB-08ED-44C0-BA4B-0F8A9A069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22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8885A-DC0E-49CB-AB94-E54A71F03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5E053-D575-445E-AA1C-07E50F5CB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60A5B4-D017-4C6C-AF0E-66B25F196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66024-8D12-4159-8451-012D37F5A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F558-8CC3-4C27-9634-34E56418DA45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790D78-80BD-4C17-9139-15080A72C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CEF95-B31B-4AD6-8BB8-139314CFD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DFEB-08ED-44C0-BA4B-0F8A9A069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26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25E88-4349-41D7-81B5-A5A290428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65D616-6EFA-4784-860A-568450F5FA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3B7032-D5A7-46C3-B365-653661F14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2F961-D1BE-4039-AA27-960878B9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F558-8CC3-4C27-9634-34E56418DA45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18E56-6BA8-45A8-B358-F3EA50BE7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A5E1D-E3FD-4906-A83C-91770C88D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DFEB-08ED-44C0-BA4B-0F8A9A069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86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D134EA-3523-4644-83E9-2F07564EA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5F990-2364-4150-B388-28BB35146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2989F-E3F8-40D1-9BC2-5FB797FDAA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3F558-8CC3-4C27-9634-34E56418DA45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6432D-2407-478F-9E8E-AF374B8A8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45251-5B27-4206-96C9-1F048B785E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5DFEB-08ED-44C0-BA4B-0F8A9A069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86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4B1244E-D39F-4180-9977-DC9DE8BC0D1E}"/>
              </a:ext>
            </a:extLst>
          </p:cNvPr>
          <p:cNvGrpSpPr/>
          <p:nvPr/>
        </p:nvGrpSpPr>
        <p:grpSpPr>
          <a:xfrm>
            <a:off x="2259124" y="458540"/>
            <a:ext cx="5925737" cy="4628736"/>
            <a:chOff x="3993514" y="2052955"/>
            <a:chExt cx="5925737" cy="462873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BE6C7F0-F407-4DF3-BD5E-5C9AF045D964}"/>
                </a:ext>
              </a:extLst>
            </p:cNvPr>
            <p:cNvGrpSpPr/>
            <p:nvPr/>
          </p:nvGrpSpPr>
          <p:grpSpPr>
            <a:xfrm>
              <a:off x="3993514" y="2052955"/>
              <a:ext cx="5925737" cy="4628736"/>
              <a:chOff x="3993514" y="2052955"/>
              <a:chExt cx="5925737" cy="4628736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BC847813-3538-4370-8A3D-D70B01E8A468}"/>
                  </a:ext>
                </a:extLst>
              </p:cNvPr>
              <p:cNvPicPr/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687" t="3026" r="4944" b="9540"/>
              <a:stretch/>
            </p:blipFill>
            <p:spPr bwMode="auto">
              <a:xfrm>
                <a:off x="3993514" y="2052955"/>
                <a:ext cx="5925737" cy="3878306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7ED60B4-AF68-45C7-83F2-42E47957912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957391" y="2196548"/>
                <a:ext cx="0" cy="402713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B05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5260C373-92DD-4C56-82B3-8340107B8C0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694199" y="4166647"/>
                <a:ext cx="0" cy="2057031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B05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7B7F138F-70C2-4C92-B958-E71CEBD0249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248863" y="4166647"/>
                <a:ext cx="0" cy="2057031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B05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7F4716EB-B799-438C-95FD-CEF6DF17C19A}"/>
                      </a:ext>
                    </a:extLst>
                  </p:cNvPr>
                  <p:cNvSpPr txBox="1"/>
                  <p:nvPr/>
                </p:nvSpPr>
                <p:spPr>
                  <a:xfrm>
                    <a:off x="6729943" y="6222892"/>
                    <a:ext cx="782424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bar>
                            <m:barPr>
                              <m:pos m:val="top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ba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7F4716EB-B799-438C-95FD-CEF6DF17C1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29943" y="6222892"/>
                    <a:ext cx="782424" cy="400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A3D2D73F-490A-4D37-90E0-F0D0F808B916}"/>
                      </a:ext>
                    </a:extLst>
                  </p:cNvPr>
                  <p:cNvSpPr txBox="1"/>
                  <p:nvPr/>
                </p:nvSpPr>
                <p:spPr>
                  <a:xfrm>
                    <a:off x="4897454" y="6201560"/>
                    <a:ext cx="1593489" cy="4801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ba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bar>
                              <m:barPr>
                                <m:pos m:val="top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a14:m>
                    <a:r>
                      <a:rPr lang="el-GR" dirty="0"/>
                      <a:t> </a:t>
                    </a:r>
                    <a14:m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l-G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f>
                                  <m:fPr>
                                    <m:ctrl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b>
                            </m:sSub>
                          </m:e>
                        </m:d>
                      </m:oMath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A3D2D73F-490A-4D37-90E0-F0D0F808B9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97454" y="6201560"/>
                    <a:ext cx="1593489" cy="48013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26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7885B88-F9EE-41C2-B210-12C14447F862}"/>
                  </a:ext>
                </a:extLst>
              </p:cNvPr>
              <p:cNvSpPr txBox="1"/>
              <p:nvPr/>
            </p:nvSpPr>
            <p:spPr>
              <a:xfrm>
                <a:off x="6096000" y="4450653"/>
                <a:ext cx="5537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CI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5FD8A5F4-2625-442A-A83A-08E6DCCB8C16}"/>
                      </a:ext>
                    </a:extLst>
                  </p:cNvPr>
                  <p:cNvSpPr txBox="1"/>
                  <p:nvPr/>
                </p:nvSpPr>
                <p:spPr>
                  <a:xfrm>
                    <a:off x="4950693" y="3642459"/>
                    <a:ext cx="782424" cy="4912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|"/>
                              <m:ctrlPr>
                                <a:rPr lang="el-G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f>
                                    <m:fPr>
                                      <m:ctrlPr>
                                        <a:rPr lang="el-G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latin typeface="Cambria Math" panose="02040503050406030204" pitchFamily="18" charset="0"/>
                                        </a:rPr>
                                        <m:t>α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5FD8A5F4-2625-442A-A83A-08E6DCCB8C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50693" y="3642459"/>
                    <a:ext cx="782424" cy="49122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23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75131C3-C6AB-45DB-B93B-589283DCCBCD}"/>
                  </a:ext>
                </a:extLst>
              </p:cNvPr>
              <p:cNvSpPr txBox="1"/>
              <p:nvPr/>
            </p:nvSpPr>
            <p:spPr>
              <a:xfrm>
                <a:off x="5880670" y="5224829"/>
                <a:ext cx="794194" cy="261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DMOE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93CC871-3004-46A6-8B3C-F659D034FC81}"/>
                  </a:ext>
                </a:extLst>
              </p:cNvPr>
              <p:cNvSpPr txBox="1"/>
              <p:nvPr/>
            </p:nvSpPr>
            <p:spPr>
              <a:xfrm>
                <a:off x="7238371" y="5224829"/>
                <a:ext cx="794194" cy="261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DMOE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710121F5-8CEE-4B6C-AF09-B3C461AFA2DC}"/>
                      </a:ext>
                    </a:extLst>
                  </p:cNvPr>
                  <p:cNvSpPr txBox="1"/>
                  <p:nvPr/>
                </p:nvSpPr>
                <p:spPr>
                  <a:xfrm>
                    <a:off x="8047109" y="3642459"/>
                    <a:ext cx="782424" cy="4912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|"/>
                              <m:ctrlPr>
                                <a:rPr lang="el-G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f>
                                    <m:fPr>
                                      <m:ctrlPr>
                                        <a:rPr lang="el-G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latin typeface="Cambria Math" panose="02040503050406030204" pitchFamily="18" charset="0"/>
                                        </a:rPr>
                                        <m:t>α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710121F5-8CEE-4B6C-AF09-B3C461AFA2D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7109" y="3642459"/>
                    <a:ext cx="782424" cy="49122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23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E1779DD4-EC0A-4A47-97FE-7898F3D7E961}"/>
                      </a:ext>
                    </a:extLst>
                  </p:cNvPr>
                  <p:cNvSpPr txBox="1"/>
                  <p:nvPr/>
                </p:nvSpPr>
                <p:spPr>
                  <a:xfrm>
                    <a:off x="7939896" y="6201560"/>
                    <a:ext cx="1593489" cy="4801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ba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bar>
                              <m:barPr>
                                <m:pos m:val="top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a14:m>
                    <a:r>
                      <a:rPr lang="el-GR" dirty="0"/>
                      <a:t> </a:t>
                    </a:r>
                    <a14:m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l-G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f>
                                  <m:fPr>
                                    <m:ctrl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b>
                            </m:sSub>
                          </m:e>
                        </m:d>
                      </m:oMath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E1779DD4-EC0A-4A47-97FE-7898F3D7E9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39896" y="6201560"/>
                    <a:ext cx="1593489" cy="48013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26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A547700-8055-4817-91B9-1A73248729F1}"/>
                </a:ext>
              </a:extLst>
            </p:cNvPr>
            <p:cNvCxnSpPr/>
            <p:nvPr/>
          </p:nvCxnSpPr>
          <p:spPr bwMode="auto">
            <a:xfrm>
              <a:off x="5733117" y="5486400"/>
              <a:ext cx="1224274" cy="0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B6CA68A-506C-4FBD-8AEC-93BDAD5F6904}"/>
                </a:ext>
              </a:extLst>
            </p:cNvPr>
            <p:cNvCxnSpPr/>
            <p:nvPr/>
          </p:nvCxnSpPr>
          <p:spPr bwMode="auto">
            <a:xfrm>
              <a:off x="7024589" y="5486400"/>
              <a:ext cx="1224274" cy="0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7892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611CFF08-673D-4363-9D38-A301BE235BBF}"/>
              </a:ext>
            </a:extLst>
          </p:cNvPr>
          <p:cNvGrpSpPr/>
          <p:nvPr/>
        </p:nvGrpSpPr>
        <p:grpSpPr>
          <a:xfrm>
            <a:off x="661416" y="757702"/>
            <a:ext cx="5550408" cy="3655040"/>
            <a:chOff x="661416" y="757702"/>
            <a:chExt cx="5550408" cy="365504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CF92624-7337-46E2-B8EE-5D1C39832220}"/>
                </a:ext>
              </a:extLst>
            </p:cNvPr>
            <p:cNvGrpSpPr/>
            <p:nvPr/>
          </p:nvGrpSpPr>
          <p:grpSpPr>
            <a:xfrm>
              <a:off x="2127504" y="1921002"/>
              <a:ext cx="4084320" cy="2491740"/>
              <a:chOff x="2127504" y="1921002"/>
              <a:chExt cx="4084320" cy="249174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9AC48CC5-4F88-48BC-B32F-23A8BE5B738D}"/>
                  </a:ext>
                </a:extLst>
              </p:cNvPr>
              <p:cNvGrpSpPr/>
              <p:nvPr/>
            </p:nvGrpSpPr>
            <p:grpSpPr>
              <a:xfrm>
                <a:off x="2127504" y="1921002"/>
                <a:ext cx="4084320" cy="2491740"/>
                <a:chOff x="2127504" y="1921002"/>
                <a:chExt cx="4084320" cy="2491740"/>
              </a:xfrm>
            </p:grpSpPr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CD323321-1B63-493B-9157-058F86F2F905}"/>
                    </a:ext>
                  </a:extLst>
                </p:cNvPr>
                <p:cNvPicPr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127504" y="1921002"/>
                  <a:ext cx="4084320" cy="2491740"/>
                </a:xfrm>
                <a:prstGeom prst="rect">
                  <a:avLst/>
                </a:prstGeom>
              </p:spPr>
            </p:pic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480273F5-3DF3-4A55-A80A-4368D5E82841}"/>
                    </a:ext>
                  </a:extLst>
                </p:cNvPr>
                <p:cNvSpPr/>
                <p:nvPr/>
              </p:nvSpPr>
              <p:spPr>
                <a:xfrm>
                  <a:off x="3688080" y="3166872"/>
                  <a:ext cx="993648" cy="14935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Case 1</a:t>
                  </a:r>
                </a:p>
              </p:txBody>
            </p: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37C8C37C-D575-464E-9FBC-32E6B80CBAE4}"/>
                    </a:ext>
                  </a:extLst>
                </p:cNvPr>
                <p:cNvSpPr/>
                <p:nvPr/>
              </p:nvSpPr>
              <p:spPr>
                <a:xfrm>
                  <a:off x="3578352" y="4184904"/>
                  <a:ext cx="993648" cy="14935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Case 2</a:t>
                  </a:r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1142EC33-76E9-4672-B7D7-B658B5D9E230}"/>
                    </a:ext>
                  </a:extLst>
                </p:cNvPr>
                <p:cNvSpPr/>
                <p:nvPr/>
              </p:nvSpPr>
              <p:spPr>
                <a:xfrm>
                  <a:off x="5029200" y="3163824"/>
                  <a:ext cx="993648" cy="14935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Case 3</a:t>
                  </a:r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1394FFCF-174E-4D49-8A66-4B7092555A1A}"/>
                    </a:ext>
                  </a:extLst>
                </p:cNvPr>
                <p:cNvSpPr/>
                <p:nvPr/>
              </p:nvSpPr>
              <p:spPr>
                <a:xfrm>
                  <a:off x="5029200" y="4184904"/>
                  <a:ext cx="993648" cy="14935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Case 4</a:t>
                  </a:r>
                </a:p>
              </p:txBody>
            </p:sp>
          </p:grp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9268046-3B87-4261-8874-1E68E6B8E105}"/>
                  </a:ext>
                </a:extLst>
              </p:cNvPr>
              <p:cNvSpPr txBox="1"/>
              <p:nvPr/>
            </p:nvSpPr>
            <p:spPr>
              <a:xfrm>
                <a:off x="3930904" y="2420827"/>
                <a:ext cx="477520" cy="24622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accent1">
                        <a:lumMod val="75000"/>
                      </a:schemeClr>
                    </a:solidFill>
                  </a:rPr>
                  <a:t>1 - </a:t>
                </a:r>
                <a:r>
                  <a:rPr lang="el-GR" sz="1000" b="1" dirty="0">
                    <a:solidFill>
                      <a:schemeClr val="accent1">
                        <a:lumMod val="75000"/>
                      </a:schemeClr>
                    </a:solidFill>
                  </a:rPr>
                  <a:t>α</a:t>
                </a:r>
                <a:endParaRPr lang="en-US" sz="1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B2862B-4D70-4681-902F-250537873C32}"/>
                  </a:ext>
                </a:extLst>
              </p:cNvPr>
              <p:cNvSpPr txBox="1"/>
              <p:nvPr/>
            </p:nvSpPr>
            <p:spPr>
              <a:xfrm>
                <a:off x="5287264" y="3421714"/>
                <a:ext cx="477520" cy="24622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accent1">
                        <a:lumMod val="75000"/>
                      </a:schemeClr>
                    </a:solidFill>
                  </a:rPr>
                  <a:t>1 - </a:t>
                </a:r>
                <a:r>
                  <a:rPr lang="el-GR" sz="1000" b="1" dirty="0">
                    <a:solidFill>
                      <a:schemeClr val="accent1">
                        <a:lumMod val="75000"/>
                      </a:schemeClr>
                    </a:solidFill>
                  </a:rPr>
                  <a:t>β</a:t>
                </a:r>
                <a:endParaRPr lang="en-US" sz="1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4A2AA4BC-E6DF-4351-9EB6-2EB1C42B6AA2}"/>
                </a:ext>
              </a:extLst>
            </p:cNvPr>
            <p:cNvSpPr/>
            <p:nvPr/>
          </p:nvSpPr>
          <p:spPr>
            <a:xfrm>
              <a:off x="1774952" y="2420827"/>
              <a:ext cx="352552" cy="1913429"/>
            </a:xfrm>
            <a:prstGeom prst="leftBrace">
              <a:avLst>
                <a:gd name="adj1" fmla="val 89025"/>
                <a:gd name="adj2" fmla="val 4946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Left Brace 25">
              <a:extLst>
                <a:ext uri="{FF2B5EF4-FFF2-40B4-BE49-F238E27FC236}">
                  <a16:creationId xmlns:a16="http://schemas.microsoft.com/office/drawing/2014/main" id="{32BFBBDB-A14C-4C69-AB93-D14B017F15C9}"/>
                </a:ext>
              </a:extLst>
            </p:cNvPr>
            <p:cNvSpPr/>
            <p:nvPr/>
          </p:nvSpPr>
          <p:spPr>
            <a:xfrm rot="5400000">
              <a:off x="4631793" y="759366"/>
              <a:ext cx="352552" cy="1913429"/>
            </a:xfrm>
            <a:prstGeom prst="leftBrace">
              <a:avLst>
                <a:gd name="adj1" fmla="val 89025"/>
                <a:gd name="adj2" fmla="val 4946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32F76C4-C974-42B1-87B9-F9C625851184}"/>
                </a:ext>
              </a:extLst>
            </p:cNvPr>
            <p:cNvSpPr txBox="1"/>
            <p:nvPr/>
          </p:nvSpPr>
          <p:spPr>
            <a:xfrm>
              <a:off x="661416" y="3054375"/>
              <a:ext cx="1371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Mutually Exclusive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4D624AF-C934-45CB-8460-2909BB240998}"/>
                </a:ext>
              </a:extLst>
            </p:cNvPr>
            <p:cNvSpPr txBox="1"/>
            <p:nvPr/>
          </p:nvSpPr>
          <p:spPr>
            <a:xfrm>
              <a:off x="4343400" y="757702"/>
              <a:ext cx="1371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Mutually Exclusive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0089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id="{4345D856-7A7E-4B3C-A8B7-E0C60214DB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7158942"/>
              </p:ext>
            </p:extLst>
          </p:nvPr>
        </p:nvGraphicFramePr>
        <p:xfrm>
          <a:off x="4689122" y="2067238"/>
          <a:ext cx="2292440" cy="518160"/>
        </p:xfrm>
        <a:graphic>
          <a:graphicData uri="http://schemas.openxmlformats.org/drawingml/2006/table">
            <a:tbl>
              <a:tblPr firstRow="1" bandRow="1"/>
              <a:tblGrid>
                <a:gridCol w="2292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el-GR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μ</a:t>
                      </a:r>
                      <a:r>
                        <a:rPr lang="en-IN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≠ 1003.88</a:t>
                      </a:r>
                      <a:endParaRPr lang="en-IN" sz="2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C2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Content Placeholder 3">
            <a:extLst>
              <a:ext uri="{FF2B5EF4-FFF2-40B4-BE49-F238E27FC236}">
                <a16:creationId xmlns:a16="http://schemas.microsoft.com/office/drawing/2014/main" id="{30B93869-DE83-41C2-8FEF-84767B1D0E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142645"/>
              </p:ext>
            </p:extLst>
          </p:nvPr>
        </p:nvGraphicFramePr>
        <p:xfrm>
          <a:off x="4686976" y="1743120"/>
          <a:ext cx="2292440" cy="370840"/>
        </p:xfrm>
        <a:graphic>
          <a:graphicData uri="http://schemas.openxmlformats.org/drawingml/2006/table">
            <a:tbl>
              <a:tblPr firstRow="1" bandRow="1"/>
              <a:tblGrid>
                <a:gridCol w="2292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en-I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Hypothesis is not True</a:t>
                      </a:r>
                      <a:endParaRPr lang="en-IN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C2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BDE2C84-7430-458E-9B7B-47CE84FDB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427474"/>
              </p:ext>
            </p:extLst>
          </p:nvPr>
        </p:nvGraphicFramePr>
        <p:xfrm>
          <a:off x="2318197" y="1749976"/>
          <a:ext cx="2343955" cy="4158455"/>
        </p:xfrm>
        <a:graphic>
          <a:graphicData uri="http://schemas.openxmlformats.org/drawingml/2006/table">
            <a:tbl>
              <a:tblPr firstRow="1" bandRow="1"/>
              <a:tblGrid>
                <a:gridCol w="2343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29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en-IN" sz="2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Based on the value of sample mean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C2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84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C22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703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C22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8B946D5A-64E9-4818-8702-412E27253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330548"/>
              </p:ext>
            </p:extLst>
          </p:nvPr>
        </p:nvGraphicFramePr>
        <p:xfrm>
          <a:off x="2318197" y="2548466"/>
          <a:ext cx="2321059" cy="1671842"/>
        </p:xfrm>
        <a:graphic>
          <a:graphicData uri="http://schemas.openxmlformats.org/drawingml/2006/table">
            <a:tbl>
              <a:tblPr firstRow="1" bandRow="1"/>
              <a:tblGrid>
                <a:gridCol w="2321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18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Conclude that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μ</a:t>
                      </a:r>
                      <a:r>
                        <a:rPr kumimoji="0" lang="en-I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= 1003.88</a:t>
                      </a:r>
                      <a:endParaRPr kumimoji="0" lang="en-IN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C3C43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C17F354-3601-4A46-AEC3-ABCB3AC36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702515"/>
              </p:ext>
            </p:extLst>
          </p:nvPr>
        </p:nvGraphicFramePr>
        <p:xfrm>
          <a:off x="2318197" y="4234244"/>
          <a:ext cx="2338298" cy="1716389"/>
        </p:xfrm>
        <a:graphic>
          <a:graphicData uri="http://schemas.openxmlformats.org/drawingml/2006/table">
            <a:tbl>
              <a:tblPr firstRow="1" bandRow="1"/>
              <a:tblGrid>
                <a:gridCol w="2338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163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rgbClr val="FF0000"/>
                          </a:solidFill>
                        </a:rPr>
                        <a:t>Conclude</a:t>
                      </a:r>
                      <a:r>
                        <a:rPr lang="en-IN" sz="2800" baseline="0" dirty="0">
                          <a:solidFill>
                            <a:srgbClr val="FF0000"/>
                          </a:solidFill>
                        </a:rPr>
                        <a:t> that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8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μ</a:t>
                      </a:r>
                      <a:r>
                        <a:rPr lang="en-IN" sz="28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≠1003.88</a:t>
                      </a:r>
                      <a:endParaRPr lang="en-IN" sz="2800" dirty="0">
                        <a:solidFill>
                          <a:srgbClr val="FF0000"/>
                        </a:solidFill>
                      </a:endParaRPr>
                    </a:p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C3C43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035F21A0-DB9E-4283-A520-B38E3577C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869301"/>
              </p:ext>
            </p:extLst>
          </p:nvPr>
        </p:nvGraphicFramePr>
        <p:xfrm>
          <a:off x="4716499" y="4257690"/>
          <a:ext cx="2282359" cy="1716389"/>
        </p:xfrm>
        <a:graphic>
          <a:graphicData uri="http://schemas.openxmlformats.org/drawingml/2006/table">
            <a:tbl>
              <a:tblPr firstRow="1" bandRow="1"/>
              <a:tblGrid>
                <a:gridCol w="2282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163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GOOD Decision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B91E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C09659FA-703D-4364-8F0A-56A0E466E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265220"/>
              </p:ext>
            </p:extLst>
          </p:nvPr>
        </p:nvGraphicFramePr>
        <p:xfrm>
          <a:off x="4716499" y="2588455"/>
          <a:ext cx="2271106" cy="1674055"/>
        </p:xfrm>
        <a:graphic>
          <a:graphicData uri="http://schemas.openxmlformats.org/drawingml/2006/table">
            <a:tbl>
              <a:tblPr firstRow="1" bandRow="1"/>
              <a:tblGrid>
                <a:gridCol w="2271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40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BAD Decision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Type II Error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Prob</a:t>
                      </a:r>
                      <a:r>
                        <a:rPr kumimoji="0" lang="en-I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l-GR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β</a:t>
                      </a:r>
                      <a:endParaRPr kumimoji="0" lang="en-IN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C3C43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862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BA61C2B-DEC5-499D-A565-ED16424FA6E9}"/>
              </a:ext>
            </a:extLst>
          </p:cNvPr>
          <p:cNvGrpSpPr/>
          <p:nvPr/>
        </p:nvGrpSpPr>
        <p:grpSpPr>
          <a:xfrm>
            <a:off x="1435554" y="713558"/>
            <a:ext cx="7913361" cy="5525044"/>
            <a:chOff x="1435554" y="713558"/>
            <a:chExt cx="7913361" cy="55250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262193E-A702-4F07-981C-D1863ECC68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513" b="26349"/>
            <a:stretch/>
          </p:blipFill>
          <p:spPr>
            <a:xfrm>
              <a:off x="4464692" y="4113948"/>
              <a:ext cx="4884223" cy="176784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175E984-3D6A-4C77-A0BA-3CAD04C00F23}"/>
                </a:ext>
              </a:extLst>
            </p:cNvPr>
            <p:cNvSpPr txBox="1"/>
            <p:nvPr/>
          </p:nvSpPr>
          <p:spPr>
            <a:xfrm>
              <a:off x="6851744" y="5869270"/>
              <a:ext cx="1041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μ</a:t>
              </a:r>
              <a:r>
                <a:rPr lang="en-US" baseline="-25000" dirty="0"/>
                <a:t>n</a:t>
              </a:r>
              <a:r>
                <a:rPr lang="en-US" dirty="0"/>
                <a:t> &gt;</a:t>
              </a:r>
              <a:r>
                <a:rPr lang="el-GR" dirty="0"/>
                <a:t> μ</a:t>
              </a:r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C5F0170-B6AE-45CD-9C2B-93D72BD3432B}"/>
                </a:ext>
              </a:extLst>
            </p:cNvPr>
            <p:cNvSpPr txBox="1"/>
            <p:nvPr/>
          </p:nvSpPr>
          <p:spPr>
            <a:xfrm>
              <a:off x="5019049" y="5552802"/>
              <a:ext cx="307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β</a:t>
              </a:r>
              <a:r>
                <a:rPr lang="en-US" dirty="0"/>
                <a:t> 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C5DD82D-BB0E-42FA-8C92-7620A63163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513" b="26349"/>
            <a:stretch/>
          </p:blipFill>
          <p:spPr>
            <a:xfrm>
              <a:off x="1959617" y="2413753"/>
              <a:ext cx="4884223" cy="176784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C90F548-2687-4CAC-878E-2D78743658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513" b="26871"/>
            <a:stretch/>
          </p:blipFill>
          <p:spPr>
            <a:xfrm>
              <a:off x="1435554" y="713558"/>
              <a:ext cx="4884223" cy="1755322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7671617-5CBF-4621-BEC9-A40F9EA1C63E}"/>
                </a:ext>
              </a:extLst>
            </p:cNvPr>
            <p:cNvCxnSpPr>
              <a:cxnSpLocks/>
            </p:cNvCxnSpPr>
            <p:nvPr/>
          </p:nvCxnSpPr>
          <p:spPr>
            <a:xfrm>
              <a:off x="5388429" y="1946366"/>
              <a:ext cx="0" cy="392290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6921D6B-EDDC-4608-AC14-D10B75E1CE60}"/>
                    </a:ext>
                  </a:extLst>
                </p:cNvPr>
                <p:cNvSpPr txBox="1"/>
                <p:nvPr/>
              </p:nvSpPr>
              <p:spPr>
                <a:xfrm>
                  <a:off x="5126917" y="5863011"/>
                  <a:ext cx="9690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𝑐𝑟𝑖𝑡𝑖𝑐𝑎𝑙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6921D6B-EDDC-4608-AC14-D10B75E1CE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6917" y="5863011"/>
                  <a:ext cx="969083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716583E-118F-4B29-8642-4DB8568A47B5}"/>
                </a:ext>
              </a:extLst>
            </p:cNvPr>
            <p:cNvSpPr txBox="1"/>
            <p:nvPr/>
          </p:nvSpPr>
          <p:spPr>
            <a:xfrm>
              <a:off x="3722451" y="2452168"/>
              <a:ext cx="465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μ</a:t>
              </a:r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280739-A9BB-437F-BF70-E4E32943F292}"/>
                </a:ext>
              </a:extLst>
            </p:cNvPr>
            <p:cNvSpPr txBox="1"/>
            <p:nvPr/>
          </p:nvSpPr>
          <p:spPr>
            <a:xfrm>
              <a:off x="4346669" y="4169075"/>
              <a:ext cx="1041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μ</a:t>
              </a:r>
              <a:r>
                <a:rPr lang="en-US" baseline="-25000" dirty="0"/>
                <a:t>n</a:t>
              </a:r>
              <a:r>
                <a:rPr lang="en-US" dirty="0"/>
                <a:t> &gt;</a:t>
              </a:r>
              <a:r>
                <a:rPr lang="el-GR" dirty="0"/>
                <a:t> μ</a:t>
              </a:r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CB5F393-81DB-4417-AB40-82FDA6A1F6B5}"/>
                </a:ext>
              </a:extLst>
            </p:cNvPr>
            <p:cNvSpPr txBox="1"/>
            <p:nvPr/>
          </p:nvSpPr>
          <p:spPr>
            <a:xfrm>
              <a:off x="4157360" y="3429000"/>
              <a:ext cx="307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β</a:t>
              </a:r>
              <a:r>
                <a:rPr lang="en-US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745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D7805AB-764D-46A9-AEA3-86DCE00A0931}"/>
              </a:ext>
            </a:extLst>
          </p:cNvPr>
          <p:cNvGrpSpPr/>
          <p:nvPr/>
        </p:nvGrpSpPr>
        <p:grpSpPr>
          <a:xfrm>
            <a:off x="5890320" y="160047"/>
            <a:ext cx="4884223" cy="2107942"/>
            <a:chOff x="1435554" y="713558"/>
            <a:chExt cx="4884223" cy="210794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C90F548-2687-4CAC-878E-2D78743658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513" b="26871"/>
            <a:stretch/>
          </p:blipFill>
          <p:spPr>
            <a:xfrm>
              <a:off x="1435554" y="713558"/>
              <a:ext cx="4884223" cy="175532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716583E-118F-4B29-8642-4DB8568A47B5}"/>
                </a:ext>
              </a:extLst>
            </p:cNvPr>
            <p:cNvSpPr txBox="1"/>
            <p:nvPr/>
          </p:nvSpPr>
          <p:spPr>
            <a:xfrm>
              <a:off x="3722451" y="2452168"/>
              <a:ext cx="465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μ</a:t>
              </a:r>
              <a:endParaRPr lang="en-US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B4F8717-C102-492C-88BB-2BF5F9DE9932}"/>
              </a:ext>
            </a:extLst>
          </p:cNvPr>
          <p:cNvGrpSpPr/>
          <p:nvPr/>
        </p:nvGrpSpPr>
        <p:grpSpPr>
          <a:xfrm>
            <a:off x="5316455" y="2323590"/>
            <a:ext cx="4884223" cy="2124654"/>
            <a:chOff x="1959617" y="2413753"/>
            <a:chExt cx="4884223" cy="212465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C5DD82D-BB0E-42FA-8C92-7620A63163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513" b="26349"/>
            <a:stretch/>
          </p:blipFill>
          <p:spPr>
            <a:xfrm>
              <a:off x="1959617" y="2413753"/>
              <a:ext cx="4884223" cy="176784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280739-A9BB-437F-BF70-E4E32943F292}"/>
                </a:ext>
              </a:extLst>
            </p:cNvPr>
            <p:cNvSpPr txBox="1"/>
            <p:nvPr/>
          </p:nvSpPr>
          <p:spPr>
            <a:xfrm>
              <a:off x="4346669" y="4169075"/>
              <a:ext cx="1041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μ</a:t>
              </a:r>
              <a:r>
                <a:rPr lang="en-US" baseline="-25000" dirty="0"/>
                <a:t>n</a:t>
              </a:r>
              <a:r>
                <a:rPr lang="en-US" dirty="0"/>
                <a:t> &lt;</a:t>
              </a:r>
              <a:r>
                <a:rPr lang="el-GR" dirty="0"/>
                <a:t> μ</a:t>
              </a:r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CB5F393-81DB-4417-AB40-82FDA6A1F6B5}"/>
                </a:ext>
              </a:extLst>
            </p:cNvPr>
            <p:cNvSpPr txBox="1"/>
            <p:nvPr/>
          </p:nvSpPr>
          <p:spPr>
            <a:xfrm>
              <a:off x="4157360" y="3429000"/>
              <a:ext cx="307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β</a:t>
              </a:r>
              <a:r>
                <a:rPr lang="en-US" dirty="0"/>
                <a:t>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E00356-935F-4D55-A7E2-79F48E6CCC69}"/>
              </a:ext>
            </a:extLst>
          </p:cNvPr>
          <p:cNvGrpSpPr/>
          <p:nvPr/>
        </p:nvGrpSpPr>
        <p:grpSpPr>
          <a:xfrm>
            <a:off x="2629975" y="4401889"/>
            <a:ext cx="4884223" cy="2124654"/>
            <a:chOff x="4464692" y="4113948"/>
            <a:chExt cx="4884223" cy="21246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262193E-A702-4F07-981C-D1863ECC68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513" b="26349"/>
            <a:stretch/>
          </p:blipFill>
          <p:spPr>
            <a:xfrm>
              <a:off x="4464692" y="4113948"/>
              <a:ext cx="4884223" cy="176784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175E984-3D6A-4C77-A0BA-3CAD04C00F23}"/>
                </a:ext>
              </a:extLst>
            </p:cNvPr>
            <p:cNvSpPr txBox="1"/>
            <p:nvPr/>
          </p:nvSpPr>
          <p:spPr>
            <a:xfrm>
              <a:off x="6851744" y="5869270"/>
              <a:ext cx="1041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μ</a:t>
              </a:r>
              <a:r>
                <a:rPr lang="en-US" baseline="-25000"/>
                <a:t>n</a:t>
              </a:r>
              <a:r>
                <a:rPr lang="en-US"/>
                <a:t> &lt;</a:t>
              </a:r>
              <a:r>
                <a:rPr lang="el-GR"/>
                <a:t> </a:t>
              </a:r>
              <a:r>
                <a:rPr lang="el-GR" dirty="0"/>
                <a:t>μ</a:t>
              </a:r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C5F0170-B6AE-45CD-9C2B-93D72BD3432B}"/>
                </a:ext>
              </a:extLst>
            </p:cNvPr>
            <p:cNvSpPr txBox="1"/>
            <p:nvPr/>
          </p:nvSpPr>
          <p:spPr>
            <a:xfrm>
              <a:off x="8695023" y="5566576"/>
              <a:ext cx="307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β</a:t>
              </a:r>
              <a:r>
                <a:rPr lang="en-US" dirty="0"/>
                <a:t> 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7233D0F-789C-4E75-9146-F7F78CD5CBAE}"/>
              </a:ext>
            </a:extLst>
          </p:cNvPr>
          <p:cNvGrpSpPr/>
          <p:nvPr/>
        </p:nvGrpSpPr>
        <p:grpSpPr>
          <a:xfrm>
            <a:off x="6598794" y="1448780"/>
            <a:ext cx="969083" cy="5249173"/>
            <a:chOff x="5126917" y="1946366"/>
            <a:chExt cx="969083" cy="428597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7671617-5CBF-4621-BEC9-A40F9EA1C63E}"/>
                </a:ext>
              </a:extLst>
            </p:cNvPr>
            <p:cNvCxnSpPr>
              <a:cxnSpLocks/>
            </p:cNvCxnSpPr>
            <p:nvPr/>
          </p:nvCxnSpPr>
          <p:spPr>
            <a:xfrm>
              <a:off x="5388429" y="1946366"/>
              <a:ext cx="0" cy="392290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6921D6B-EDDC-4608-AC14-D10B75E1CE60}"/>
                    </a:ext>
                  </a:extLst>
                </p:cNvPr>
                <p:cNvSpPr txBox="1"/>
                <p:nvPr/>
              </p:nvSpPr>
              <p:spPr>
                <a:xfrm>
                  <a:off x="5126917" y="5863011"/>
                  <a:ext cx="9690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𝑐𝑟𝑖𝑡𝑖𝑐𝑎𝑙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6921D6B-EDDC-4608-AC14-D10B75E1CE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6917" y="5863011"/>
                  <a:ext cx="96908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08307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04AC2E7-77A2-46E1-9AE3-4391887B6B9D}"/>
              </a:ext>
            </a:extLst>
          </p:cNvPr>
          <p:cNvGrpSpPr/>
          <p:nvPr/>
        </p:nvGrpSpPr>
        <p:grpSpPr>
          <a:xfrm>
            <a:off x="2923600" y="160047"/>
            <a:ext cx="4884223" cy="2107942"/>
            <a:chOff x="2923600" y="160047"/>
            <a:chExt cx="4884223" cy="210794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D7805AB-764D-46A9-AEA3-86DCE00A0931}"/>
                </a:ext>
              </a:extLst>
            </p:cNvPr>
            <p:cNvGrpSpPr/>
            <p:nvPr/>
          </p:nvGrpSpPr>
          <p:grpSpPr>
            <a:xfrm>
              <a:off x="2923600" y="160047"/>
              <a:ext cx="4884223" cy="2107942"/>
              <a:chOff x="1435554" y="713558"/>
              <a:chExt cx="4884223" cy="2107942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1C90F548-2687-4CAC-878E-2D787436584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2513" b="26871"/>
              <a:stretch/>
            </p:blipFill>
            <p:spPr>
              <a:xfrm>
                <a:off x="1435554" y="713558"/>
                <a:ext cx="4884223" cy="1755322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16583E-118F-4B29-8642-4DB8568A47B5}"/>
                  </a:ext>
                </a:extLst>
              </p:cNvPr>
              <p:cNvSpPr txBox="1"/>
              <p:nvPr/>
            </p:nvSpPr>
            <p:spPr>
              <a:xfrm>
                <a:off x="3722451" y="2452168"/>
                <a:ext cx="4659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dirty="0"/>
                  <a:t>μ</a:t>
                </a:r>
                <a:endParaRPr lang="en-US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51F127E-8B2D-4E9C-A903-7D4DB16B332A}"/>
                </a:ext>
              </a:extLst>
            </p:cNvPr>
            <p:cNvSpPr txBox="1"/>
            <p:nvPr/>
          </p:nvSpPr>
          <p:spPr>
            <a:xfrm>
              <a:off x="3366393" y="1597445"/>
              <a:ext cx="7952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α</a:t>
              </a:r>
              <a:r>
                <a:rPr lang="en-US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/2</a:t>
              </a:r>
              <a:r>
                <a:rPr lang="en-US" dirty="0"/>
                <a:t>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C5CAD5C-0AD1-44D3-A97E-4D775268E148}"/>
                </a:ext>
              </a:extLst>
            </p:cNvPr>
            <p:cNvSpPr txBox="1"/>
            <p:nvPr/>
          </p:nvSpPr>
          <p:spPr>
            <a:xfrm>
              <a:off x="6907292" y="1583983"/>
              <a:ext cx="814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α</a:t>
              </a:r>
              <a:r>
                <a:rPr lang="en-US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/2</a:t>
              </a:r>
              <a:r>
                <a:rPr lang="en-US" dirty="0"/>
                <a:t> 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B4F8717-C102-492C-88BB-2BF5F9DE9932}"/>
              </a:ext>
            </a:extLst>
          </p:cNvPr>
          <p:cNvGrpSpPr/>
          <p:nvPr/>
        </p:nvGrpSpPr>
        <p:grpSpPr>
          <a:xfrm>
            <a:off x="2364975" y="2414274"/>
            <a:ext cx="5442839" cy="2156063"/>
            <a:chOff x="1959617" y="2413753"/>
            <a:chExt cx="5442839" cy="215606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C5DD82D-BB0E-42FA-8C92-7620A63163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513" b="26349"/>
            <a:stretch/>
          </p:blipFill>
          <p:spPr>
            <a:xfrm>
              <a:off x="1959617" y="2413753"/>
              <a:ext cx="4884223" cy="176784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CB5F393-81DB-4417-AB40-82FDA6A1F6B5}"/>
                </a:ext>
              </a:extLst>
            </p:cNvPr>
            <p:cNvSpPr txBox="1"/>
            <p:nvPr/>
          </p:nvSpPr>
          <p:spPr>
            <a:xfrm>
              <a:off x="2912900" y="3756530"/>
              <a:ext cx="572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β</a:t>
              </a:r>
              <a:r>
                <a:rPr lang="en-US" b="1" baseline="-250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left</a:t>
              </a:r>
              <a:r>
                <a:rPr lang="en-US" dirty="0"/>
                <a:t>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9383FD-9AD1-4FFB-BE36-6E69670F4DEF}"/>
                </a:ext>
              </a:extLst>
            </p:cNvPr>
            <p:cNvSpPr txBox="1"/>
            <p:nvPr/>
          </p:nvSpPr>
          <p:spPr>
            <a:xfrm>
              <a:off x="6482739" y="3923485"/>
              <a:ext cx="9197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Β</a:t>
              </a:r>
              <a:r>
                <a:rPr lang="en-US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- </a:t>
              </a:r>
              <a:r>
                <a:rPr lang="el-GR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β</a:t>
              </a:r>
              <a:r>
                <a:rPr lang="en-US" b="1" baseline="-250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left</a:t>
              </a:r>
              <a:r>
                <a:rPr lang="en-US" dirty="0"/>
                <a:t> </a:t>
              </a:r>
            </a:p>
            <a:p>
              <a:r>
                <a:rPr lang="en-US" dirty="0"/>
                <a:t>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280739-A9BB-437F-BF70-E4E32943F292}"/>
                </a:ext>
              </a:extLst>
            </p:cNvPr>
            <p:cNvSpPr txBox="1"/>
            <p:nvPr/>
          </p:nvSpPr>
          <p:spPr>
            <a:xfrm>
              <a:off x="4346668" y="4169075"/>
              <a:ext cx="13626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200" dirty="0"/>
                <a:t>μ</a:t>
              </a:r>
              <a:r>
                <a:rPr lang="en-US" sz="1200" baseline="-25000" dirty="0"/>
                <a:t>n</a:t>
              </a:r>
              <a:r>
                <a:rPr lang="en-US" sz="1200" dirty="0"/>
                <a:t> &lt;</a:t>
              </a:r>
              <a:r>
                <a:rPr lang="el-GR" sz="1200" dirty="0"/>
                <a:t> μ</a:t>
              </a:r>
              <a:endParaRPr lang="en-US" sz="12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E00356-935F-4D55-A7E2-79F48E6CCC69}"/>
              </a:ext>
            </a:extLst>
          </p:cNvPr>
          <p:cNvGrpSpPr/>
          <p:nvPr/>
        </p:nvGrpSpPr>
        <p:grpSpPr>
          <a:xfrm>
            <a:off x="3492304" y="4401889"/>
            <a:ext cx="4884223" cy="2124654"/>
            <a:chOff x="4464692" y="4113948"/>
            <a:chExt cx="4884223" cy="21246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262193E-A702-4F07-981C-D1863ECC68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513" b="26349"/>
            <a:stretch/>
          </p:blipFill>
          <p:spPr>
            <a:xfrm>
              <a:off x="4464692" y="4113948"/>
              <a:ext cx="4884223" cy="176784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175E984-3D6A-4C77-A0BA-3CAD04C00F23}"/>
                </a:ext>
              </a:extLst>
            </p:cNvPr>
            <p:cNvSpPr txBox="1"/>
            <p:nvPr/>
          </p:nvSpPr>
          <p:spPr>
            <a:xfrm>
              <a:off x="6851744" y="5869270"/>
              <a:ext cx="1041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μ</a:t>
              </a:r>
              <a:r>
                <a:rPr lang="en-US" baseline="-25000" dirty="0"/>
                <a:t>n</a:t>
              </a:r>
              <a:r>
                <a:rPr lang="en-US" dirty="0"/>
                <a:t> &gt;</a:t>
              </a:r>
              <a:r>
                <a:rPr lang="el-GR" dirty="0"/>
                <a:t> μ</a:t>
              </a:r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C5F0170-B6AE-45CD-9C2B-93D72BD3432B}"/>
                </a:ext>
              </a:extLst>
            </p:cNvPr>
            <p:cNvSpPr txBox="1"/>
            <p:nvPr/>
          </p:nvSpPr>
          <p:spPr>
            <a:xfrm>
              <a:off x="8028302" y="5422796"/>
              <a:ext cx="90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β</a:t>
              </a:r>
              <a:r>
                <a:rPr lang="en-US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- </a:t>
              </a:r>
              <a:r>
                <a:rPr lang="el-GR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β</a:t>
              </a:r>
              <a:r>
                <a:rPr lang="en-US" b="1" baseline="-250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left</a:t>
              </a:r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B9889A4-A0FF-4092-8E55-4D2609E6E119}"/>
                </a:ext>
              </a:extLst>
            </p:cNvPr>
            <p:cNvSpPr txBox="1"/>
            <p:nvPr/>
          </p:nvSpPr>
          <p:spPr>
            <a:xfrm>
              <a:off x="4582737" y="5559024"/>
              <a:ext cx="6720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β</a:t>
              </a:r>
              <a:r>
                <a:rPr lang="en-US" b="1" baseline="-250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left</a:t>
              </a:r>
              <a:r>
                <a:rPr lang="en-US" dirty="0"/>
                <a:t> 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7233D0F-789C-4E75-9146-F7F78CD5CBAE}"/>
              </a:ext>
            </a:extLst>
          </p:cNvPr>
          <p:cNvGrpSpPr/>
          <p:nvPr/>
        </p:nvGrpSpPr>
        <p:grpSpPr>
          <a:xfrm>
            <a:off x="3632074" y="1448780"/>
            <a:ext cx="969083" cy="5180536"/>
            <a:chOff x="5126917" y="1946366"/>
            <a:chExt cx="969083" cy="422993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7671617-5CBF-4621-BEC9-A40F9EA1C63E}"/>
                </a:ext>
              </a:extLst>
            </p:cNvPr>
            <p:cNvCxnSpPr>
              <a:cxnSpLocks/>
            </p:cNvCxnSpPr>
            <p:nvPr/>
          </p:nvCxnSpPr>
          <p:spPr>
            <a:xfrm>
              <a:off x="5388429" y="1946366"/>
              <a:ext cx="0" cy="392290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6921D6B-EDDC-4608-AC14-D10B75E1CE60}"/>
                    </a:ext>
                  </a:extLst>
                </p:cNvPr>
                <p:cNvSpPr txBox="1"/>
                <p:nvPr/>
              </p:nvSpPr>
              <p:spPr>
                <a:xfrm>
                  <a:off x="5126917" y="5863011"/>
                  <a:ext cx="969083" cy="3132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𝑐𝑟𝑖𝑡𝑖𝑐𝑎𝑙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6921D6B-EDDC-4608-AC14-D10B75E1CE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6917" y="5863011"/>
                  <a:ext cx="969083" cy="313289"/>
                </a:xfrm>
                <a:prstGeom prst="rect">
                  <a:avLst/>
                </a:prstGeom>
                <a:blipFill>
                  <a:blip r:embed="rId4"/>
                  <a:stretch>
                    <a:fillRect r="-30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C981D58-72B2-4310-A539-A76D2CD6E8CC}"/>
              </a:ext>
            </a:extLst>
          </p:cNvPr>
          <p:cNvGrpSpPr/>
          <p:nvPr/>
        </p:nvGrpSpPr>
        <p:grpSpPr>
          <a:xfrm>
            <a:off x="6657165" y="1448780"/>
            <a:ext cx="969083" cy="5193808"/>
            <a:chOff x="5126917" y="1946366"/>
            <a:chExt cx="969083" cy="4240771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768B227-4BD3-45FD-BC59-E4B3EF0899FA}"/>
                </a:ext>
              </a:extLst>
            </p:cNvPr>
            <p:cNvCxnSpPr>
              <a:cxnSpLocks/>
            </p:cNvCxnSpPr>
            <p:nvPr/>
          </p:nvCxnSpPr>
          <p:spPr>
            <a:xfrm>
              <a:off x="5388429" y="1946366"/>
              <a:ext cx="0" cy="392290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0E17A5A-F74D-4B1E-8277-A2596740F2C4}"/>
                    </a:ext>
                  </a:extLst>
                </p:cNvPr>
                <p:cNvSpPr txBox="1"/>
                <p:nvPr/>
              </p:nvSpPr>
              <p:spPr>
                <a:xfrm>
                  <a:off x="5126917" y="5863011"/>
                  <a:ext cx="969083" cy="3241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h𝑖𝑔h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𝑐𝑟𝑖𝑡𝑖𝑐𝑎𝑙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0E17A5A-F74D-4B1E-8277-A2596740F2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6917" y="5863011"/>
                  <a:ext cx="969083" cy="324126"/>
                </a:xfrm>
                <a:prstGeom prst="rect">
                  <a:avLst/>
                </a:prstGeom>
                <a:blipFill>
                  <a:blip r:embed="rId5"/>
                  <a:stretch>
                    <a:fillRect r="-39623" b="-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67247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</TotalTime>
  <Words>122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Sanyal, Sandipto</dc:creator>
  <cp:lastModifiedBy>Sanyal, Sandipto</cp:lastModifiedBy>
  <cp:revision>1</cp:revision>
  <dcterms:created xsi:type="dcterms:W3CDTF">2020-09-09T04:15:38Z</dcterms:created>
  <dcterms:modified xsi:type="dcterms:W3CDTF">2020-10-09T10:21:06Z</dcterms:modified>
</cp:coreProperties>
</file>