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9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0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90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398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92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0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69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3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3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4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1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4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0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1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1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6F0E0B-AB37-4E60-AE61-7478E38CE16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32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topic/aws-certification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280278" cy="1400530"/>
          </a:xfrm>
        </p:spPr>
        <p:txBody>
          <a:bodyPr/>
          <a:lstStyle/>
          <a:p>
            <a:r>
              <a:rPr lang="en-US" dirty="0"/>
              <a:t>Data Collection – Group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Details: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1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9714" y="156755"/>
            <a:ext cx="9862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Udaan</a:t>
            </a:r>
            <a:r>
              <a:rPr lang="en-US" sz="2800" dirty="0"/>
              <a:t> Learning </a:t>
            </a:r>
          </a:p>
          <a:p>
            <a:r>
              <a:rPr lang="en-US" sz="2800" dirty="0"/>
              <a:t>			-</a:t>
            </a:r>
            <a:r>
              <a:rPr lang="en-US" dirty="0"/>
              <a:t>everything within your reach/ Sky is the limit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079" y="1110862"/>
            <a:ext cx="11453682" cy="5487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u="sng" dirty="0"/>
              <a:t>Problem Statement: </a:t>
            </a:r>
          </a:p>
          <a:p>
            <a:pPr>
              <a:lnSpc>
                <a:spcPct val="150000"/>
              </a:lnSpc>
            </a:pPr>
            <a:r>
              <a:rPr lang="en-US" dirty="0"/>
              <a:t>We are launching a new professional/educational training platform which will provide online video course in domains like IT, Photography, SCM, Home science </a:t>
            </a:r>
            <a:r>
              <a:rPr lang="en-US" dirty="0" err="1"/>
              <a:t>etc</a:t>
            </a:r>
            <a:r>
              <a:rPr lang="en-US" dirty="0"/>
              <a:t> in the time of </a:t>
            </a:r>
            <a:r>
              <a:rPr lang="en-US" dirty="0" err="1"/>
              <a:t>covid</a:t>
            </a:r>
            <a:r>
              <a:rPr lang="en-US" dirty="0"/>
              <a:t>, where people can’t physically attend classes and have a lot of time to upskill their talent and  technologies, reinvent  themselves and move ahead in their career or pick up new hobbies. </a:t>
            </a:r>
          </a:p>
          <a:p>
            <a:pPr>
              <a:lnSpc>
                <a:spcPct val="150000"/>
              </a:lnSpc>
            </a:pPr>
            <a:r>
              <a:rPr lang="en-US" dirty="0"/>
              <a:t>We are trying to achieve following goals: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Recommendation engine, popular and High rated course for users – Dataset1 , Sample AWS</a:t>
            </a:r>
          </a:p>
          <a:p>
            <a:pPr>
              <a:lnSpc>
                <a:spcPct val="150000"/>
              </a:lnSpc>
            </a:pPr>
            <a:r>
              <a:rPr lang="en-US" dirty="0"/>
              <a:t>	(</a:t>
            </a:r>
            <a:r>
              <a:rPr lang="en-IN" dirty="0">
                <a:hlinkClick r:id="rId2"/>
              </a:rPr>
              <a:t>https://www.udemy.com/topic/aws-certification/</a:t>
            </a:r>
            <a:r>
              <a:rPr lang="en-IN" dirty="0"/>
              <a:t>)</a:t>
            </a: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Provide suggestions to trainers based on the course which are on demand. And trainers could offer trainings and courses in the corresponding area – Dataset1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Pricing Intelligence: Decide our course pricing strategy based on </a:t>
            </a:r>
            <a:r>
              <a:rPr lang="en-US" dirty="0" err="1"/>
              <a:t>whats</a:t>
            </a:r>
            <a:r>
              <a:rPr lang="en-US" dirty="0"/>
              <a:t> available in the market currently- (Dataset2  based search)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985" y="269838"/>
            <a:ext cx="9404723" cy="840505"/>
          </a:xfrm>
        </p:spPr>
        <p:txBody>
          <a:bodyPr/>
          <a:lstStyle/>
          <a:p>
            <a:r>
              <a:rPr lang="en-US" dirty="0"/>
              <a:t>ML Pipeline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1886" y="2096588"/>
            <a:ext cx="2063931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data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00410" y="2110739"/>
            <a:ext cx="3038149" cy="802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Feature Creation &amp; Selection</a:t>
            </a:r>
          </a:p>
          <a:p>
            <a:pPr algn="ctr"/>
            <a:r>
              <a:rPr lang="en-US" sz="1600" dirty="0"/>
              <a:t>(EDA - course name, price, category etc.)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02034" y="2068285"/>
            <a:ext cx="3169920" cy="844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Feature preprocessing</a:t>
            </a:r>
          </a:p>
          <a:p>
            <a:pPr algn="ctr"/>
            <a:r>
              <a:rPr lang="en-US" sz="1600" dirty="0"/>
              <a:t>(All soup object dumped into a data table)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57063" y="4376058"/>
            <a:ext cx="2591942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Prep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02035" y="4376058"/>
            <a:ext cx="3448594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1886" y="4376058"/>
            <a:ext cx="3448594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965269" y="1110343"/>
            <a:ext cx="6191794" cy="666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Scraping data from Udemy.com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2455817" y="2462348"/>
            <a:ext cx="1846217" cy="2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4" idx="1"/>
          </p:cNvCxnSpPr>
          <p:nvPr/>
        </p:nvCxnSpPr>
        <p:spPr>
          <a:xfrm>
            <a:off x="7471954" y="2490651"/>
            <a:ext cx="828456" cy="2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3"/>
            <a:endCxn id="7" idx="3"/>
          </p:cNvCxnSpPr>
          <p:nvPr/>
        </p:nvCxnSpPr>
        <p:spPr>
          <a:xfrm>
            <a:off x="11338559" y="2511878"/>
            <a:ext cx="410446" cy="2229940"/>
          </a:xfrm>
          <a:prstGeom prst="bentConnector3">
            <a:avLst>
              <a:gd name="adj1" fmla="val 155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D47D185-A94A-4F18-9E8E-DE888C07CE39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5400000">
            <a:off x="3582490" y="-382089"/>
            <a:ext cx="320039" cy="46373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63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8" y="1580606"/>
            <a:ext cx="11599816" cy="4667793"/>
          </a:xfrm>
        </p:spPr>
        <p:txBody>
          <a:bodyPr/>
          <a:lstStyle/>
          <a:p>
            <a:r>
              <a:rPr lang="en-US" dirty="0"/>
              <a:t>Course Name – (class= </a:t>
            </a:r>
            <a:r>
              <a:rPr lang="en-US" dirty="0" err="1"/>
              <a:t>div.udlite</a:t>
            </a:r>
            <a:r>
              <a:rPr lang="en-US" dirty="0"/>
              <a:t>-heading-</a:t>
            </a:r>
            <a:r>
              <a:rPr lang="en-US" dirty="0" err="1"/>
              <a:t>sm.udlite</a:t>
            </a:r>
            <a:r>
              <a:rPr lang="en-US" dirty="0"/>
              <a:t>-focus-visible-</a:t>
            </a:r>
            <a:r>
              <a:rPr lang="en-US" dirty="0" err="1"/>
              <a:t>target.course</a:t>
            </a:r>
            <a:r>
              <a:rPr lang="en-US" dirty="0"/>
              <a:t>-card--course-title--2f7tE)</a:t>
            </a:r>
          </a:p>
          <a:p>
            <a:r>
              <a:rPr lang="en-US" dirty="0"/>
              <a:t>Course Description – (class="course-card--course-headline)</a:t>
            </a:r>
          </a:p>
          <a:p>
            <a:r>
              <a:rPr lang="en-US" dirty="0"/>
              <a:t>Duration</a:t>
            </a:r>
          </a:p>
          <a:p>
            <a:r>
              <a:rPr lang="en-US" dirty="0"/>
              <a:t>Lectures</a:t>
            </a:r>
          </a:p>
          <a:p>
            <a:r>
              <a:rPr lang="en-US" dirty="0"/>
              <a:t>Skill Level</a:t>
            </a:r>
          </a:p>
          <a:p>
            <a:r>
              <a:rPr lang="en-US" dirty="0"/>
              <a:t>Badge Category- best seller or Not </a:t>
            </a:r>
          </a:p>
          <a:p>
            <a:r>
              <a:rPr lang="en-US" dirty="0"/>
              <a:t>Original Price </a:t>
            </a:r>
          </a:p>
          <a:p>
            <a:r>
              <a:rPr lang="en-US" dirty="0"/>
              <a:t>Markdown Price </a:t>
            </a:r>
          </a:p>
          <a:p>
            <a:r>
              <a:rPr lang="en-US" dirty="0"/>
              <a:t>Rating**</a:t>
            </a:r>
          </a:p>
          <a:p>
            <a:r>
              <a:rPr lang="en-US" dirty="0"/>
              <a:t>Reviews **</a:t>
            </a:r>
          </a:p>
        </p:txBody>
      </p:sp>
    </p:spTree>
    <p:extLst>
      <p:ext uri="{BB962C8B-B14F-4D97-AF65-F5344CB8AC3E}">
        <p14:creationId xmlns:p14="http://schemas.microsoft.com/office/powerpoint/2010/main" val="333899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B523-D011-416B-850D-4D745A05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717C3-9CC8-4364-871A-8E4CBBD2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6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80FF-9814-4925-9929-A6D43692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4803-4DC2-4CC0-B5C8-69C0E47E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31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C1F0-8E45-41E3-B9A8-1FF14BE2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– Algos/Output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F56A-6901-407F-A27E-A9868967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35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272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Data Collection – Group Assignment</vt:lpstr>
      <vt:lpstr>PowerPoint Presentation</vt:lpstr>
      <vt:lpstr>ML Pipeline</vt:lpstr>
      <vt:lpstr>Features Identified</vt:lpstr>
      <vt:lpstr>Code</vt:lpstr>
      <vt:lpstr>Data Frame</vt:lpstr>
      <vt:lpstr>ML – Algos/Output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Sushmita Sahu</dc:creator>
  <cp:lastModifiedBy>Sushmita Sahu</cp:lastModifiedBy>
  <cp:revision>28</cp:revision>
  <dcterms:created xsi:type="dcterms:W3CDTF">2020-07-16T15:02:03Z</dcterms:created>
  <dcterms:modified xsi:type="dcterms:W3CDTF">2020-07-16T16:10:14Z</dcterms:modified>
</cp:coreProperties>
</file>