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8" r:id="rId17"/>
    <p:sldId id="273" r:id="rId18"/>
    <p:sldId id="274" r:id="rId19"/>
    <p:sldId id="275" r:id="rId20"/>
    <p:sldId id="277" r:id="rId21"/>
    <p:sldId id="276" r:id="rId22"/>
    <p:sldId id="27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33E81-BFD3-4ED1-B902-FFE38A479E49}" v="41" dt="2020-10-17T11:05:29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6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yal, Sandipto" userId="ce8b666d-e07a-48aa-9977-3164567db1db" providerId="ADAL" clId="{00B33E81-BFD3-4ED1-B902-FFE38A479E49}"/>
    <pc:docChg chg="modSld">
      <pc:chgData name="Sanyal, Sandipto" userId="ce8b666d-e07a-48aa-9977-3164567db1db" providerId="ADAL" clId="{00B33E81-BFD3-4ED1-B902-FFE38A479E49}" dt="2020-10-17T11:05:29.001" v="40" actId="207"/>
      <pc:docMkLst>
        <pc:docMk/>
      </pc:docMkLst>
      <pc:sldChg chg="modSp">
        <pc:chgData name="Sanyal, Sandipto" userId="ce8b666d-e07a-48aa-9977-3164567db1db" providerId="ADAL" clId="{00B33E81-BFD3-4ED1-B902-FFE38A479E49}" dt="2020-10-17T11:05:29.001" v="40" actId="207"/>
        <pc:sldMkLst>
          <pc:docMk/>
          <pc:sldMk cId="3240006152" sldId="258"/>
        </pc:sldMkLst>
        <pc:spChg chg="mod">
          <ac:chgData name="Sanyal, Sandipto" userId="ce8b666d-e07a-48aa-9977-3164567db1db" providerId="ADAL" clId="{00B33E81-BFD3-4ED1-B902-FFE38A479E49}" dt="2020-10-17T11:05:29.001" v="40" actId="207"/>
          <ac:spMkLst>
            <pc:docMk/>
            <pc:sldMk cId="3240006152" sldId="258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</a:t>
            </a:r>
            <a:r>
              <a:rPr lang="en-IN" baseline="-25000"/>
              <a:t>0</a:t>
            </a:r>
            <a:r>
              <a:rPr lang="en-IN"/>
              <a:t> is true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Sample 1</c:v>
                </c:pt>
              </c:strCache>
            </c:strRef>
          </c:tx>
          <c:spPr>
            <a:ln w="2540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Sheet1!$B$2:$B$46</c:f>
              <c:numCache>
                <c:formatCode>General</c:formatCode>
                <c:ptCount val="45"/>
                <c:pt idx="0">
                  <c:v>1.5139907106032243E-6</c:v>
                </c:pt>
                <c:pt idx="1">
                  <c:v>3.3965119885868717E-6</c:v>
                </c:pt>
                <c:pt idx="2">
                  <c:v>7.3210152911466997E-6</c:v>
                </c:pt>
                <c:pt idx="3">
                  <c:v>1.5161343828574206E-5</c:v>
                </c:pt>
                <c:pt idx="4">
                  <c:v>3.0167012297006144E-5</c:v>
                </c:pt>
                <c:pt idx="5">
                  <c:v>5.7670686952068778E-5</c:v>
                </c:pt>
                <c:pt idx="6">
                  <c:v>1.0592687730622039E-4</c:v>
                </c:pt>
                <c:pt idx="7">
                  <c:v>1.8693276735224566E-4</c:v>
                </c:pt>
                <c:pt idx="8">
                  <c:v>3.169515805072164E-4</c:v>
                </c:pt>
                <c:pt idx="9">
                  <c:v>5.1633150943175381E-4</c:v>
                </c:pt>
                <c:pt idx="10">
                  <c:v>8.0815107845720623E-4</c:v>
                </c:pt>
                <c:pt idx="11">
                  <c:v>1.2153033790912957E-3</c:v>
                </c:pt>
                <c:pt idx="12">
                  <c:v>1.7559214122181124E-3</c:v>
                </c:pt>
                <c:pt idx="13">
                  <c:v>2.4375507406480352E-3</c:v>
                </c:pt>
                <c:pt idx="14">
                  <c:v>3.2511011045106828E-3</c:v>
                </c:pt>
                <c:pt idx="15">
                  <c:v>4.1661558009421671E-3</c:v>
                </c:pt>
                <c:pt idx="16">
                  <c:v>5.1294258885124068E-3</c:v>
                </c:pt>
                <c:pt idx="17">
                  <c:v>6.0677856751260029E-3</c:v>
                </c:pt>
                <c:pt idx="18">
                  <c:v>6.8963600287866664E-3</c:v>
                </c:pt>
                <c:pt idx="19">
                  <c:v>7.5307432366650785E-3</c:v>
                </c:pt>
                <c:pt idx="20">
                  <c:v>7.9010348166922255E-3</c:v>
                </c:pt>
                <c:pt idx="21">
                  <c:v>7.9644966039121388E-3</c:v>
                </c:pt>
                <c:pt idx="22">
                  <c:v>7.7136673838363225E-3</c:v>
                </c:pt>
                <c:pt idx="23">
                  <c:v>7.177805820670893E-3</c:v>
                </c:pt>
                <c:pt idx="24">
                  <c:v>6.4172760754234509E-3</c:v>
                </c:pt>
                <c:pt idx="25">
                  <c:v>5.5123649430691337E-3</c:v>
                </c:pt>
                <c:pt idx="26">
                  <c:v>4.5493926491477175E-3</c:v>
                </c:pt>
                <c:pt idx="27">
                  <c:v>3.6074232645416063E-3</c:v>
                </c:pt>
                <c:pt idx="28">
                  <c:v>2.7483307856456356E-3</c:v>
                </c:pt>
                <c:pt idx="29">
                  <c:v>2.0117273685538116E-3</c:v>
                </c:pt>
                <c:pt idx="30">
                  <c:v>1.4148078691396675E-3</c:v>
                </c:pt>
                <c:pt idx="31">
                  <c:v>9.5599149764154072E-4</c:v>
                </c:pt>
                <c:pt idx="32">
                  <c:v>6.2063864430016548E-4</c:v>
                </c:pt>
                <c:pt idx="33">
                  <c:v>3.8712553463473925E-4</c:v>
                </c:pt>
                <c:pt idx="34">
                  <c:v>2.3200270227405123E-4</c:v>
                </c:pt>
                <c:pt idx="35">
                  <c:v>1.335864747840524E-4</c:v>
                </c:pt>
                <c:pt idx="36">
                  <c:v>7.3902674591180698E-5</c:v>
                </c:pt>
                <c:pt idx="37">
                  <c:v>3.9281317310087519E-5</c:v>
                </c:pt>
                <c:pt idx="38">
                  <c:v>2.0060426014684752E-5</c:v>
                </c:pt>
                <c:pt idx="39">
                  <c:v>9.8428865766578624E-6</c:v>
                </c:pt>
                <c:pt idx="40">
                  <c:v>4.6401607931388478E-6</c:v>
                </c:pt>
                <c:pt idx="41">
                  <c:v>2.1017052086080095E-6</c:v>
                </c:pt>
                <c:pt idx="42">
                  <c:v>9.1461599383202627E-7</c:v>
                </c:pt>
                <c:pt idx="43">
                  <c:v>3.8241419385635477E-7</c:v>
                </c:pt>
                <c:pt idx="44">
                  <c:v>1.5362342234500911E-7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77D-4C9D-A288-2AD4BF2236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Sample 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Sheet1!$C$2:$C$46</c:f>
              <c:numCache>
                <c:formatCode>General</c:formatCode>
                <c:ptCount val="45"/>
                <c:pt idx="0">
                  <c:v>1.1788613551307969E-6</c:v>
                </c:pt>
                <c:pt idx="1">
                  <c:v>2.6766045152977074E-6</c:v>
                </c:pt>
                <c:pt idx="2">
                  <c:v>5.8389385158292056E-6</c:v>
                </c:pt>
                <c:pt idx="3">
                  <c:v>1.2238038602275439E-5</c:v>
                </c:pt>
                <c:pt idx="4">
                  <c:v>2.4644383369460397E-5</c:v>
                </c:pt>
                <c:pt idx="5">
                  <c:v>4.7681764029296806E-5</c:v>
                </c:pt>
                <c:pt idx="6">
                  <c:v>8.8636968238760147E-5</c:v>
                </c:pt>
                <c:pt idx="7">
                  <c:v>1.5830903165959937E-4</c:v>
                </c:pt>
                <c:pt idx="8">
                  <c:v>2.7165938467371226E-4</c:v>
                </c:pt>
                <c:pt idx="9">
                  <c:v>4.4789060589685796E-4</c:v>
                </c:pt>
                <c:pt idx="10">
                  <c:v>7.0949185692462851E-4</c:v>
                </c:pt>
                <c:pt idx="11">
                  <c:v>1.0798193302637611E-3</c:v>
                </c:pt>
                <c:pt idx="12">
                  <c:v>1.5790031660178829E-3</c:v>
                </c:pt>
                <c:pt idx="13">
                  <c:v>2.218416693589111E-3</c:v>
                </c:pt>
                <c:pt idx="14">
                  <c:v>2.9945493127148974E-3</c:v>
                </c:pt>
                <c:pt idx="15">
                  <c:v>3.8837210996642588E-3</c:v>
                </c:pt>
                <c:pt idx="16">
                  <c:v>4.8394144903828673E-3</c:v>
                </c:pt>
                <c:pt idx="17">
                  <c:v>5.7938310552296543E-3</c:v>
                </c:pt>
                <c:pt idx="18">
                  <c:v>6.6644920578359922E-3</c:v>
                </c:pt>
                <c:pt idx="19">
                  <c:v>7.3654028060664662E-3</c:v>
                </c:pt>
                <c:pt idx="20">
                  <c:v>7.8208538795091175E-3</c:v>
                </c:pt>
                <c:pt idx="21">
                  <c:v>7.9788456080286535E-3</c:v>
                </c:pt>
                <c:pt idx="22">
                  <c:v>7.8208538795091175E-3</c:v>
                </c:pt>
                <c:pt idx="23">
                  <c:v>7.3654028060664662E-3</c:v>
                </c:pt>
                <c:pt idx="24">
                  <c:v>6.6644920578359922E-3</c:v>
                </c:pt>
                <c:pt idx="25">
                  <c:v>5.7938310552296543E-3</c:v>
                </c:pt>
                <c:pt idx="26">
                  <c:v>4.8394144903828673E-3</c:v>
                </c:pt>
                <c:pt idx="27">
                  <c:v>3.8837210996642588E-3</c:v>
                </c:pt>
                <c:pt idx="28">
                  <c:v>2.9945493127148974E-3</c:v>
                </c:pt>
                <c:pt idx="29">
                  <c:v>2.218416693589111E-3</c:v>
                </c:pt>
                <c:pt idx="30">
                  <c:v>1.5790031660178829E-3</c:v>
                </c:pt>
                <c:pt idx="31">
                  <c:v>1.0798193302637611E-3</c:v>
                </c:pt>
                <c:pt idx="32">
                  <c:v>7.0949185692462851E-4</c:v>
                </c:pt>
                <c:pt idx="33">
                  <c:v>4.4789060589685796E-4</c:v>
                </c:pt>
                <c:pt idx="34">
                  <c:v>2.7165938467371226E-4</c:v>
                </c:pt>
                <c:pt idx="35">
                  <c:v>1.5830903165959937E-4</c:v>
                </c:pt>
                <c:pt idx="36">
                  <c:v>8.8636968238760147E-5</c:v>
                </c:pt>
                <c:pt idx="37">
                  <c:v>4.7681764029296806E-5</c:v>
                </c:pt>
                <c:pt idx="38">
                  <c:v>2.4644383369460397E-5</c:v>
                </c:pt>
                <c:pt idx="39">
                  <c:v>1.2238038602275439E-5</c:v>
                </c:pt>
                <c:pt idx="40">
                  <c:v>5.8389385158292056E-6</c:v>
                </c:pt>
                <c:pt idx="41">
                  <c:v>2.6766045152977074E-6</c:v>
                </c:pt>
                <c:pt idx="42">
                  <c:v>1.1788613551307969E-6</c:v>
                </c:pt>
                <c:pt idx="43">
                  <c:v>4.9884942580107074E-7</c:v>
                </c:pt>
                <c:pt idx="44">
                  <c:v>2.028170413097352E-7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77D-4C9D-A288-2AD4BF2236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Sample 3</c:v>
                </c:pt>
              </c:strCache>
            </c:strRef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Sheet1!$D$2:$D$46</c:f>
              <c:numCache>
                <c:formatCode>General</c:formatCode>
                <c:ptCount val="45"/>
                <c:pt idx="0">
                  <c:v>9.1461599383202627E-7</c:v>
                </c:pt>
                <c:pt idx="1">
                  <c:v>2.1017052086080095E-6</c:v>
                </c:pt>
                <c:pt idx="2">
                  <c:v>4.6401607931388478E-6</c:v>
                </c:pt>
                <c:pt idx="3">
                  <c:v>9.8428865766578624E-6</c:v>
                </c:pt>
                <c:pt idx="4">
                  <c:v>2.0060426014684752E-5</c:v>
                </c:pt>
                <c:pt idx="5">
                  <c:v>3.9281317310087519E-5</c:v>
                </c:pt>
                <c:pt idx="6">
                  <c:v>7.3902674591180698E-5</c:v>
                </c:pt>
                <c:pt idx="7">
                  <c:v>1.335864747840524E-4</c:v>
                </c:pt>
                <c:pt idx="8">
                  <c:v>2.3200270227405123E-4</c:v>
                </c:pt>
                <c:pt idx="9">
                  <c:v>3.8712553463473925E-4</c:v>
                </c:pt>
                <c:pt idx="10">
                  <c:v>6.2063864430016548E-4</c:v>
                </c:pt>
                <c:pt idx="11">
                  <c:v>9.5599149764154072E-4</c:v>
                </c:pt>
                <c:pt idx="12">
                  <c:v>1.4148078691396675E-3</c:v>
                </c:pt>
                <c:pt idx="13">
                  <c:v>2.0117273685538116E-3</c:v>
                </c:pt>
                <c:pt idx="14">
                  <c:v>2.7483307856456356E-3</c:v>
                </c:pt>
                <c:pt idx="15">
                  <c:v>3.6074232645416063E-3</c:v>
                </c:pt>
                <c:pt idx="16">
                  <c:v>4.5493926491477175E-3</c:v>
                </c:pt>
                <c:pt idx="17">
                  <c:v>5.5123649430691337E-3</c:v>
                </c:pt>
                <c:pt idx="18">
                  <c:v>6.4172760754234509E-3</c:v>
                </c:pt>
                <c:pt idx="19">
                  <c:v>7.177805820670893E-3</c:v>
                </c:pt>
                <c:pt idx="20">
                  <c:v>7.7136673838363225E-3</c:v>
                </c:pt>
                <c:pt idx="21">
                  <c:v>7.9644966039121388E-3</c:v>
                </c:pt>
                <c:pt idx="22">
                  <c:v>7.9010348166922255E-3</c:v>
                </c:pt>
                <c:pt idx="23">
                  <c:v>7.5307432366650785E-3</c:v>
                </c:pt>
                <c:pt idx="24">
                  <c:v>6.8963600287866664E-3</c:v>
                </c:pt>
                <c:pt idx="25">
                  <c:v>6.0677856751260029E-3</c:v>
                </c:pt>
                <c:pt idx="26">
                  <c:v>5.1294258885124068E-3</c:v>
                </c:pt>
                <c:pt idx="27">
                  <c:v>4.1661558009421671E-3</c:v>
                </c:pt>
                <c:pt idx="28">
                  <c:v>3.2511011045106828E-3</c:v>
                </c:pt>
                <c:pt idx="29">
                  <c:v>2.4375507406480352E-3</c:v>
                </c:pt>
                <c:pt idx="30">
                  <c:v>1.7559214122181124E-3</c:v>
                </c:pt>
                <c:pt idx="31">
                  <c:v>1.2153033790912957E-3</c:v>
                </c:pt>
                <c:pt idx="32">
                  <c:v>8.0815107845720623E-4</c:v>
                </c:pt>
                <c:pt idx="33">
                  <c:v>5.1633150943175381E-4</c:v>
                </c:pt>
                <c:pt idx="34">
                  <c:v>3.169515805072164E-4</c:v>
                </c:pt>
                <c:pt idx="35">
                  <c:v>1.8693276735224566E-4</c:v>
                </c:pt>
                <c:pt idx="36">
                  <c:v>1.0592687730622039E-4</c:v>
                </c:pt>
                <c:pt idx="37">
                  <c:v>5.7670686952068778E-5</c:v>
                </c:pt>
                <c:pt idx="38">
                  <c:v>3.0167012297006144E-5</c:v>
                </c:pt>
                <c:pt idx="39">
                  <c:v>1.5161343828574206E-5</c:v>
                </c:pt>
                <c:pt idx="40">
                  <c:v>7.3210152911466997E-6</c:v>
                </c:pt>
                <c:pt idx="41">
                  <c:v>3.3965119885868717E-6</c:v>
                </c:pt>
                <c:pt idx="42">
                  <c:v>1.5139907106032243E-6</c:v>
                </c:pt>
                <c:pt idx="43">
                  <c:v>6.483977360842756E-7</c:v>
                </c:pt>
                <c:pt idx="44">
                  <c:v>2.6680132980711682E-7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77D-4C9D-A288-2AD4BF223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7700608"/>
        <c:axId val="1557690816"/>
      </c:scatterChart>
      <c:valAx>
        <c:axId val="1557700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690816"/>
        <c:crosses val="autoZero"/>
        <c:crossBetween val="midCat"/>
      </c:valAx>
      <c:valAx>
        <c:axId val="1557690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57700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216290631403545"/>
          <c:y val="8.9828255914737892E-2"/>
          <c:w val="0.19873922871485117"/>
          <c:h val="0.23612168683723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</a:t>
            </a:r>
            <a:r>
              <a:rPr lang="en-IN" baseline="-25000"/>
              <a:t>0</a:t>
            </a:r>
            <a:r>
              <a:rPr lang="en-IN"/>
              <a:t> is NOT</a:t>
            </a:r>
            <a:r>
              <a:rPr lang="en-IN" baseline="0"/>
              <a:t> true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Sample 1</c:v>
                </c:pt>
              </c:strCache>
            </c:strRef>
          </c:tx>
          <c:spPr>
            <a:ln w="2540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Sheet1!$B$2:$B$46</c:f>
              <c:numCache>
                <c:formatCode>General</c:formatCode>
                <c:ptCount val="45"/>
                <c:pt idx="0">
                  <c:v>4.7681764029296806E-5</c:v>
                </c:pt>
                <c:pt idx="1">
                  <c:v>8.8636968238760147E-5</c:v>
                </c:pt>
                <c:pt idx="2">
                  <c:v>1.5830903165959937E-4</c:v>
                </c:pt>
                <c:pt idx="3">
                  <c:v>2.7165938467371226E-4</c:v>
                </c:pt>
                <c:pt idx="4">
                  <c:v>4.4789060589685796E-4</c:v>
                </c:pt>
                <c:pt idx="5">
                  <c:v>7.0949185692462851E-4</c:v>
                </c:pt>
                <c:pt idx="6">
                  <c:v>1.0798193302637611E-3</c:v>
                </c:pt>
                <c:pt idx="7">
                  <c:v>1.5790031660178829E-3</c:v>
                </c:pt>
                <c:pt idx="8">
                  <c:v>2.218416693589111E-3</c:v>
                </c:pt>
                <c:pt idx="9">
                  <c:v>2.9945493127148974E-3</c:v>
                </c:pt>
                <c:pt idx="10">
                  <c:v>3.8837210996642588E-3</c:v>
                </c:pt>
                <c:pt idx="11">
                  <c:v>4.8394144903828673E-3</c:v>
                </c:pt>
                <c:pt idx="12">
                  <c:v>5.7938310552296543E-3</c:v>
                </c:pt>
                <c:pt idx="13">
                  <c:v>6.6644920578359922E-3</c:v>
                </c:pt>
                <c:pt idx="14">
                  <c:v>7.3654028060664662E-3</c:v>
                </c:pt>
                <c:pt idx="15">
                  <c:v>7.8208538795091175E-3</c:v>
                </c:pt>
                <c:pt idx="16">
                  <c:v>7.9788456080286535E-3</c:v>
                </c:pt>
                <c:pt idx="17">
                  <c:v>7.8208538795091175E-3</c:v>
                </c:pt>
                <c:pt idx="18">
                  <c:v>7.3654028060664662E-3</c:v>
                </c:pt>
                <c:pt idx="19">
                  <c:v>6.6644920578359922E-3</c:v>
                </c:pt>
                <c:pt idx="20">
                  <c:v>5.7938310552296543E-3</c:v>
                </c:pt>
                <c:pt idx="21">
                  <c:v>4.8394144903828673E-3</c:v>
                </c:pt>
                <c:pt idx="22">
                  <c:v>3.8837210996642588E-3</c:v>
                </c:pt>
                <c:pt idx="23">
                  <c:v>2.9945493127148974E-3</c:v>
                </c:pt>
                <c:pt idx="24">
                  <c:v>2.218416693589111E-3</c:v>
                </c:pt>
                <c:pt idx="25">
                  <c:v>1.5790031660178829E-3</c:v>
                </c:pt>
                <c:pt idx="26">
                  <c:v>1.0798193302637611E-3</c:v>
                </c:pt>
                <c:pt idx="27">
                  <c:v>7.0949185692462851E-4</c:v>
                </c:pt>
                <c:pt idx="28">
                  <c:v>4.4789060589685796E-4</c:v>
                </c:pt>
                <c:pt idx="29">
                  <c:v>2.7165938467371226E-4</c:v>
                </c:pt>
                <c:pt idx="30">
                  <c:v>1.5830903165959937E-4</c:v>
                </c:pt>
                <c:pt idx="31">
                  <c:v>8.8636968238760147E-5</c:v>
                </c:pt>
                <c:pt idx="32">
                  <c:v>4.7681764029296806E-5</c:v>
                </c:pt>
                <c:pt idx="33">
                  <c:v>2.4644383369460397E-5</c:v>
                </c:pt>
                <c:pt idx="34">
                  <c:v>1.2238038602275439E-5</c:v>
                </c:pt>
                <c:pt idx="35">
                  <c:v>5.8389385158292056E-6</c:v>
                </c:pt>
                <c:pt idx="36">
                  <c:v>2.6766045152977074E-6</c:v>
                </c:pt>
                <c:pt idx="37">
                  <c:v>1.1788613551307969E-6</c:v>
                </c:pt>
                <c:pt idx="38">
                  <c:v>4.9884942580107074E-7</c:v>
                </c:pt>
                <c:pt idx="39">
                  <c:v>2.028170413097352E-7</c:v>
                </c:pt>
                <c:pt idx="40">
                  <c:v>7.9225981820641513E-8</c:v>
                </c:pt>
                <c:pt idx="41">
                  <c:v>2.9734390294685954E-8</c:v>
                </c:pt>
                <c:pt idx="42">
                  <c:v>1.0722070689395228E-8</c:v>
                </c:pt>
                <c:pt idx="43">
                  <c:v>3.7147236891105797E-9</c:v>
                </c:pt>
                <c:pt idx="44">
                  <c:v>1.2365241000331712E-9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29E-41BC-BA52-712AA1C637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Sample 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Sheet1!$C$2:$C$46</c:f>
              <c:numCache>
                <c:formatCode>General</c:formatCode>
                <c:ptCount val="45"/>
                <c:pt idx="0">
                  <c:v>1.1788613551307969E-6</c:v>
                </c:pt>
                <c:pt idx="1">
                  <c:v>2.6766045152977074E-6</c:v>
                </c:pt>
                <c:pt idx="2">
                  <c:v>5.8389385158292056E-6</c:v>
                </c:pt>
                <c:pt idx="3">
                  <c:v>1.2238038602275439E-5</c:v>
                </c:pt>
                <c:pt idx="4">
                  <c:v>2.4644383369460397E-5</c:v>
                </c:pt>
                <c:pt idx="5">
                  <c:v>4.7681764029296806E-5</c:v>
                </c:pt>
                <c:pt idx="6">
                  <c:v>8.8636968238760147E-5</c:v>
                </c:pt>
                <c:pt idx="7">
                  <c:v>1.5830903165959937E-4</c:v>
                </c:pt>
                <c:pt idx="8">
                  <c:v>2.7165938467371226E-4</c:v>
                </c:pt>
                <c:pt idx="9">
                  <c:v>4.4789060589685796E-4</c:v>
                </c:pt>
                <c:pt idx="10">
                  <c:v>7.0949185692462851E-4</c:v>
                </c:pt>
                <c:pt idx="11">
                  <c:v>1.0798193302637611E-3</c:v>
                </c:pt>
                <c:pt idx="12">
                  <c:v>1.5790031660178829E-3</c:v>
                </c:pt>
                <c:pt idx="13">
                  <c:v>2.218416693589111E-3</c:v>
                </c:pt>
                <c:pt idx="14">
                  <c:v>2.9945493127148974E-3</c:v>
                </c:pt>
                <c:pt idx="15">
                  <c:v>3.8837210996642588E-3</c:v>
                </c:pt>
                <c:pt idx="16">
                  <c:v>4.8394144903828673E-3</c:v>
                </c:pt>
                <c:pt idx="17">
                  <c:v>5.7938310552296543E-3</c:v>
                </c:pt>
                <c:pt idx="18">
                  <c:v>6.6644920578359922E-3</c:v>
                </c:pt>
                <c:pt idx="19">
                  <c:v>7.3654028060664662E-3</c:v>
                </c:pt>
                <c:pt idx="20">
                  <c:v>7.8208538795091175E-3</c:v>
                </c:pt>
                <c:pt idx="21">
                  <c:v>7.9788456080286535E-3</c:v>
                </c:pt>
                <c:pt idx="22">
                  <c:v>7.8208538795091175E-3</c:v>
                </c:pt>
                <c:pt idx="23">
                  <c:v>7.3654028060664662E-3</c:v>
                </c:pt>
                <c:pt idx="24">
                  <c:v>6.6644920578359922E-3</c:v>
                </c:pt>
                <c:pt idx="25">
                  <c:v>5.7938310552296543E-3</c:v>
                </c:pt>
                <c:pt idx="26">
                  <c:v>4.8394144903828673E-3</c:v>
                </c:pt>
                <c:pt idx="27">
                  <c:v>3.8837210996642588E-3</c:v>
                </c:pt>
                <c:pt idx="28">
                  <c:v>2.9945493127148974E-3</c:v>
                </c:pt>
                <c:pt idx="29">
                  <c:v>2.218416693589111E-3</c:v>
                </c:pt>
                <c:pt idx="30">
                  <c:v>1.5790031660178829E-3</c:v>
                </c:pt>
                <c:pt idx="31">
                  <c:v>1.0798193302637611E-3</c:v>
                </c:pt>
                <c:pt idx="32">
                  <c:v>7.0949185692462851E-4</c:v>
                </c:pt>
                <c:pt idx="33">
                  <c:v>4.4789060589685796E-4</c:v>
                </c:pt>
                <c:pt idx="34">
                  <c:v>2.7165938467371226E-4</c:v>
                </c:pt>
                <c:pt idx="35">
                  <c:v>1.5830903165959937E-4</c:v>
                </c:pt>
                <c:pt idx="36">
                  <c:v>8.8636968238760147E-5</c:v>
                </c:pt>
                <c:pt idx="37">
                  <c:v>4.7681764029296806E-5</c:v>
                </c:pt>
                <c:pt idx="38">
                  <c:v>2.4644383369460397E-5</c:v>
                </c:pt>
                <c:pt idx="39">
                  <c:v>1.2238038602275439E-5</c:v>
                </c:pt>
                <c:pt idx="40">
                  <c:v>5.8389385158292056E-6</c:v>
                </c:pt>
                <c:pt idx="41">
                  <c:v>2.6766045152977074E-6</c:v>
                </c:pt>
                <c:pt idx="42">
                  <c:v>1.1788613551307969E-6</c:v>
                </c:pt>
                <c:pt idx="43">
                  <c:v>4.9884942580107074E-7</c:v>
                </c:pt>
                <c:pt idx="44">
                  <c:v>2.028170413097352E-7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29E-41BC-BA52-712AA1C637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Sample 3</c:v>
                </c:pt>
              </c:strCache>
            </c:strRef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Sheet1!$D$2:$D$46</c:f>
              <c:numCache>
                <c:formatCode>General</c:formatCode>
                <c:ptCount val="45"/>
                <c:pt idx="0">
                  <c:v>1.0722070689395228E-8</c:v>
                </c:pt>
                <c:pt idx="1">
                  <c:v>2.9734390294685954E-8</c:v>
                </c:pt>
                <c:pt idx="2">
                  <c:v>7.9225981820641513E-8</c:v>
                </c:pt>
                <c:pt idx="3">
                  <c:v>2.028170413097352E-7</c:v>
                </c:pt>
                <c:pt idx="4">
                  <c:v>4.9884942580107074E-7</c:v>
                </c:pt>
                <c:pt idx="5">
                  <c:v>1.1788613551307969E-6</c:v>
                </c:pt>
                <c:pt idx="6">
                  <c:v>2.6766045152977074E-6</c:v>
                </c:pt>
                <c:pt idx="7">
                  <c:v>5.8389385158292056E-6</c:v>
                </c:pt>
                <c:pt idx="8">
                  <c:v>1.2238038602275439E-5</c:v>
                </c:pt>
                <c:pt idx="9">
                  <c:v>2.4644383369460397E-5</c:v>
                </c:pt>
                <c:pt idx="10">
                  <c:v>4.7681764029296806E-5</c:v>
                </c:pt>
                <c:pt idx="11">
                  <c:v>8.8636968238760147E-5</c:v>
                </c:pt>
                <c:pt idx="12">
                  <c:v>1.5830903165959937E-4</c:v>
                </c:pt>
                <c:pt idx="13">
                  <c:v>2.7165938467371226E-4</c:v>
                </c:pt>
                <c:pt idx="14">
                  <c:v>4.4789060589685796E-4</c:v>
                </c:pt>
                <c:pt idx="15">
                  <c:v>7.0949185692462851E-4</c:v>
                </c:pt>
                <c:pt idx="16">
                  <c:v>1.0798193302637611E-3</c:v>
                </c:pt>
                <c:pt idx="17">
                  <c:v>1.5790031660178829E-3</c:v>
                </c:pt>
                <c:pt idx="18">
                  <c:v>2.218416693589111E-3</c:v>
                </c:pt>
                <c:pt idx="19">
                  <c:v>2.9945493127148974E-3</c:v>
                </c:pt>
                <c:pt idx="20">
                  <c:v>3.8837210996642588E-3</c:v>
                </c:pt>
                <c:pt idx="21">
                  <c:v>4.8394144903828673E-3</c:v>
                </c:pt>
                <c:pt idx="22">
                  <c:v>5.7938310552296543E-3</c:v>
                </c:pt>
                <c:pt idx="23">
                  <c:v>6.6644920578359922E-3</c:v>
                </c:pt>
                <c:pt idx="24">
                  <c:v>7.3654028060664662E-3</c:v>
                </c:pt>
                <c:pt idx="25">
                  <c:v>7.8208538795091175E-3</c:v>
                </c:pt>
                <c:pt idx="26">
                  <c:v>7.9788456080286535E-3</c:v>
                </c:pt>
                <c:pt idx="27">
                  <c:v>7.8208538795091175E-3</c:v>
                </c:pt>
                <c:pt idx="28">
                  <c:v>7.3654028060664662E-3</c:v>
                </c:pt>
                <c:pt idx="29">
                  <c:v>6.6644920578359922E-3</c:v>
                </c:pt>
                <c:pt idx="30">
                  <c:v>5.7938310552296543E-3</c:v>
                </c:pt>
                <c:pt idx="31">
                  <c:v>4.8394144903828673E-3</c:v>
                </c:pt>
                <c:pt idx="32">
                  <c:v>3.8837210996642588E-3</c:v>
                </c:pt>
                <c:pt idx="33">
                  <c:v>2.9945493127148974E-3</c:v>
                </c:pt>
                <c:pt idx="34">
                  <c:v>2.218416693589111E-3</c:v>
                </c:pt>
                <c:pt idx="35">
                  <c:v>1.5790031660178829E-3</c:v>
                </c:pt>
                <c:pt idx="36">
                  <c:v>1.0798193302637611E-3</c:v>
                </c:pt>
                <c:pt idx="37">
                  <c:v>7.0949185692462851E-4</c:v>
                </c:pt>
                <c:pt idx="38">
                  <c:v>4.4789060589685796E-4</c:v>
                </c:pt>
                <c:pt idx="39">
                  <c:v>2.7165938467371226E-4</c:v>
                </c:pt>
                <c:pt idx="40">
                  <c:v>1.5830903165959937E-4</c:v>
                </c:pt>
                <c:pt idx="41">
                  <c:v>8.8636968238760147E-5</c:v>
                </c:pt>
                <c:pt idx="42">
                  <c:v>4.7681764029296806E-5</c:v>
                </c:pt>
                <c:pt idx="43">
                  <c:v>2.4644383369460397E-5</c:v>
                </c:pt>
                <c:pt idx="44">
                  <c:v>1.2238038602275439E-5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29E-41BC-BA52-712AA1C63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7704960"/>
        <c:axId val="1557700064"/>
      </c:scatterChart>
      <c:valAx>
        <c:axId val="1557704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700064"/>
        <c:crosses val="autoZero"/>
        <c:crossBetween val="midCat"/>
        <c:majorUnit val="50"/>
      </c:valAx>
      <c:valAx>
        <c:axId val="15577000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57704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449520129311104"/>
          <c:y val="0.10067990713899305"/>
          <c:w val="0.21246162227846349"/>
          <c:h val="0.253619977412302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</a:t>
            </a:r>
            <a:r>
              <a:rPr lang="en-IN" baseline="-25000"/>
              <a:t>0</a:t>
            </a:r>
            <a:r>
              <a:rPr lang="en-IN"/>
              <a:t> is true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Sample 1</c:v>
                </c:pt>
              </c:strCache>
            </c:strRef>
          </c:tx>
          <c:spPr>
            <a:ln w="2540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Sheet1!$B$2:$B$46</c:f>
              <c:numCache>
                <c:formatCode>General</c:formatCode>
                <c:ptCount val="45"/>
                <c:pt idx="0">
                  <c:v>1.5139907106032243E-6</c:v>
                </c:pt>
                <c:pt idx="1">
                  <c:v>3.3965119885868717E-6</c:v>
                </c:pt>
                <c:pt idx="2">
                  <c:v>7.3210152911466997E-6</c:v>
                </c:pt>
                <c:pt idx="3">
                  <c:v>1.5161343828574206E-5</c:v>
                </c:pt>
                <c:pt idx="4">
                  <c:v>3.0167012297006144E-5</c:v>
                </c:pt>
                <c:pt idx="5">
                  <c:v>5.7670686952068778E-5</c:v>
                </c:pt>
                <c:pt idx="6">
                  <c:v>1.0592687730622039E-4</c:v>
                </c:pt>
                <c:pt idx="7">
                  <c:v>1.8693276735224566E-4</c:v>
                </c:pt>
                <c:pt idx="8">
                  <c:v>3.169515805072164E-4</c:v>
                </c:pt>
                <c:pt idx="9">
                  <c:v>5.1633150943175381E-4</c:v>
                </c:pt>
                <c:pt idx="10">
                  <c:v>8.0815107845720623E-4</c:v>
                </c:pt>
                <c:pt idx="11">
                  <c:v>1.2153033790912957E-3</c:v>
                </c:pt>
                <c:pt idx="12">
                  <c:v>1.7559214122181124E-3</c:v>
                </c:pt>
                <c:pt idx="13">
                  <c:v>2.4375507406480352E-3</c:v>
                </c:pt>
                <c:pt idx="14">
                  <c:v>3.2511011045106828E-3</c:v>
                </c:pt>
                <c:pt idx="15">
                  <c:v>4.1661558009421671E-3</c:v>
                </c:pt>
                <c:pt idx="16">
                  <c:v>5.1294258885124068E-3</c:v>
                </c:pt>
                <c:pt idx="17">
                  <c:v>6.0677856751260029E-3</c:v>
                </c:pt>
                <c:pt idx="18">
                  <c:v>6.8963600287866664E-3</c:v>
                </c:pt>
                <c:pt idx="19">
                  <c:v>7.5307432366650785E-3</c:v>
                </c:pt>
                <c:pt idx="20">
                  <c:v>7.9010348166922255E-3</c:v>
                </c:pt>
                <c:pt idx="21">
                  <c:v>7.9644966039121388E-3</c:v>
                </c:pt>
                <c:pt idx="22">
                  <c:v>7.7136673838363225E-3</c:v>
                </c:pt>
                <c:pt idx="23">
                  <c:v>7.177805820670893E-3</c:v>
                </c:pt>
                <c:pt idx="24">
                  <c:v>6.4172760754234509E-3</c:v>
                </c:pt>
                <c:pt idx="25">
                  <c:v>5.5123649430691337E-3</c:v>
                </c:pt>
                <c:pt idx="26">
                  <c:v>4.5493926491477175E-3</c:v>
                </c:pt>
                <c:pt idx="27">
                  <c:v>3.6074232645416063E-3</c:v>
                </c:pt>
                <c:pt idx="28">
                  <c:v>2.7483307856456356E-3</c:v>
                </c:pt>
                <c:pt idx="29">
                  <c:v>2.0117273685538116E-3</c:v>
                </c:pt>
                <c:pt idx="30">
                  <c:v>1.4148078691396675E-3</c:v>
                </c:pt>
                <c:pt idx="31">
                  <c:v>9.5599149764154072E-4</c:v>
                </c:pt>
                <c:pt idx="32">
                  <c:v>6.2063864430016548E-4</c:v>
                </c:pt>
                <c:pt idx="33">
                  <c:v>3.8712553463473925E-4</c:v>
                </c:pt>
                <c:pt idx="34">
                  <c:v>2.3200270227405123E-4</c:v>
                </c:pt>
                <c:pt idx="35">
                  <c:v>1.335864747840524E-4</c:v>
                </c:pt>
                <c:pt idx="36">
                  <c:v>7.3902674591180698E-5</c:v>
                </c:pt>
                <c:pt idx="37">
                  <c:v>3.9281317310087519E-5</c:v>
                </c:pt>
                <c:pt idx="38">
                  <c:v>2.0060426014684752E-5</c:v>
                </c:pt>
                <c:pt idx="39">
                  <c:v>9.8428865766578624E-6</c:v>
                </c:pt>
                <c:pt idx="40">
                  <c:v>4.6401607931388478E-6</c:v>
                </c:pt>
                <c:pt idx="41">
                  <c:v>2.1017052086080095E-6</c:v>
                </c:pt>
                <c:pt idx="42">
                  <c:v>9.1461599383202627E-7</c:v>
                </c:pt>
                <c:pt idx="43">
                  <c:v>3.8241419385635477E-7</c:v>
                </c:pt>
                <c:pt idx="44">
                  <c:v>1.5362342234500911E-7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A8-410A-8922-D743BE879E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Sample 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Sheet1!$C$2:$C$46</c:f>
              <c:numCache>
                <c:formatCode>General</c:formatCode>
                <c:ptCount val="45"/>
                <c:pt idx="0">
                  <c:v>1.1788613551307969E-6</c:v>
                </c:pt>
                <c:pt idx="1">
                  <c:v>2.6766045152977074E-6</c:v>
                </c:pt>
                <c:pt idx="2">
                  <c:v>5.8389385158292056E-6</c:v>
                </c:pt>
                <c:pt idx="3">
                  <c:v>1.2238038602275439E-5</c:v>
                </c:pt>
                <c:pt idx="4">
                  <c:v>2.4644383369460397E-5</c:v>
                </c:pt>
                <c:pt idx="5">
                  <c:v>4.7681764029296806E-5</c:v>
                </c:pt>
                <c:pt idx="6">
                  <c:v>8.8636968238760147E-5</c:v>
                </c:pt>
                <c:pt idx="7">
                  <c:v>1.5830903165959937E-4</c:v>
                </c:pt>
                <c:pt idx="8">
                  <c:v>2.7165938467371226E-4</c:v>
                </c:pt>
                <c:pt idx="9">
                  <c:v>4.4789060589685796E-4</c:v>
                </c:pt>
                <c:pt idx="10">
                  <c:v>7.0949185692462851E-4</c:v>
                </c:pt>
                <c:pt idx="11">
                  <c:v>1.0798193302637611E-3</c:v>
                </c:pt>
                <c:pt idx="12">
                  <c:v>1.5790031660178829E-3</c:v>
                </c:pt>
                <c:pt idx="13">
                  <c:v>2.218416693589111E-3</c:v>
                </c:pt>
                <c:pt idx="14">
                  <c:v>2.9945493127148974E-3</c:v>
                </c:pt>
                <c:pt idx="15">
                  <c:v>3.8837210996642588E-3</c:v>
                </c:pt>
                <c:pt idx="16">
                  <c:v>4.8394144903828673E-3</c:v>
                </c:pt>
                <c:pt idx="17">
                  <c:v>5.7938310552296543E-3</c:v>
                </c:pt>
                <c:pt idx="18">
                  <c:v>6.6644920578359922E-3</c:v>
                </c:pt>
                <c:pt idx="19">
                  <c:v>7.3654028060664662E-3</c:v>
                </c:pt>
                <c:pt idx="20">
                  <c:v>7.8208538795091175E-3</c:v>
                </c:pt>
                <c:pt idx="21">
                  <c:v>7.9788456080286535E-3</c:v>
                </c:pt>
                <c:pt idx="22">
                  <c:v>7.8208538795091175E-3</c:v>
                </c:pt>
                <c:pt idx="23">
                  <c:v>7.3654028060664662E-3</c:v>
                </c:pt>
                <c:pt idx="24">
                  <c:v>6.6644920578359922E-3</c:v>
                </c:pt>
                <c:pt idx="25">
                  <c:v>5.7938310552296543E-3</c:v>
                </c:pt>
                <c:pt idx="26">
                  <c:v>4.8394144903828673E-3</c:v>
                </c:pt>
                <c:pt idx="27">
                  <c:v>3.8837210996642588E-3</c:v>
                </c:pt>
                <c:pt idx="28">
                  <c:v>2.9945493127148974E-3</c:v>
                </c:pt>
                <c:pt idx="29">
                  <c:v>2.218416693589111E-3</c:v>
                </c:pt>
                <c:pt idx="30">
                  <c:v>1.5790031660178829E-3</c:v>
                </c:pt>
                <c:pt idx="31">
                  <c:v>1.0798193302637611E-3</c:v>
                </c:pt>
                <c:pt idx="32">
                  <c:v>7.0949185692462851E-4</c:v>
                </c:pt>
                <c:pt idx="33">
                  <c:v>4.4789060589685796E-4</c:v>
                </c:pt>
                <c:pt idx="34">
                  <c:v>2.7165938467371226E-4</c:v>
                </c:pt>
                <c:pt idx="35">
                  <c:v>1.5830903165959937E-4</c:v>
                </c:pt>
                <c:pt idx="36">
                  <c:v>8.8636968238760147E-5</c:v>
                </c:pt>
                <c:pt idx="37">
                  <c:v>4.7681764029296806E-5</c:v>
                </c:pt>
                <c:pt idx="38">
                  <c:v>2.4644383369460397E-5</c:v>
                </c:pt>
                <c:pt idx="39">
                  <c:v>1.2238038602275439E-5</c:v>
                </c:pt>
                <c:pt idx="40">
                  <c:v>5.8389385158292056E-6</c:v>
                </c:pt>
                <c:pt idx="41">
                  <c:v>2.6766045152977074E-6</c:v>
                </c:pt>
                <c:pt idx="42">
                  <c:v>1.1788613551307969E-6</c:v>
                </c:pt>
                <c:pt idx="43">
                  <c:v>4.9884942580107074E-7</c:v>
                </c:pt>
                <c:pt idx="44">
                  <c:v>2.028170413097352E-7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CA8-410A-8922-D743BE879E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Sample 3</c:v>
                </c:pt>
              </c:strCache>
            </c:strRef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Sheet1!$D$2:$D$46</c:f>
              <c:numCache>
                <c:formatCode>General</c:formatCode>
                <c:ptCount val="45"/>
                <c:pt idx="0">
                  <c:v>9.1461599383202627E-7</c:v>
                </c:pt>
                <c:pt idx="1">
                  <c:v>2.1017052086080095E-6</c:v>
                </c:pt>
                <c:pt idx="2">
                  <c:v>4.6401607931388478E-6</c:v>
                </c:pt>
                <c:pt idx="3">
                  <c:v>9.8428865766578624E-6</c:v>
                </c:pt>
                <c:pt idx="4">
                  <c:v>2.0060426014684752E-5</c:v>
                </c:pt>
                <c:pt idx="5">
                  <c:v>3.9281317310087519E-5</c:v>
                </c:pt>
                <c:pt idx="6">
                  <c:v>7.3902674591180698E-5</c:v>
                </c:pt>
                <c:pt idx="7">
                  <c:v>1.335864747840524E-4</c:v>
                </c:pt>
                <c:pt idx="8">
                  <c:v>2.3200270227405123E-4</c:v>
                </c:pt>
                <c:pt idx="9">
                  <c:v>3.8712553463473925E-4</c:v>
                </c:pt>
                <c:pt idx="10">
                  <c:v>6.2063864430016548E-4</c:v>
                </c:pt>
                <c:pt idx="11">
                  <c:v>9.5599149764154072E-4</c:v>
                </c:pt>
                <c:pt idx="12">
                  <c:v>1.4148078691396675E-3</c:v>
                </c:pt>
                <c:pt idx="13">
                  <c:v>2.0117273685538116E-3</c:v>
                </c:pt>
                <c:pt idx="14">
                  <c:v>2.7483307856456356E-3</c:v>
                </c:pt>
                <c:pt idx="15">
                  <c:v>3.6074232645416063E-3</c:v>
                </c:pt>
                <c:pt idx="16">
                  <c:v>4.5493926491477175E-3</c:v>
                </c:pt>
                <c:pt idx="17">
                  <c:v>5.5123649430691337E-3</c:v>
                </c:pt>
                <c:pt idx="18">
                  <c:v>6.4172760754234509E-3</c:v>
                </c:pt>
                <c:pt idx="19">
                  <c:v>7.177805820670893E-3</c:v>
                </c:pt>
                <c:pt idx="20">
                  <c:v>7.7136673838363225E-3</c:v>
                </c:pt>
                <c:pt idx="21">
                  <c:v>7.9644966039121388E-3</c:v>
                </c:pt>
                <c:pt idx="22">
                  <c:v>7.9010348166922255E-3</c:v>
                </c:pt>
                <c:pt idx="23">
                  <c:v>7.5307432366650785E-3</c:v>
                </c:pt>
                <c:pt idx="24">
                  <c:v>6.8963600287866664E-3</c:v>
                </c:pt>
                <c:pt idx="25">
                  <c:v>6.0677856751260029E-3</c:v>
                </c:pt>
                <c:pt idx="26">
                  <c:v>5.1294258885124068E-3</c:v>
                </c:pt>
                <c:pt idx="27">
                  <c:v>4.1661558009421671E-3</c:v>
                </c:pt>
                <c:pt idx="28">
                  <c:v>3.2511011045106828E-3</c:v>
                </c:pt>
                <c:pt idx="29">
                  <c:v>2.4375507406480352E-3</c:v>
                </c:pt>
                <c:pt idx="30">
                  <c:v>1.7559214122181124E-3</c:v>
                </c:pt>
                <c:pt idx="31">
                  <c:v>1.2153033790912957E-3</c:v>
                </c:pt>
                <c:pt idx="32">
                  <c:v>8.0815107845720623E-4</c:v>
                </c:pt>
                <c:pt idx="33">
                  <c:v>5.1633150943175381E-4</c:v>
                </c:pt>
                <c:pt idx="34">
                  <c:v>3.169515805072164E-4</c:v>
                </c:pt>
                <c:pt idx="35">
                  <c:v>1.8693276735224566E-4</c:v>
                </c:pt>
                <c:pt idx="36">
                  <c:v>1.0592687730622039E-4</c:v>
                </c:pt>
                <c:pt idx="37">
                  <c:v>5.7670686952068778E-5</c:v>
                </c:pt>
                <c:pt idx="38">
                  <c:v>3.0167012297006144E-5</c:v>
                </c:pt>
                <c:pt idx="39">
                  <c:v>1.5161343828574206E-5</c:v>
                </c:pt>
                <c:pt idx="40">
                  <c:v>7.3210152911466997E-6</c:v>
                </c:pt>
                <c:pt idx="41">
                  <c:v>3.3965119885868717E-6</c:v>
                </c:pt>
                <c:pt idx="42">
                  <c:v>1.5139907106032243E-6</c:v>
                </c:pt>
                <c:pt idx="43">
                  <c:v>6.483977360842756E-7</c:v>
                </c:pt>
                <c:pt idx="44">
                  <c:v>2.6680132980711682E-7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CA8-410A-8922-D743BE879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7698432"/>
        <c:axId val="1557698976"/>
      </c:scatterChart>
      <c:valAx>
        <c:axId val="1557698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698976"/>
        <c:crosses val="autoZero"/>
        <c:crossBetween val="midCat"/>
      </c:valAx>
      <c:valAx>
        <c:axId val="15576989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57698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216290631403545"/>
          <c:y val="8.9828255914737892E-2"/>
          <c:w val="0.19873922871485117"/>
          <c:h val="0.23612168683723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</a:t>
            </a:r>
            <a:r>
              <a:rPr lang="en-IN" baseline="-25000"/>
              <a:t>0</a:t>
            </a:r>
            <a:r>
              <a:rPr lang="en-IN"/>
              <a:t> is NOT</a:t>
            </a:r>
            <a:r>
              <a:rPr lang="en-IN" baseline="0"/>
              <a:t> true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Sample 1</c:v>
                </c:pt>
              </c:strCache>
            </c:strRef>
          </c:tx>
          <c:spPr>
            <a:ln w="2540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Sheet1!$B$2:$B$46</c:f>
              <c:numCache>
                <c:formatCode>General</c:formatCode>
                <c:ptCount val="45"/>
                <c:pt idx="0">
                  <c:v>4.7681764029296806E-5</c:v>
                </c:pt>
                <c:pt idx="1">
                  <c:v>8.8636968238760147E-5</c:v>
                </c:pt>
                <c:pt idx="2">
                  <c:v>1.5830903165959937E-4</c:v>
                </c:pt>
                <c:pt idx="3">
                  <c:v>2.7165938467371226E-4</c:v>
                </c:pt>
                <c:pt idx="4">
                  <c:v>4.4789060589685796E-4</c:v>
                </c:pt>
                <c:pt idx="5">
                  <c:v>7.0949185692462851E-4</c:v>
                </c:pt>
                <c:pt idx="6">
                  <c:v>1.0798193302637611E-3</c:v>
                </c:pt>
                <c:pt idx="7">
                  <c:v>1.5790031660178829E-3</c:v>
                </c:pt>
                <c:pt idx="8">
                  <c:v>2.218416693589111E-3</c:v>
                </c:pt>
                <c:pt idx="9">
                  <c:v>2.9945493127148974E-3</c:v>
                </c:pt>
                <c:pt idx="10">
                  <c:v>3.8837210996642588E-3</c:v>
                </c:pt>
                <c:pt idx="11">
                  <c:v>4.8394144903828673E-3</c:v>
                </c:pt>
                <c:pt idx="12">
                  <c:v>5.7938310552296543E-3</c:v>
                </c:pt>
                <c:pt idx="13">
                  <c:v>6.6644920578359922E-3</c:v>
                </c:pt>
                <c:pt idx="14">
                  <c:v>7.3654028060664662E-3</c:v>
                </c:pt>
                <c:pt idx="15">
                  <c:v>7.8208538795091175E-3</c:v>
                </c:pt>
                <c:pt idx="16">
                  <c:v>7.9788456080286535E-3</c:v>
                </c:pt>
                <c:pt idx="17">
                  <c:v>7.8208538795091175E-3</c:v>
                </c:pt>
                <c:pt idx="18">
                  <c:v>7.3654028060664662E-3</c:v>
                </c:pt>
                <c:pt idx="19">
                  <c:v>6.6644920578359922E-3</c:v>
                </c:pt>
                <c:pt idx="20">
                  <c:v>5.7938310552296543E-3</c:v>
                </c:pt>
                <c:pt idx="21">
                  <c:v>4.8394144903828673E-3</c:v>
                </c:pt>
                <c:pt idx="22">
                  <c:v>3.8837210996642588E-3</c:v>
                </c:pt>
                <c:pt idx="23">
                  <c:v>2.9945493127148974E-3</c:v>
                </c:pt>
                <c:pt idx="24">
                  <c:v>2.218416693589111E-3</c:v>
                </c:pt>
                <c:pt idx="25">
                  <c:v>1.5790031660178829E-3</c:v>
                </c:pt>
                <c:pt idx="26">
                  <c:v>1.0798193302637611E-3</c:v>
                </c:pt>
                <c:pt idx="27">
                  <c:v>7.0949185692462851E-4</c:v>
                </c:pt>
                <c:pt idx="28">
                  <c:v>4.4789060589685796E-4</c:v>
                </c:pt>
                <c:pt idx="29">
                  <c:v>2.7165938467371226E-4</c:v>
                </c:pt>
                <c:pt idx="30">
                  <c:v>1.5830903165959937E-4</c:v>
                </c:pt>
                <c:pt idx="31">
                  <c:v>8.8636968238760147E-5</c:v>
                </c:pt>
                <c:pt idx="32">
                  <c:v>4.7681764029296806E-5</c:v>
                </c:pt>
                <c:pt idx="33">
                  <c:v>2.4644383369460397E-5</c:v>
                </c:pt>
                <c:pt idx="34">
                  <c:v>1.2238038602275439E-5</c:v>
                </c:pt>
                <c:pt idx="35">
                  <c:v>5.8389385158292056E-6</c:v>
                </c:pt>
                <c:pt idx="36">
                  <c:v>2.6766045152977074E-6</c:v>
                </c:pt>
                <c:pt idx="37">
                  <c:v>1.1788613551307969E-6</c:v>
                </c:pt>
                <c:pt idx="38">
                  <c:v>4.9884942580107074E-7</c:v>
                </c:pt>
                <c:pt idx="39">
                  <c:v>2.028170413097352E-7</c:v>
                </c:pt>
                <c:pt idx="40">
                  <c:v>7.9225981820641513E-8</c:v>
                </c:pt>
                <c:pt idx="41">
                  <c:v>2.9734390294685954E-8</c:v>
                </c:pt>
                <c:pt idx="42">
                  <c:v>1.0722070689395228E-8</c:v>
                </c:pt>
                <c:pt idx="43">
                  <c:v>3.7147236891105797E-9</c:v>
                </c:pt>
                <c:pt idx="44">
                  <c:v>1.2365241000331712E-9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B5-4D95-92B3-E64FCBDE23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Sample 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Sheet1!$C$2:$C$46</c:f>
              <c:numCache>
                <c:formatCode>General</c:formatCode>
                <c:ptCount val="45"/>
                <c:pt idx="0">
                  <c:v>1.1788613551307969E-6</c:v>
                </c:pt>
                <c:pt idx="1">
                  <c:v>2.6766045152977074E-6</c:v>
                </c:pt>
                <c:pt idx="2">
                  <c:v>5.8389385158292056E-6</c:v>
                </c:pt>
                <c:pt idx="3">
                  <c:v>1.2238038602275439E-5</c:v>
                </c:pt>
                <c:pt idx="4">
                  <c:v>2.4644383369460397E-5</c:v>
                </c:pt>
                <c:pt idx="5">
                  <c:v>4.7681764029296806E-5</c:v>
                </c:pt>
                <c:pt idx="6">
                  <c:v>8.8636968238760147E-5</c:v>
                </c:pt>
                <c:pt idx="7">
                  <c:v>1.5830903165959937E-4</c:v>
                </c:pt>
                <c:pt idx="8">
                  <c:v>2.7165938467371226E-4</c:v>
                </c:pt>
                <c:pt idx="9">
                  <c:v>4.4789060589685796E-4</c:v>
                </c:pt>
                <c:pt idx="10">
                  <c:v>7.0949185692462851E-4</c:v>
                </c:pt>
                <c:pt idx="11">
                  <c:v>1.0798193302637611E-3</c:v>
                </c:pt>
                <c:pt idx="12">
                  <c:v>1.5790031660178829E-3</c:v>
                </c:pt>
                <c:pt idx="13">
                  <c:v>2.218416693589111E-3</c:v>
                </c:pt>
                <c:pt idx="14">
                  <c:v>2.9945493127148974E-3</c:v>
                </c:pt>
                <c:pt idx="15">
                  <c:v>3.8837210996642588E-3</c:v>
                </c:pt>
                <c:pt idx="16">
                  <c:v>4.8394144903828673E-3</c:v>
                </c:pt>
                <c:pt idx="17">
                  <c:v>5.7938310552296543E-3</c:v>
                </c:pt>
                <c:pt idx="18">
                  <c:v>6.6644920578359922E-3</c:v>
                </c:pt>
                <c:pt idx="19">
                  <c:v>7.3654028060664662E-3</c:v>
                </c:pt>
                <c:pt idx="20">
                  <c:v>7.8208538795091175E-3</c:v>
                </c:pt>
                <c:pt idx="21">
                  <c:v>7.9788456080286535E-3</c:v>
                </c:pt>
                <c:pt idx="22">
                  <c:v>7.8208538795091175E-3</c:v>
                </c:pt>
                <c:pt idx="23">
                  <c:v>7.3654028060664662E-3</c:v>
                </c:pt>
                <c:pt idx="24">
                  <c:v>6.6644920578359922E-3</c:v>
                </c:pt>
                <c:pt idx="25">
                  <c:v>5.7938310552296543E-3</c:v>
                </c:pt>
                <c:pt idx="26">
                  <c:v>4.8394144903828673E-3</c:v>
                </c:pt>
                <c:pt idx="27">
                  <c:v>3.8837210996642588E-3</c:v>
                </c:pt>
                <c:pt idx="28">
                  <c:v>2.9945493127148974E-3</c:v>
                </c:pt>
                <c:pt idx="29">
                  <c:v>2.218416693589111E-3</c:v>
                </c:pt>
                <c:pt idx="30">
                  <c:v>1.5790031660178829E-3</c:v>
                </c:pt>
                <c:pt idx="31">
                  <c:v>1.0798193302637611E-3</c:v>
                </c:pt>
                <c:pt idx="32">
                  <c:v>7.0949185692462851E-4</c:v>
                </c:pt>
                <c:pt idx="33">
                  <c:v>4.4789060589685796E-4</c:v>
                </c:pt>
                <c:pt idx="34">
                  <c:v>2.7165938467371226E-4</c:v>
                </c:pt>
                <c:pt idx="35">
                  <c:v>1.5830903165959937E-4</c:v>
                </c:pt>
                <c:pt idx="36">
                  <c:v>8.8636968238760147E-5</c:v>
                </c:pt>
                <c:pt idx="37">
                  <c:v>4.7681764029296806E-5</c:v>
                </c:pt>
                <c:pt idx="38">
                  <c:v>2.4644383369460397E-5</c:v>
                </c:pt>
                <c:pt idx="39">
                  <c:v>1.2238038602275439E-5</c:v>
                </c:pt>
                <c:pt idx="40">
                  <c:v>5.8389385158292056E-6</c:v>
                </c:pt>
                <c:pt idx="41">
                  <c:v>2.6766045152977074E-6</c:v>
                </c:pt>
                <c:pt idx="42">
                  <c:v>1.1788613551307969E-6</c:v>
                </c:pt>
                <c:pt idx="43">
                  <c:v>4.9884942580107074E-7</c:v>
                </c:pt>
                <c:pt idx="44">
                  <c:v>2.028170413097352E-7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5B5-4D95-92B3-E64FCBDE23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Sample 3</c:v>
                </c:pt>
              </c:strCache>
            </c:strRef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Sheet1!$D$2:$D$46</c:f>
              <c:numCache>
                <c:formatCode>General</c:formatCode>
                <c:ptCount val="45"/>
                <c:pt idx="0">
                  <c:v>1.0722070689395228E-8</c:v>
                </c:pt>
                <c:pt idx="1">
                  <c:v>2.9734390294685954E-8</c:v>
                </c:pt>
                <c:pt idx="2">
                  <c:v>7.9225981820641513E-8</c:v>
                </c:pt>
                <c:pt idx="3">
                  <c:v>2.028170413097352E-7</c:v>
                </c:pt>
                <c:pt idx="4">
                  <c:v>4.9884942580107074E-7</c:v>
                </c:pt>
                <c:pt idx="5">
                  <c:v>1.1788613551307969E-6</c:v>
                </c:pt>
                <c:pt idx="6">
                  <c:v>2.6766045152977074E-6</c:v>
                </c:pt>
                <c:pt idx="7">
                  <c:v>5.8389385158292056E-6</c:v>
                </c:pt>
                <c:pt idx="8">
                  <c:v>1.2238038602275439E-5</c:v>
                </c:pt>
                <c:pt idx="9">
                  <c:v>2.4644383369460397E-5</c:v>
                </c:pt>
                <c:pt idx="10">
                  <c:v>4.7681764029296806E-5</c:v>
                </c:pt>
                <c:pt idx="11">
                  <c:v>8.8636968238760147E-5</c:v>
                </c:pt>
                <c:pt idx="12">
                  <c:v>1.5830903165959937E-4</c:v>
                </c:pt>
                <c:pt idx="13">
                  <c:v>2.7165938467371226E-4</c:v>
                </c:pt>
                <c:pt idx="14">
                  <c:v>4.4789060589685796E-4</c:v>
                </c:pt>
                <c:pt idx="15">
                  <c:v>7.0949185692462851E-4</c:v>
                </c:pt>
                <c:pt idx="16">
                  <c:v>1.0798193302637611E-3</c:v>
                </c:pt>
                <c:pt idx="17">
                  <c:v>1.5790031660178829E-3</c:v>
                </c:pt>
                <c:pt idx="18">
                  <c:v>2.218416693589111E-3</c:v>
                </c:pt>
                <c:pt idx="19">
                  <c:v>2.9945493127148974E-3</c:v>
                </c:pt>
                <c:pt idx="20">
                  <c:v>3.8837210996642588E-3</c:v>
                </c:pt>
                <c:pt idx="21">
                  <c:v>4.8394144903828673E-3</c:v>
                </c:pt>
                <c:pt idx="22">
                  <c:v>5.7938310552296543E-3</c:v>
                </c:pt>
                <c:pt idx="23">
                  <c:v>6.6644920578359922E-3</c:v>
                </c:pt>
                <c:pt idx="24">
                  <c:v>7.3654028060664662E-3</c:v>
                </c:pt>
                <c:pt idx="25">
                  <c:v>7.8208538795091175E-3</c:v>
                </c:pt>
                <c:pt idx="26">
                  <c:v>7.9788456080286535E-3</c:v>
                </c:pt>
                <c:pt idx="27">
                  <c:v>7.8208538795091175E-3</c:v>
                </c:pt>
                <c:pt idx="28">
                  <c:v>7.3654028060664662E-3</c:v>
                </c:pt>
                <c:pt idx="29">
                  <c:v>6.6644920578359922E-3</c:v>
                </c:pt>
                <c:pt idx="30">
                  <c:v>5.7938310552296543E-3</c:v>
                </c:pt>
                <c:pt idx="31">
                  <c:v>4.8394144903828673E-3</c:v>
                </c:pt>
                <c:pt idx="32">
                  <c:v>3.8837210996642588E-3</c:v>
                </c:pt>
                <c:pt idx="33">
                  <c:v>2.9945493127148974E-3</c:v>
                </c:pt>
                <c:pt idx="34">
                  <c:v>2.218416693589111E-3</c:v>
                </c:pt>
                <c:pt idx="35">
                  <c:v>1.5790031660178829E-3</c:v>
                </c:pt>
                <c:pt idx="36">
                  <c:v>1.0798193302637611E-3</c:v>
                </c:pt>
                <c:pt idx="37">
                  <c:v>7.0949185692462851E-4</c:v>
                </c:pt>
                <c:pt idx="38">
                  <c:v>4.4789060589685796E-4</c:v>
                </c:pt>
                <c:pt idx="39">
                  <c:v>2.7165938467371226E-4</c:v>
                </c:pt>
                <c:pt idx="40">
                  <c:v>1.5830903165959937E-4</c:v>
                </c:pt>
                <c:pt idx="41">
                  <c:v>8.8636968238760147E-5</c:v>
                </c:pt>
                <c:pt idx="42">
                  <c:v>4.7681764029296806E-5</c:v>
                </c:pt>
                <c:pt idx="43">
                  <c:v>2.4644383369460397E-5</c:v>
                </c:pt>
                <c:pt idx="44">
                  <c:v>1.2238038602275439E-5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5B5-4D95-92B3-E64FCBDE2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7702240"/>
        <c:axId val="1557701696"/>
      </c:scatterChart>
      <c:valAx>
        <c:axId val="1557702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701696"/>
        <c:crosses val="autoZero"/>
        <c:crossBetween val="midCat"/>
        <c:majorUnit val="50"/>
      </c:valAx>
      <c:valAx>
        <c:axId val="1557701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57702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449520129311104"/>
          <c:y val="0.10067990713899305"/>
          <c:w val="0.21246162227846349"/>
          <c:h val="0.253619977412302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</a:t>
            </a:r>
            <a:r>
              <a:rPr lang="en-IN" baseline="-25000"/>
              <a:t>0</a:t>
            </a:r>
            <a:r>
              <a:rPr lang="en-IN"/>
              <a:t> is true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Sample 1</c:v>
                </c:pt>
              </c:strCache>
            </c:strRef>
          </c:tx>
          <c:spPr>
            <a:ln w="2540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Sheet1!$B$2:$B$46</c:f>
              <c:numCache>
                <c:formatCode>General</c:formatCode>
                <c:ptCount val="45"/>
                <c:pt idx="0">
                  <c:v>1.5139907106032243E-6</c:v>
                </c:pt>
                <c:pt idx="1">
                  <c:v>3.3965119885868717E-6</c:v>
                </c:pt>
                <c:pt idx="2">
                  <c:v>7.3210152911466997E-6</c:v>
                </c:pt>
                <c:pt idx="3">
                  <c:v>1.5161343828574206E-5</c:v>
                </c:pt>
                <c:pt idx="4">
                  <c:v>3.0167012297006144E-5</c:v>
                </c:pt>
                <c:pt idx="5">
                  <c:v>5.7670686952068778E-5</c:v>
                </c:pt>
                <c:pt idx="6">
                  <c:v>1.0592687730622039E-4</c:v>
                </c:pt>
                <c:pt idx="7">
                  <c:v>1.8693276735224566E-4</c:v>
                </c:pt>
                <c:pt idx="8">
                  <c:v>3.169515805072164E-4</c:v>
                </c:pt>
                <c:pt idx="9">
                  <c:v>5.1633150943175381E-4</c:v>
                </c:pt>
                <c:pt idx="10">
                  <c:v>8.0815107845720623E-4</c:v>
                </c:pt>
                <c:pt idx="11">
                  <c:v>1.2153033790912957E-3</c:v>
                </c:pt>
                <c:pt idx="12">
                  <c:v>1.7559214122181124E-3</c:v>
                </c:pt>
                <c:pt idx="13">
                  <c:v>2.4375507406480352E-3</c:v>
                </c:pt>
                <c:pt idx="14">
                  <c:v>3.2511011045106828E-3</c:v>
                </c:pt>
                <c:pt idx="15">
                  <c:v>4.1661558009421671E-3</c:v>
                </c:pt>
                <c:pt idx="16">
                  <c:v>5.1294258885124068E-3</c:v>
                </c:pt>
                <c:pt idx="17">
                  <c:v>6.0677856751260029E-3</c:v>
                </c:pt>
                <c:pt idx="18">
                  <c:v>6.8963600287866664E-3</c:v>
                </c:pt>
                <c:pt idx="19">
                  <c:v>7.5307432366650785E-3</c:v>
                </c:pt>
                <c:pt idx="20">
                  <c:v>7.9010348166922255E-3</c:v>
                </c:pt>
                <c:pt idx="21">
                  <c:v>7.9644966039121388E-3</c:v>
                </c:pt>
                <c:pt idx="22">
                  <c:v>7.7136673838363225E-3</c:v>
                </c:pt>
                <c:pt idx="23">
                  <c:v>7.177805820670893E-3</c:v>
                </c:pt>
                <c:pt idx="24">
                  <c:v>6.4172760754234509E-3</c:v>
                </c:pt>
                <c:pt idx="25">
                  <c:v>5.5123649430691337E-3</c:v>
                </c:pt>
                <c:pt idx="26">
                  <c:v>4.5493926491477175E-3</c:v>
                </c:pt>
                <c:pt idx="27">
                  <c:v>3.6074232645416063E-3</c:v>
                </c:pt>
                <c:pt idx="28">
                  <c:v>2.7483307856456356E-3</c:v>
                </c:pt>
                <c:pt idx="29">
                  <c:v>2.0117273685538116E-3</c:v>
                </c:pt>
                <c:pt idx="30">
                  <c:v>1.4148078691396675E-3</c:v>
                </c:pt>
                <c:pt idx="31">
                  <c:v>9.5599149764154072E-4</c:v>
                </c:pt>
                <c:pt idx="32">
                  <c:v>6.2063864430016548E-4</c:v>
                </c:pt>
                <c:pt idx="33">
                  <c:v>3.8712553463473925E-4</c:v>
                </c:pt>
                <c:pt idx="34">
                  <c:v>2.3200270227405123E-4</c:v>
                </c:pt>
                <c:pt idx="35">
                  <c:v>1.335864747840524E-4</c:v>
                </c:pt>
                <c:pt idx="36">
                  <c:v>7.3902674591180698E-5</c:v>
                </c:pt>
                <c:pt idx="37">
                  <c:v>3.9281317310087519E-5</c:v>
                </c:pt>
                <c:pt idx="38">
                  <c:v>2.0060426014684752E-5</c:v>
                </c:pt>
                <c:pt idx="39">
                  <c:v>9.8428865766578624E-6</c:v>
                </c:pt>
                <c:pt idx="40">
                  <c:v>4.6401607931388478E-6</c:v>
                </c:pt>
                <c:pt idx="41">
                  <c:v>2.1017052086080095E-6</c:v>
                </c:pt>
                <c:pt idx="42">
                  <c:v>9.1461599383202627E-7</c:v>
                </c:pt>
                <c:pt idx="43">
                  <c:v>3.8241419385635477E-7</c:v>
                </c:pt>
                <c:pt idx="44">
                  <c:v>1.5362342234500911E-7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9A5-4705-8FE3-AF3BCD607E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Sample 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Sheet1!$C$2:$C$46</c:f>
              <c:numCache>
                <c:formatCode>General</c:formatCode>
                <c:ptCount val="45"/>
                <c:pt idx="0">
                  <c:v>1.1788613551307969E-6</c:v>
                </c:pt>
                <c:pt idx="1">
                  <c:v>2.6766045152977074E-6</c:v>
                </c:pt>
                <c:pt idx="2">
                  <c:v>5.8389385158292056E-6</c:v>
                </c:pt>
                <c:pt idx="3">
                  <c:v>1.2238038602275439E-5</c:v>
                </c:pt>
                <c:pt idx="4">
                  <c:v>2.4644383369460397E-5</c:v>
                </c:pt>
                <c:pt idx="5">
                  <c:v>4.7681764029296806E-5</c:v>
                </c:pt>
                <c:pt idx="6">
                  <c:v>8.8636968238760147E-5</c:v>
                </c:pt>
                <c:pt idx="7">
                  <c:v>1.5830903165959937E-4</c:v>
                </c:pt>
                <c:pt idx="8">
                  <c:v>2.7165938467371226E-4</c:v>
                </c:pt>
                <c:pt idx="9">
                  <c:v>4.4789060589685796E-4</c:v>
                </c:pt>
                <c:pt idx="10">
                  <c:v>7.0949185692462851E-4</c:v>
                </c:pt>
                <c:pt idx="11">
                  <c:v>1.0798193302637611E-3</c:v>
                </c:pt>
                <c:pt idx="12">
                  <c:v>1.5790031660178829E-3</c:v>
                </c:pt>
                <c:pt idx="13">
                  <c:v>2.218416693589111E-3</c:v>
                </c:pt>
                <c:pt idx="14">
                  <c:v>2.9945493127148974E-3</c:v>
                </c:pt>
                <c:pt idx="15">
                  <c:v>3.8837210996642588E-3</c:v>
                </c:pt>
                <c:pt idx="16">
                  <c:v>4.8394144903828673E-3</c:v>
                </c:pt>
                <c:pt idx="17">
                  <c:v>5.7938310552296543E-3</c:v>
                </c:pt>
                <c:pt idx="18">
                  <c:v>6.6644920578359922E-3</c:v>
                </c:pt>
                <c:pt idx="19">
                  <c:v>7.3654028060664662E-3</c:v>
                </c:pt>
                <c:pt idx="20">
                  <c:v>7.8208538795091175E-3</c:v>
                </c:pt>
                <c:pt idx="21">
                  <c:v>7.9788456080286535E-3</c:v>
                </c:pt>
                <c:pt idx="22">
                  <c:v>7.8208538795091175E-3</c:v>
                </c:pt>
                <c:pt idx="23">
                  <c:v>7.3654028060664662E-3</c:v>
                </c:pt>
                <c:pt idx="24">
                  <c:v>6.6644920578359922E-3</c:v>
                </c:pt>
                <c:pt idx="25">
                  <c:v>5.7938310552296543E-3</c:v>
                </c:pt>
                <c:pt idx="26">
                  <c:v>4.8394144903828673E-3</c:v>
                </c:pt>
                <c:pt idx="27">
                  <c:v>3.8837210996642588E-3</c:v>
                </c:pt>
                <c:pt idx="28">
                  <c:v>2.9945493127148974E-3</c:v>
                </c:pt>
                <c:pt idx="29">
                  <c:v>2.218416693589111E-3</c:v>
                </c:pt>
                <c:pt idx="30">
                  <c:v>1.5790031660178829E-3</c:v>
                </c:pt>
                <c:pt idx="31">
                  <c:v>1.0798193302637611E-3</c:v>
                </c:pt>
                <c:pt idx="32">
                  <c:v>7.0949185692462851E-4</c:v>
                </c:pt>
                <c:pt idx="33">
                  <c:v>4.4789060589685796E-4</c:v>
                </c:pt>
                <c:pt idx="34">
                  <c:v>2.7165938467371226E-4</c:v>
                </c:pt>
                <c:pt idx="35">
                  <c:v>1.5830903165959937E-4</c:v>
                </c:pt>
                <c:pt idx="36">
                  <c:v>8.8636968238760147E-5</c:v>
                </c:pt>
                <c:pt idx="37">
                  <c:v>4.7681764029296806E-5</c:v>
                </c:pt>
                <c:pt idx="38">
                  <c:v>2.4644383369460397E-5</c:v>
                </c:pt>
                <c:pt idx="39">
                  <c:v>1.2238038602275439E-5</c:v>
                </c:pt>
                <c:pt idx="40">
                  <c:v>5.8389385158292056E-6</c:v>
                </c:pt>
                <c:pt idx="41">
                  <c:v>2.6766045152977074E-6</c:v>
                </c:pt>
                <c:pt idx="42">
                  <c:v>1.1788613551307969E-6</c:v>
                </c:pt>
                <c:pt idx="43">
                  <c:v>4.9884942580107074E-7</c:v>
                </c:pt>
                <c:pt idx="44">
                  <c:v>2.028170413097352E-7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9A5-4705-8FE3-AF3BCD607E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Sample 3</c:v>
                </c:pt>
              </c:strCache>
            </c:strRef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Sheet1!$D$2:$D$46</c:f>
              <c:numCache>
                <c:formatCode>General</c:formatCode>
                <c:ptCount val="45"/>
                <c:pt idx="0">
                  <c:v>9.1461599383202627E-7</c:v>
                </c:pt>
                <c:pt idx="1">
                  <c:v>2.1017052086080095E-6</c:v>
                </c:pt>
                <c:pt idx="2">
                  <c:v>4.6401607931388478E-6</c:v>
                </c:pt>
                <c:pt idx="3">
                  <c:v>9.8428865766578624E-6</c:v>
                </c:pt>
                <c:pt idx="4">
                  <c:v>2.0060426014684752E-5</c:v>
                </c:pt>
                <c:pt idx="5">
                  <c:v>3.9281317310087519E-5</c:v>
                </c:pt>
                <c:pt idx="6">
                  <c:v>7.3902674591180698E-5</c:v>
                </c:pt>
                <c:pt idx="7">
                  <c:v>1.335864747840524E-4</c:v>
                </c:pt>
                <c:pt idx="8">
                  <c:v>2.3200270227405123E-4</c:v>
                </c:pt>
                <c:pt idx="9">
                  <c:v>3.8712553463473925E-4</c:v>
                </c:pt>
                <c:pt idx="10">
                  <c:v>6.2063864430016548E-4</c:v>
                </c:pt>
                <c:pt idx="11">
                  <c:v>9.5599149764154072E-4</c:v>
                </c:pt>
                <c:pt idx="12">
                  <c:v>1.4148078691396675E-3</c:v>
                </c:pt>
                <c:pt idx="13">
                  <c:v>2.0117273685538116E-3</c:v>
                </c:pt>
                <c:pt idx="14">
                  <c:v>2.7483307856456356E-3</c:v>
                </c:pt>
                <c:pt idx="15">
                  <c:v>3.6074232645416063E-3</c:v>
                </c:pt>
                <c:pt idx="16">
                  <c:v>4.5493926491477175E-3</c:v>
                </c:pt>
                <c:pt idx="17">
                  <c:v>5.5123649430691337E-3</c:v>
                </c:pt>
                <c:pt idx="18">
                  <c:v>6.4172760754234509E-3</c:v>
                </c:pt>
                <c:pt idx="19">
                  <c:v>7.177805820670893E-3</c:v>
                </c:pt>
                <c:pt idx="20">
                  <c:v>7.7136673838363225E-3</c:v>
                </c:pt>
                <c:pt idx="21">
                  <c:v>7.9644966039121388E-3</c:v>
                </c:pt>
                <c:pt idx="22">
                  <c:v>7.9010348166922255E-3</c:v>
                </c:pt>
                <c:pt idx="23">
                  <c:v>7.5307432366650785E-3</c:v>
                </c:pt>
                <c:pt idx="24">
                  <c:v>6.8963600287866664E-3</c:v>
                </c:pt>
                <c:pt idx="25">
                  <c:v>6.0677856751260029E-3</c:v>
                </c:pt>
                <c:pt idx="26">
                  <c:v>5.1294258885124068E-3</c:v>
                </c:pt>
                <c:pt idx="27">
                  <c:v>4.1661558009421671E-3</c:v>
                </c:pt>
                <c:pt idx="28">
                  <c:v>3.2511011045106828E-3</c:v>
                </c:pt>
                <c:pt idx="29">
                  <c:v>2.4375507406480352E-3</c:v>
                </c:pt>
                <c:pt idx="30">
                  <c:v>1.7559214122181124E-3</c:v>
                </c:pt>
                <c:pt idx="31">
                  <c:v>1.2153033790912957E-3</c:v>
                </c:pt>
                <c:pt idx="32">
                  <c:v>8.0815107845720623E-4</c:v>
                </c:pt>
                <c:pt idx="33">
                  <c:v>5.1633150943175381E-4</c:v>
                </c:pt>
                <c:pt idx="34">
                  <c:v>3.169515805072164E-4</c:v>
                </c:pt>
                <c:pt idx="35">
                  <c:v>1.8693276735224566E-4</c:v>
                </c:pt>
                <c:pt idx="36">
                  <c:v>1.0592687730622039E-4</c:v>
                </c:pt>
                <c:pt idx="37">
                  <c:v>5.7670686952068778E-5</c:v>
                </c:pt>
                <c:pt idx="38">
                  <c:v>3.0167012297006144E-5</c:v>
                </c:pt>
                <c:pt idx="39">
                  <c:v>1.5161343828574206E-5</c:v>
                </c:pt>
                <c:pt idx="40">
                  <c:v>7.3210152911466997E-6</c:v>
                </c:pt>
                <c:pt idx="41">
                  <c:v>3.3965119885868717E-6</c:v>
                </c:pt>
                <c:pt idx="42">
                  <c:v>1.5139907106032243E-6</c:v>
                </c:pt>
                <c:pt idx="43">
                  <c:v>6.483977360842756E-7</c:v>
                </c:pt>
                <c:pt idx="44">
                  <c:v>2.6680132980711682E-7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9A5-4705-8FE3-AF3BCD607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3351920"/>
        <c:axId val="1613338320"/>
      </c:scatterChart>
      <c:valAx>
        <c:axId val="1613351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338320"/>
        <c:crosses val="autoZero"/>
        <c:crossBetween val="midCat"/>
      </c:valAx>
      <c:valAx>
        <c:axId val="16133383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13351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216290631403545"/>
          <c:y val="8.9828255914737892E-2"/>
          <c:w val="0.19873922871485117"/>
          <c:h val="0.23612168683723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</a:t>
            </a:r>
            <a:r>
              <a:rPr lang="en-IN" baseline="-25000"/>
              <a:t>0</a:t>
            </a:r>
            <a:r>
              <a:rPr lang="en-IN"/>
              <a:t> is NOT</a:t>
            </a:r>
            <a:r>
              <a:rPr lang="en-IN" baseline="0"/>
              <a:t> true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Sample 1</c:v>
                </c:pt>
              </c:strCache>
            </c:strRef>
          </c:tx>
          <c:spPr>
            <a:ln w="2540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Sheet1!$B$2:$B$46</c:f>
              <c:numCache>
                <c:formatCode>General</c:formatCode>
                <c:ptCount val="45"/>
                <c:pt idx="0">
                  <c:v>4.7681764029296806E-5</c:v>
                </c:pt>
                <c:pt idx="1">
                  <c:v>8.8636968238760147E-5</c:v>
                </c:pt>
                <c:pt idx="2">
                  <c:v>1.5830903165959937E-4</c:v>
                </c:pt>
                <c:pt idx="3">
                  <c:v>2.7165938467371226E-4</c:v>
                </c:pt>
                <c:pt idx="4">
                  <c:v>4.4789060589685796E-4</c:v>
                </c:pt>
                <c:pt idx="5">
                  <c:v>7.0949185692462851E-4</c:v>
                </c:pt>
                <c:pt idx="6">
                  <c:v>1.0798193302637611E-3</c:v>
                </c:pt>
                <c:pt idx="7">
                  <c:v>1.5790031660178829E-3</c:v>
                </c:pt>
                <c:pt idx="8">
                  <c:v>2.218416693589111E-3</c:v>
                </c:pt>
                <c:pt idx="9">
                  <c:v>2.9945493127148974E-3</c:v>
                </c:pt>
                <c:pt idx="10">
                  <c:v>3.8837210996642588E-3</c:v>
                </c:pt>
                <c:pt idx="11">
                  <c:v>4.8394144903828673E-3</c:v>
                </c:pt>
                <c:pt idx="12">
                  <c:v>5.7938310552296543E-3</c:v>
                </c:pt>
                <c:pt idx="13">
                  <c:v>6.6644920578359922E-3</c:v>
                </c:pt>
                <c:pt idx="14">
                  <c:v>7.3654028060664662E-3</c:v>
                </c:pt>
                <c:pt idx="15">
                  <c:v>7.8208538795091175E-3</c:v>
                </c:pt>
                <c:pt idx="16">
                  <c:v>7.9788456080286535E-3</c:v>
                </c:pt>
                <c:pt idx="17">
                  <c:v>7.8208538795091175E-3</c:v>
                </c:pt>
                <c:pt idx="18">
                  <c:v>7.3654028060664662E-3</c:v>
                </c:pt>
                <c:pt idx="19">
                  <c:v>6.6644920578359922E-3</c:v>
                </c:pt>
                <c:pt idx="20">
                  <c:v>5.7938310552296543E-3</c:v>
                </c:pt>
                <c:pt idx="21">
                  <c:v>4.8394144903828673E-3</c:v>
                </c:pt>
                <c:pt idx="22">
                  <c:v>3.8837210996642588E-3</c:v>
                </c:pt>
                <c:pt idx="23">
                  <c:v>2.9945493127148974E-3</c:v>
                </c:pt>
                <c:pt idx="24">
                  <c:v>2.218416693589111E-3</c:v>
                </c:pt>
                <c:pt idx="25">
                  <c:v>1.5790031660178829E-3</c:v>
                </c:pt>
                <c:pt idx="26">
                  <c:v>1.0798193302637611E-3</c:v>
                </c:pt>
                <c:pt idx="27">
                  <c:v>7.0949185692462851E-4</c:v>
                </c:pt>
                <c:pt idx="28">
                  <c:v>4.4789060589685796E-4</c:v>
                </c:pt>
                <c:pt idx="29">
                  <c:v>2.7165938467371226E-4</c:v>
                </c:pt>
                <c:pt idx="30">
                  <c:v>1.5830903165959937E-4</c:v>
                </c:pt>
                <c:pt idx="31">
                  <c:v>8.8636968238760147E-5</c:v>
                </c:pt>
                <c:pt idx="32">
                  <c:v>4.7681764029296806E-5</c:v>
                </c:pt>
                <c:pt idx="33">
                  <c:v>2.4644383369460397E-5</c:v>
                </c:pt>
                <c:pt idx="34">
                  <c:v>1.2238038602275439E-5</c:v>
                </c:pt>
                <c:pt idx="35">
                  <c:v>5.8389385158292056E-6</c:v>
                </c:pt>
                <c:pt idx="36">
                  <c:v>2.6766045152977074E-6</c:v>
                </c:pt>
                <c:pt idx="37">
                  <c:v>1.1788613551307969E-6</c:v>
                </c:pt>
                <c:pt idx="38">
                  <c:v>4.9884942580107074E-7</c:v>
                </c:pt>
                <c:pt idx="39">
                  <c:v>2.028170413097352E-7</c:v>
                </c:pt>
                <c:pt idx="40">
                  <c:v>7.9225981820641513E-8</c:v>
                </c:pt>
                <c:pt idx="41">
                  <c:v>2.9734390294685954E-8</c:v>
                </c:pt>
                <c:pt idx="42">
                  <c:v>1.0722070689395228E-8</c:v>
                </c:pt>
                <c:pt idx="43">
                  <c:v>3.7147236891105797E-9</c:v>
                </c:pt>
                <c:pt idx="44">
                  <c:v>1.2365241000331712E-9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15-44E1-BECF-B4D1DAD251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Sample 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Sheet1!$C$2:$C$46</c:f>
              <c:numCache>
                <c:formatCode>General</c:formatCode>
                <c:ptCount val="45"/>
                <c:pt idx="0">
                  <c:v>1.1788613551307969E-6</c:v>
                </c:pt>
                <c:pt idx="1">
                  <c:v>2.6766045152977074E-6</c:v>
                </c:pt>
                <c:pt idx="2">
                  <c:v>5.8389385158292056E-6</c:v>
                </c:pt>
                <c:pt idx="3">
                  <c:v>1.2238038602275439E-5</c:v>
                </c:pt>
                <c:pt idx="4">
                  <c:v>2.4644383369460397E-5</c:v>
                </c:pt>
                <c:pt idx="5">
                  <c:v>4.7681764029296806E-5</c:v>
                </c:pt>
                <c:pt idx="6">
                  <c:v>8.8636968238760147E-5</c:v>
                </c:pt>
                <c:pt idx="7">
                  <c:v>1.5830903165959937E-4</c:v>
                </c:pt>
                <c:pt idx="8">
                  <c:v>2.7165938467371226E-4</c:v>
                </c:pt>
                <c:pt idx="9">
                  <c:v>4.4789060589685796E-4</c:v>
                </c:pt>
                <c:pt idx="10">
                  <c:v>7.0949185692462851E-4</c:v>
                </c:pt>
                <c:pt idx="11">
                  <c:v>1.0798193302637611E-3</c:v>
                </c:pt>
                <c:pt idx="12">
                  <c:v>1.5790031660178829E-3</c:v>
                </c:pt>
                <c:pt idx="13">
                  <c:v>2.218416693589111E-3</c:v>
                </c:pt>
                <c:pt idx="14">
                  <c:v>2.9945493127148974E-3</c:v>
                </c:pt>
                <c:pt idx="15">
                  <c:v>3.8837210996642588E-3</c:v>
                </c:pt>
                <c:pt idx="16">
                  <c:v>4.8394144903828673E-3</c:v>
                </c:pt>
                <c:pt idx="17">
                  <c:v>5.7938310552296543E-3</c:v>
                </c:pt>
                <c:pt idx="18">
                  <c:v>6.6644920578359922E-3</c:v>
                </c:pt>
                <c:pt idx="19">
                  <c:v>7.3654028060664662E-3</c:v>
                </c:pt>
                <c:pt idx="20">
                  <c:v>7.8208538795091175E-3</c:v>
                </c:pt>
                <c:pt idx="21">
                  <c:v>7.9788456080286535E-3</c:v>
                </c:pt>
                <c:pt idx="22">
                  <c:v>7.8208538795091175E-3</c:v>
                </c:pt>
                <c:pt idx="23">
                  <c:v>7.3654028060664662E-3</c:v>
                </c:pt>
                <c:pt idx="24">
                  <c:v>6.6644920578359922E-3</c:v>
                </c:pt>
                <c:pt idx="25">
                  <c:v>5.7938310552296543E-3</c:v>
                </c:pt>
                <c:pt idx="26">
                  <c:v>4.8394144903828673E-3</c:v>
                </c:pt>
                <c:pt idx="27">
                  <c:v>3.8837210996642588E-3</c:v>
                </c:pt>
                <c:pt idx="28">
                  <c:v>2.9945493127148974E-3</c:v>
                </c:pt>
                <c:pt idx="29">
                  <c:v>2.218416693589111E-3</c:v>
                </c:pt>
                <c:pt idx="30">
                  <c:v>1.5790031660178829E-3</c:v>
                </c:pt>
                <c:pt idx="31">
                  <c:v>1.0798193302637611E-3</c:v>
                </c:pt>
                <c:pt idx="32">
                  <c:v>7.0949185692462851E-4</c:v>
                </c:pt>
                <c:pt idx="33">
                  <c:v>4.4789060589685796E-4</c:v>
                </c:pt>
                <c:pt idx="34">
                  <c:v>2.7165938467371226E-4</c:v>
                </c:pt>
                <c:pt idx="35">
                  <c:v>1.5830903165959937E-4</c:v>
                </c:pt>
                <c:pt idx="36">
                  <c:v>8.8636968238760147E-5</c:v>
                </c:pt>
                <c:pt idx="37">
                  <c:v>4.7681764029296806E-5</c:v>
                </c:pt>
                <c:pt idx="38">
                  <c:v>2.4644383369460397E-5</c:v>
                </c:pt>
                <c:pt idx="39">
                  <c:v>1.2238038602275439E-5</c:v>
                </c:pt>
                <c:pt idx="40">
                  <c:v>5.8389385158292056E-6</c:v>
                </c:pt>
                <c:pt idx="41">
                  <c:v>2.6766045152977074E-6</c:v>
                </c:pt>
                <c:pt idx="42">
                  <c:v>1.1788613551307969E-6</c:v>
                </c:pt>
                <c:pt idx="43">
                  <c:v>4.9884942580107074E-7</c:v>
                </c:pt>
                <c:pt idx="44">
                  <c:v>2.028170413097352E-7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B15-44E1-BECF-B4D1DAD2511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Sample 3</c:v>
                </c:pt>
              </c:strCache>
            </c:strRef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Sheet1!$A$2:$A$46</c:f>
              <c:numCache>
                <c:formatCode>General</c:formatCode>
                <c:ptCount val="45"/>
                <c:pt idx="0">
                  <c:v>90</c:v>
                </c:pt>
                <c:pt idx="1">
                  <c:v>100</c:v>
                </c:pt>
                <c:pt idx="2">
                  <c:v>110</c:v>
                </c:pt>
                <c:pt idx="3">
                  <c:v>120</c:v>
                </c:pt>
                <c:pt idx="4">
                  <c:v>130</c:v>
                </c:pt>
                <c:pt idx="5">
                  <c:v>140</c:v>
                </c:pt>
                <c:pt idx="6">
                  <c:v>150</c:v>
                </c:pt>
                <c:pt idx="7">
                  <c:v>160</c:v>
                </c:pt>
                <c:pt idx="8">
                  <c:v>170</c:v>
                </c:pt>
                <c:pt idx="9">
                  <c:v>180</c:v>
                </c:pt>
                <c:pt idx="10">
                  <c:v>190</c:v>
                </c:pt>
                <c:pt idx="11">
                  <c:v>200</c:v>
                </c:pt>
                <c:pt idx="12">
                  <c:v>210</c:v>
                </c:pt>
                <c:pt idx="13">
                  <c:v>220</c:v>
                </c:pt>
                <c:pt idx="14">
                  <c:v>230</c:v>
                </c:pt>
                <c:pt idx="15">
                  <c:v>240</c:v>
                </c:pt>
                <c:pt idx="16">
                  <c:v>250</c:v>
                </c:pt>
                <c:pt idx="17">
                  <c:v>260</c:v>
                </c:pt>
                <c:pt idx="18">
                  <c:v>270</c:v>
                </c:pt>
                <c:pt idx="19">
                  <c:v>280</c:v>
                </c:pt>
                <c:pt idx="20">
                  <c:v>290</c:v>
                </c:pt>
                <c:pt idx="21">
                  <c:v>300</c:v>
                </c:pt>
                <c:pt idx="22">
                  <c:v>310</c:v>
                </c:pt>
                <c:pt idx="23">
                  <c:v>320</c:v>
                </c:pt>
                <c:pt idx="24">
                  <c:v>330</c:v>
                </c:pt>
                <c:pt idx="25">
                  <c:v>340</c:v>
                </c:pt>
                <c:pt idx="26">
                  <c:v>350</c:v>
                </c:pt>
                <c:pt idx="27">
                  <c:v>360</c:v>
                </c:pt>
                <c:pt idx="28">
                  <c:v>370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470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520</c:v>
                </c:pt>
                <c:pt idx="44">
                  <c:v>530</c:v>
                </c:pt>
              </c:numCache>
            </c:numRef>
          </c:xVal>
          <c:yVal>
            <c:numRef>
              <c:f>Sheet1!$D$2:$D$46</c:f>
              <c:numCache>
                <c:formatCode>General</c:formatCode>
                <c:ptCount val="45"/>
                <c:pt idx="0">
                  <c:v>1.0722070689395228E-8</c:v>
                </c:pt>
                <c:pt idx="1">
                  <c:v>2.9734390294685954E-8</c:v>
                </c:pt>
                <c:pt idx="2">
                  <c:v>7.9225981820641513E-8</c:v>
                </c:pt>
                <c:pt idx="3">
                  <c:v>2.028170413097352E-7</c:v>
                </c:pt>
                <c:pt idx="4">
                  <c:v>4.9884942580107074E-7</c:v>
                </c:pt>
                <c:pt idx="5">
                  <c:v>1.1788613551307969E-6</c:v>
                </c:pt>
                <c:pt idx="6">
                  <c:v>2.6766045152977074E-6</c:v>
                </c:pt>
                <c:pt idx="7">
                  <c:v>5.8389385158292056E-6</c:v>
                </c:pt>
                <c:pt idx="8">
                  <c:v>1.2238038602275439E-5</c:v>
                </c:pt>
                <c:pt idx="9">
                  <c:v>2.4644383369460397E-5</c:v>
                </c:pt>
                <c:pt idx="10">
                  <c:v>4.7681764029296806E-5</c:v>
                </c:pt>
                <c:pt idx="11">
                  <c:v>8.8636968238760147E-5</c:v>
                </c:pt>
                <c:pt idx="12">
                  <c:v>1.5830903165959937E-4</c:v>
                </c:pt>
                <c:pt idx="13">
                  <c:v>2.7165938467371226E-4</c:v>
                </c:pt>
                <c:pt idx="14">
                  <c:v>4.4789060589685796E-4</c:v>
                </c:pt>
                <c:pt idx="15">
                  <c:v>7.0949185692462851E-4</c:v>
                </c:pt>
                <c:pt idx="16">
                  <c:v>1.0798193302637611E-3</c:v>
                </c:pt>
                <c:pt idx="17">
                  <c:v>1.5790031660178829E-3</c:v>
                </c:pt>
                <c:pt idx="18">
                  <c:v>2.218416693589111E-3</c:v>
                </c:pt>
                <c:pt idx="19">
                  <c:v>2.9945493127148974E-3</c:v>
                </c:pt>
                <c:pt idx="20">
                  <c:v>3.8837210996642588E-3</c:v>
                </c:pt>
                <c:pt idx="21">
                  <c:v>4.8394144903828673E-3</c:v>
                </c:pt>
                <c:pt idx="22">
                  <c:v>5.7938310552296543E-3</c:v>
                </c:pt>
                <c:pt idx="23">
                  <c:v>6.6644920578359922E-3</c:v>
                </c:pt>
                <c:pt idx="24">
                  <c:v>7.3654028060664662E-3</c:v>
                </c:pt>
                <c:pt idx="25">
                  <c:v>7.8208538795091175E-3</c:v>
                </c:pt>
                <c:pt idx="26">
                  <c:v>7.9788456080286535E-3</c:v>
                </c:pt>
                <c:pt idx="27">
                  <c:v>7.8208538795091175E-3</c:v>
                </c:pt>
                <c:pt idx="28">
                  <c:v>7.3654028060664662E-3</c:v>
                </c:pt>
                <c:pt idx="29">
                  <c:v>6.6644920578359922E-3</c:v>
                </c:pt>
                <c:pt idx="30">
                  <c:v>5.7938310552296543E-3</c:v>
                </c:pt>
                <c:pt idx="31">
                  <c:v>4.8394144903828673E-3</c:v>
                </c:pt>
                <c:pt idx="32">
                  <c:v>3.8837210996642588E-3</c:v>
                </c:pt>
                <c:pt idx="33">
                  <c:v>2.9945493127148974E-3</c:v>
                </c:pt>
                <c:pt idx="34">
                  <c:v>2.218416693589111E-3</c:v>
                </c:pt>
                <c:pt idx="35">
                  <c:v>1.5790031660178829E-3</c:v>
                </c:pt>
                <c:pt idx="36">
                  <c:v>1.0798193302637611E-3</c:v>
                </c:pt>
                <c:pt idx="37">
                  <c:v>7.0949185692462851E-4</c:v>
                </c:pt>
                <c:pt idx="38">
                  <c:v>4.4789060589685796E-4</c:v>
                </c:pt>
                <c:pt idx="39">
                  <c:v>2.7165938467371226E-4</c:v>
                </c:pt>
                <c:pt idx="40">
                  <c:v>1.5830903165959937E-4</c:v>
                </c:pt>
                <c:pt idx="41">
                  <c:v>8.8636968238760147E-5</c:v>
                </c:pt>
                <c:pt idx="42">
                  <c:v>4.7681764029296806E-5</c:v>
                </c:pt>
                <c:pt idx="43">
                  <c:v>2.4644383369460397E-5</c:v>
                </c:pt>
                <c:pt idx="44">
                  <c:v>1.2238038602275439E-5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B15-44E1-BECF-B4D1DAD25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3342672"/>
        <c:axId val="1613349744"/>
      </c:scatterChart>
      <c:valAx>
        <c:axId val="1613342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349744"/>
        <c:crosses val="autoZero"/>
        <c:crossBetween val="midCat"/>
        <c:majorUnit val="50"/>
      </c:valAx>
      <c:valAx>
        <c:axId val="16133497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13342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74708934631922"/>
          <c:y val="0.10067990713899305"/>
          <c:w val="0.12948596227775869"/>
          <c:h val="0.253619977412302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92C35419-0A4A-4326-8A63-CEE91831AE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1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4.xml"/><Relationship Id="rId7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Analysis of Variance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11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2023"/>
            <a:ext cx="8596668" cy="1051774"/>
          </a:xfrm>
        </p:spPr>
        <p:txBody>
          <a:bodyPr/>
          <a:lstStyle/>
          <a:p>
            <a:r>
              <a:rPr lang="en-IN" dirty="0"/>
              <a:t>Variation Attributable to </a:t>
            </a:r>
            <a:r>
              <a:rPr lang="el-GR" dirty="0"/>
              <a:t>σ</a:t>
            </a:r>
            <a:r>
              <a:rPr lang="en-IN" baseline="30000" dirty="0"/>
              <a:t>2</a:t>
            </a:r>
            <a:r>
              <a:rPr lang="en-IN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41679"/>
                <a:ext cx="9110610" cy="4199684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/>
                  <a:t>Calculate sample variance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sz="2800" dirty="0"/>
                  <a:t>from each sample</a:t>
                </a:r>
              </a:p>
              <a:p>
                <a:r>
                  <a:rPr lang="en-IN" sz="2800" dirty="0"/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2800" dirty="0"/>
                  <a:t> pool all the 3 variances to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IN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I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IN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IN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I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IN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I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IN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IN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I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endParaRPr lang="en-IN" sz="2800" dirty="0"/>
              </a:p>
              <a:p>
                <a:r>
                  <a:rPr lang="en-IN" sz="2800" dirty="0"/>
                  <a:t>Same as in two-sample means test!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41679"/>
                <a:ext cx="9110610" cy="4199684"/>
              </a:xfrm>
              <a:blipFill rotWithShape="0">
                <a:blip r:embed="rId2"/>
                <a:stretch>
                  <a:fillRect l="-803" t="-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06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17849"/>
            <a:ext cx="8596668" cy="1320800"/>
          </a:xfrm>
        </p:spPr>
        <p:txBody>
          <a:bodyPr/>
          <a:lstStyle/>
          <a:p>
            <a:r>
              <a:rPr lang="en-IN" dirty="0"/>
              <a:t>Variance attributable to difference between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738649"/>
                <a:ext cx="9368187" cy="4687910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Calculate variance between means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  <m:sup>
                        <m:r>
                          <a:rPr lang="en-IN" sz="2400" b="0" i="1" baseline="240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̿"/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̿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̿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If the null hypothesis is true, this is an estimator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  <m:sup>
                        <m:r>
                          <a:rPr lang="en-IN" sz="2400" b="0" i="1" baseline="160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sz="2400" dirty="0"/>
                  <a:t> !</a:t>
                </a:r>
              </a:p>
              <a:p>
                <a:r>
                  <a:rPr lang="en-IN" sz="2400" dirty="0"/>
                  <a:t>Hence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  <m:sup>
                        <m:r>
                          <a:rPr lang="en-IN" sz="2400" b="0" i="1" baseline="16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/>
              </a:p>
              <a:p>
                <a:r>
                  <a:rPr lang="en-IN" sz="2400" dirty="0"/>
                  <a:t>Since n</a:t>
                </a:r>
                <a:r>
                  <a:rPr lang="en-IN" sz="2400" baseline="-25000" dirty="0"/>
                  <a:t>j</a:t>
                </a:r>
                <a:r>
                  <a:rPr lang="en-IN" sz="2400" dirty="0"/>
                  <a:t> are different for different samples, we can get an estimate of </a:t>
                </a:r>
                <a:r>
                  <a:rPr lang="el-GR" sz="2400" dirty="0"/>
                  <a:t>σ</a:t>
                </a:r>
                <a:r>
                  <a:rPr lang="en-IN" sz="2400" baseline="30000" dirty="0"/>
                  <a:t>2</a:t>
                </a:r>
                <a:r>
                  <a:rPr lang="en-IN" sz="2400" dirty="0"/>
                  <a:t> by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𝑚𝑒𝑎𝑛𝑠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𝑟𝑜𝑢𝑡𝑒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̿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̿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̿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3−1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738649"/>
                <a:ext cx="9368187" cy="4687910"/>
              </a:xfrm>
              <a:blipFill>
                <a:blip r:embed="rId2"/>
                <a:stretch>
                  <a:fillRect l="-520" t="-1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16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5921"/>
            <a:ext cx="8596668" cy="4225441"/>
          </a:xfrm>
        </p:spPr>
        <p:txBody>
          <a:bodyPr>
            <a:normAutofit/>
          </a:bodyPr>
          <a:lstStyle/>
          <a:p>
            <a:r>
              <a:rPr lang="en-IN" sz="2400" dirty="0"/>
              <a:t>We have estimated two different estimates for variance</a:t>
            </a:r>
          </a:p>
          <a:p>
            <a:pPr lvl="1"/>
            <a:r>
              <a:rPr lang="en-IN" sz="2200" dirty="0"/>
              <a:t>One through S</a:t>
            </a:r>
            <a:r>
              <a:rPr lang="en-IN" sz="2200" baseline="40000" dirty="0"/>
              <a:t>2</a:t>
            </a:r>
            <a:r>
              <a:rPr lang="en-IN" sz="2200" dirty="0"/>
              <a:t> route and the other through means route</a:t>
            </a:r>
          </a:p>
          <a:p>
            <a:pPr lvl="1"/>
            <a:r>
              <a:rPr lang="en-IN" sz="2200" dirty="0"/>
              <a:t>If the null hypothesis is true, then both these estimate the same </a:t>
            </a:r>
            <a:r>
              <a:rPr lang="el-GR" sz="2200" dirty="0"/>
              <a:t>σ</a:t>
            </a:r>
            <a:r>
              <a:rPr lang="en-IN" sz="2200" baseline="30000" dirty="0"/>
              <a:t>2</a:t>
            </a:r>
            <a:r>
              <a:rPr lang="en-IN" sz="2200" dirty="0"/>
              <a:t>.   </a:t>
            </a:r>
          </a:p>
          <a:p>
            <a:pPr lvl="1"/>
            <a:r>
              <a:rPr lang="en-IN" sz="2200" dirty="0"/>
              <a:t>If the null hypothesis is NOT true, the second one (variance obtained from “means route” must be larger than the one obtained from S</a:t>
            </a:r>
            <a:r>
              <a:rPr lang="en-IN" sz="2200" baseline="48000" dirty="0"/>
              <a:t>2</a:t>
            </a:r>
            <a:r>
              <a:rPr lang="en-IN" sz="2200" dirty="0"/>
              <a:t> route.</a:t>
            </a:r>
          </a:p>
          <a:p>
            <a:r>
              <a:rPr lang="en-IN" sz="2400" dirty="0"/>
              <a:t>All we need to do is test for equality of variances (F test)</a:t>
            </a:r>
          </a:p>
          <a:p>
            <a:r>
              <a:rPr lang="en-IN" sz="2400" dirty="0"/>
              <a:t>If F value is significant, null hypothesis is rejected.</a:t>
            </a:r>
          </a:p>
        </p:txBody>
      </p:sp>
    </p:spTree>
    <p:extLst>
      <p:ext uri="{BB962C8B-B14F-4D97-AF65-F5344CB8AC3E}">
        <p14:creationId xmlns:p14="http://schemas.microsoft.com/office/powerpoint/2010/main" val="293173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Chubby Chunky - 3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87132"/>
                <a:ext cx="8596668" cy="48682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/>
                  <a:t>n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= 15 and n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= 15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= 2.4 kg and S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= 5.1242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= 3.0 kg  S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= 6.2106;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=2.7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sSup>
                          <m:sSup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600" i="1">
                                    <a:latin typeface="Cambria Math" panose="02040503050406030204" pitchFamily="18" charset="0"/>
                                  </a:rPr>
                                  <m:t>5.1242</m:t>
                                </m:r>
                              </m:e>
                            </m:d>
                          </m:e>
                          <m:sup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+14</m:t>
                        </m:r>
                        <m:sSup>
                          <m:sSup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6.2106</m:t>
                                </m:r>
                              </m:e>
                            </m:d>
                          </m:e>
                          <m:sup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14+14</m:t>
                        </m:r>
                      </m:den>
                    </m:f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907.6</m:t>
                        </m:r>
                      </m:num>
                      <m:den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den>
                    </m:f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=32.4143</m:t>
                    </m:r>
                  </m:oMath>
                </a14:m>
                <a:endParaRPr lang="en-IN" sz="2600" dirty="0"/>
              </a:p>
              <a:p>
                <a:pPr lvl="1"/>
                <a:r>
                  <a:rPr lang="en-IN" sz="2200" dirty="0"/>
                  <a:t>The numerator of this called Error Sum of Squares</a:t>
                </a:r>
              </a:p>
              <a:p>
                <a:r>
                  <a:rPr lang="en-IN" sz="2400" dirty="0"/>
                  <a:t>Means Route: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2.4 −2.7</m:t>
                                </m:r>
                              </m:e>
                            </m:d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+15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3−2.7</m:t>
                                </m:r>
                              </m:e>
                            </m:d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=2.7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2.7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32.4143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=0.0833</m:t>
                    </m:r>
                  </m:oMath>
                </a14:m>
                <a:endParaRPr lang="en-IN" sz="2400" b="0" dirty="0"/>
              </a:p>
              <a:p>
                <a:r>
                  <a:rPr lang="en-IN" sz="2400" dirty="0"/>
                  <a:t>P-value = 0.775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87132"/>
                <a:ext cx="8596668" cy="4868213"/>
              </a:xfrm>
              <a:blipFill rotWithShape="0">
                <a:blip r:embed="rId2"/>
                <a:stretch>
                  <a:fillRect l="-567" t="-1754" b="-12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15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Revisit Chubby Chunky –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55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10137811" cy="453346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26.2571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38.5714</m:t>
                        </m:r>
                      </m:num>
                      <m:den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15 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907.6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32.4143</m:t>
                    </m:r>
                  </m:oMath>
                </a14:m>
                <a:endParaRPr lang="en-I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32.4143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</m:e>
                        </m:d>
                      </m:e>
                    </m:ra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=2.0789</m:t>
                    </m:r>
                  </m:oMath>
                </a14:m>
                <a:endParaRPr lang="en-I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𝐶𝑎𝑙𝑐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2.4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)−0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2.0789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=−0.2886</m:t>
                    </m:r>
                  </m:oMath>
                </a14:m>
                <a:endParaRPr lang="en-IN" sz="2800" dirty="0"/>
              </a:p>
              <a:p>
                <a:r>
                  <a:rPr lang="en-IN" sz="2800" dirty="0"/>
                  <a:t>p-value = 0.7750 (is this a surprise?)</a:t>
                </a:r>
              </a:p>
              <a:p>
                <a:r>
                  <a:rPr lang="en-IN" sz="2800" dirty="0"/>
                  <a:t>Let us take “t” and square it.  t</a:t>
                </a:r>
                <a:r>
                  <a:rPr lang="en-IN" sz="2800" baseline="30000" dirty="0"/>
                  <a:t>2</a:t>
                </a:r>
                <a:r>
                  <a:rPr lang="en-IN" sz="2800" dirty="0"/>
                  <a:t> = (-0.2886)</a:t>
                </a:r>
                <a:r>
                  <a:rPr lang="en-IN" sz="2800" baseline="48000" dirty="0"/>
                  <a:t>2</a:t>
                </a:r>
                <a:r>
                  <a:rPr lang="en-IN" sz="2800" dirty="0"/>
                  <a:t> = 0.0833</a:t>
                </a:r>
              </a:p>
              <a:p>
                <a:r>
                  <a:rPr lang="en-IN" sz="2800" dirty="0"/>
                  <a:t>Conclusion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10137811" cy="4533462"/>
              </a:xfrm>
              <a:blipFill rotWithShape="0"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8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8744"/>
          </a:xfrm>
        </p:spPr>
        <p:txBody>
          <a:bodyPr/>
          <a:lstStyle/>
          <a:p>
            <a:r>
              <a:rPr lang="en-IN" dirty="0"/>
              <a:t>Notations: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83347"/>
                <a:ext cx="9316672" cy="3465588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/>
                  <a:t>X</a:t>
                </a:r>
                <a:r>
                  <a:rPr lang="en-IN" sz="2800" baseline="-25000" dirty="0"/>
                  <a:t>ij </a:t>
                </a:r>
                <a:r>
                  <a:rPr lang="en-IN" sz="2800" dirty="0"/>
                  <a:t>is the i</a:t>
                </a:r>
                <a:r>
                  <a:rPr lang="en-IN" sz="2800" baseline="30000" dirty="0"/>
                  <a:t>th</a:t>
                </a:r>
                <a:r>
                  <a:rPr lang="en-IN" sz="2800" dirty="0"/>
                  <a:t> observation in j</a:t>
                </a:r>
                <a:r>
                  <a:rPr lang="en-IN" sz="2800" baseline="30000" dirty="0"/>
                  <a:t>th</a:t>
                </a:r>
                <a:r>
                  <a:rPr lang="en-IN" sz="2800" dirty="0"/>
                  <a:t> sample</a:t>
                </a:r>
              </a:p>
              <a:p>
                <a:pPr lvl="1"/>
                <a:r>
                  <a:rPr lang="en-IN" sz="2600" dirty="0" err="1"/>
                  <a:t>i</a:t>
                </a:r>
                <a:r>
                  <a:rPr lang="en-IN" sz="2600" dirty="0"/>
                  <a:t>= 1, … , n</a:t>
                </a:r>
                <a:r>
                  <a:rPr lang="en-IN" sz="2600" baseline="-25000" dirty="0"/>
                  <a:t>j</a:t>
                </a:r>
              </a:p>
              <a:p>
                <a:pPr lvl="1"/>
                <a:r>
                  <a:rPr lang="en-IN" sz="2600" dirty="0"/>
                  <a:t>j = 1, … , 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</m:oMath>
                </a14:m>
                <a:endParaRPr lang="en-IN" sz="28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𝑜𝑣𝑒𝑟𝑎𝑙𝑙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83347"/>
                <a:ext cx="9316672" cy="3465588"/>
              </a:xfrm>
              <a:blipFill rotWithShape="0">
                <a:blip r:embed="rId2"/>
                <a:stretch>
                  <a:fillRect l="-785" t="-15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178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Table and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0388" y="1872904"/>
                <a:ext cx="7487884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̿"/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IN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IN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I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̿"/>
                                                  <m:ctrlPr>
                                                    <a:rPr lang="en-I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I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I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IN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IN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IN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𝑋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IN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IN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IN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acc>
                                                            <m:accPr>
                                                              <m:chr m:val="̅"/>
                                                              <m:ctrlPr>
                                                                <a:rPr lang="en-IN" sz="24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IN" sz="24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𝑋</m:t>
                                                              </m:r>
                                                            </m:e>
                                                          </m:acc>
                                                        </m:e>
                                                        <m:sub>
                                                          <m:r>
                                                            <a:rPr lang="en-IN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I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88" y="1872904"/>
                <a:ext cx="7487884" cy="9380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61635" y="3658723"/>
            <a:ext cx="1751526" cy="830997"/>
          </a:xfrm>
          <a:prstGeom prst="rect">
            <a:avLst/>
          </a:prstGeom>
          <a:solidFill>
            <a:srgbClr val="0070C0"/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Total Sum of Squares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4596" y="3658721"/>
            <a:ext cx="1751526" cy="1200329"/>
          </a:xfrm>
          <a:prstGeom prst="rect">
            <a:avLst/>
          </a:prstGeom>
          <a:solidFill>
            <a:schemeClr val="accent4"/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Between Sum of Squares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7943" y="3658721"/>
            <a:ext cx="1751526" cy="830997"/>
          </a:xfrm>
          <a:prstGeom prst="rect">
            <a:avLst/>
          </a:prstGeom>
          <a:solidFill>
            <a:schemeClr val="accent2"/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Within Sum of Squares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2037398" y="2618509"/>
            <a:ext cx="664238" cy="104021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00359" y="2618509"/>
            <a:ext cx="302914" cy="107463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783706" y="2618509"/>
            <a:ext cx="348912" cy="104021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25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9237004"/>
                  </p:ext>
                </p:extLst>
              </p:nvPr>
            </p:nvGraphicFramePr>
            <p:xfrm>
              <a:off x="677335" y="2756285"/>
              <a:ext cx="9491900" cy="2821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16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516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83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667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008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err="1"/>
                            <a:t>df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Sum of Squares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Mean Squares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F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Between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K-1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IN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IN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I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̿"/>
                                                <m:ctrlPr>
                                                  <a:rPr lang="en-I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I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/>
                            <a:t>SSB/(k-1)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MSB/MSW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Within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I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IN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IN" sz="18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IN" sz="18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𝑋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IN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/>
                            <a:t>SSW/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nary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IN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IN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I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̿"/>
                                                <m:ctrlPr>
                                                  <a:rPr lang="en-I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IN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9237004"/>
                  </p:ext>
                </p:extLst>
              </p:nvPr>
            </p:nvGraphicFramePr>
            <p:xfrm>
              <a:off x="677335" y="2756285"/>
              <a:ext cx="9491900" cy="2821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1617"/>
                    <a:gridCol w="1365161"/>
                    <a:gridCol w="3088362"/>
                    <a:gridCol w="2436674"/>
                    <a:gridCol w="1360086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Source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err="1" smtClean="0"/>
                            <a:t>df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Sum of Squares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Mean Squares</a:t>
                          </a:r>
                          <a:endParaRPr lang="en-I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F value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78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Between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K-1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4615" t="-63846" r="-123669" b="-20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dirty="0" smtClean="0"/>
                            <a:t>SSB/(k-1)</a:t>
                          </a:r>
                          <a:endParaRPr lang="en-IN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MSB/MSW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78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Within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1518" t="-165116" r="-506250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4615" t="-165116" r="-123669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4000" t="-165116" r="-56750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</a:tr>
                  <a:tr h="78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Total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1518" t="-263077" r="-506250" b="-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4615" t="-263077" r="-123669" b="-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6523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Chubby Chunky – ANOVA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10939"/>
              </p:ext>
            </p:extLst>
          </p:nvPr>
        </p:nvGraphicFramePr>
        <p:xfrm>
          <a:off x="476522" y="2844680"/>
          <a:ext cx="9762179" cy="2963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45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of Variation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  <a:endParaRPr lang="en-IN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crit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Groups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4.195972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Groups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5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5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Experimental Designs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>
          <a:xfrm>
            <a:off x="677334" y="1812860"/>
            <a:ext cx="7260718" cy="4746966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800" dirty="0"/>
              <a:t>Started with Sir Ronald Fisher with </a:t>
            </a:r>
            <a:r>
              <a:rPr lang="en-US" altLang="en-US" sz="2800" dirty="0" err="1"/>
              <a:t>Agrl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Expts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Renewed interest in the 80’s due to Quality Issues</a:t>
            </a:r>
          </a:p>
          <a:p>
            <a:r>
              <a:rPr lang="en-US" altLang="en-US" sz="2800" dirty="0"/>
              <a:t>Services and Marketing professionals showed interest in the 90’s</a:t>
            </a:r>
          </a:p>
          <a:p>
            <a:r>
              <a:rPr lang="en-US" altLang="en-US" sz="2800" dirty="0"/>
              <a:t>Originally used for “Split Run” testing (one variable at a time.  Referred to as A/B splits</a:t>
            </a:r>
          </a:p>
          <a:p>
            <a:r>
              <a:rPr lang="en-US" altLang="en-US" sz="2800" dirty="0"/>
              <a:t>Multifactor testing is a recent phenomenon</a:t>
            </a:r>
          </a:p>
          <a:p>
            <a:r>
              <a:rPr lang="en-US" altLang="en-US" sz="2800" dirty="0"/>
              <a:t>Wide usage in product testing in retail, e-commerce, supermarkets etc.</a:t>
            </a:r>
          </a:p>
          <a:p>
            <a:r>
              <a:rPr lang="en-US" altLang="en-US" sz="2800" dirty="0"/>
              <a:t>Analysis of Variance (ANOVA) is an integral part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F4A28-4DBE-43DA-9E94-715A90AC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243" y="2362411"/>
            <a:ext cx="2924175" cy="1657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D8318-19A6-4993-9EE0-520C536D9D2D}"/>
              </a:ext>
            </a:extLst>
          </p:cNvPr>
          <p:cNvSpPr txBox="1"/>
          <p:nvPr/>
        </p:nvSpPr>
        <p:spPr>
          <a:xfrm>
            <a:off x="8172243" y="1669774"/>
            <a:ext cx="2924175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Tea Tasting Lady</a:t>
            </a:r>
          </a:p>
          <a:p>
            <a:r>
              <a:rPr lang="en-US" dirty="0"/>
              <a:t>Muriel Bristol</a:t>
            </a:r>
          </a:p>
        </p:txBody>
      </p:sp>
    </p:spTree>
    <p:extLst>
      <p:ext uri="{BB962C8B-B14F-4D97-AF65-F5344CB8AC3E}">
        <p14:creationId xmlns:p14="http://schemas.microsoft.com/office/powerpoint/2010/main" val="397828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8156" y="115910"/>
            <a:ext cx="9144000" cy="837127"/>
          </a:xfrm>
        </p:spPr>
        <p:txBody>
          <a:bodyPr/>
          <a:lstStyle/>
          <a:p>
            <a:r>
              <a:rPr lang="en-US" altLang="en-US" sz="3200" b="1" dirty="0"/>
              <a:t>Comparisons of Pairs of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803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54920" y="835273"/>
                <a:ext cx="89916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dirty="0"/>
                  <a:t>A CI for the difference (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µ</a:t>
                </a:r>
                <a:r>
                  <a:rPr lang="en-US" altLang="en-US" sz="2400" baseline="-25000" dirty="0" err="1">
                    <a:cs typeface="Arial" panose="020B0604020202020204" pitchFamily="34" charset="0"/>
                  </a:rPr>
                  <a:t>i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 -µ</a:t>
                </a:r>
                <a:r>
                  <a:rPr lang="en-US" altLang="en-US" sz="2400" baseline="-25000" dirty="0">
                    <a:cs typeface="Arial" panose="020B0604020202020204" pitchFamily="34" charset="0"/>
                  </a:rPr>
                  <a:t>j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) is</a:t>
                </a:r>
              </a:p>
              <a:p>
                <a:r>
                  <a:rPr lang="en-US" altLang="en-US" sz="2400" dirty="0"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en-US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alt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alt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alt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IN" alt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alt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alt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I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∓</m:t>
                      </m:r>
                      <m:r>
                        <a:rPr lang="en-IN" alt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alt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altLang="en-US" sz="2000" i="1">
                          <a:latin typeface="Cambria Math" panose="02040503050406030204" pitchFamily="18" charset="0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IN" alt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I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IN" alt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IN" alt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altLang="en-US" sz="2000" dirty="0">
                  <a:cs typeface="Arial" panose="020B0604020202020204" pitchFamily="34" charset="0"/>
                </a:endParaRPr>
              </a:p>
              <a:p>
                <a:pPr lvl="0" defTabSz="914400" fontAlgn="base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where 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t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is based on chosen </a:t>
                </a:r>
                <a:r>
                  <a:rPr lang="el-GR" altLang="en-US" sz="2400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α</a:t>
                </a:r>
                <a:r>
                  <a:rPr lang="en-IN" altLang="en-US" sz="2400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level, </a:t>
                </a:r>
                <a:r>
                  <a:rPr lang="en-US" altLang="en-US" sz="2400" i="1" dirty="0" err="1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df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 = n – k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and 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s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is square root of MSE (within-groups estimate from ANOVA table).</a:t>
                </a:r>
                <a:endParaRPr lang="en-IN" altLang="en-US" sz="2400" i="1" dirty="0"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:endParaRPr lang="en-US" altLang="en-US" sz="2400" b="1" dirty="0">
                  <a:cs typeface="Arial" panose="020B0604020202020204" pitchFamily="34" charset="0"/>
                </a:endParaRPr>
              </a:p>
              <a:p>
                <a:pPr>
                  <a:buFontTx/>
                  <a:buNone/>
                </a:pPr>
                <a:r>
                  <a:rPr lang="en-US" altLang="en-US" sz="2400" b="1" dirty="0">
                    <a:cs typeface="Arial" panose="020B0604020202020204" pitchFamily="34" charset="0"/>
                  </a:rPr>
                  <a:t>Example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: A 95% CI for difference between population means of returns between </a:t>
                </a:r>
                <a:r>
                  <a:rPr lang="en-US" altLang="en-US" sz="2400" dirty="0" err="1">
                    <a:cs typeface="Arial" panose="020B0604020202020204" pitchFamily="34" charset="0"/>
                  </a:rPr>
                  <a:t>Etherium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 and Ripple is </a:t>
                </a:r>
              </a:p>
              <a:p>
                <a:r>
                  <a:rPr lang="en-US" altLang="en-US" sz="2400" dirty="0">
                    <a:cs typeface="Arial" panose="020B0604020202020204" pitchFamily="34" charset="0"/>
                  </a:rPr>
                  <a:t>(taking s =    (1.2900)</a:t>
                </a:r>
                <a:r>
                  <a:rPr lang="en-US" altLang="en-US" sz="2400" baseline="46000" dirty="0">
                    <a:cs typeface="Arial" panose="020B0604020202020204" pitchFamily="34" charset="0"/>
                  </a:rPr>
                  <a:t>0.5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  = 1.1358)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altLang="en-US" sz="2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14.94</m:t>
                            </m:r>
                            <m:r>
                              <a:rPr lang="en-IN" altLang="en-US" sz="2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  <m:r>
                              <a:rPr lang="en-IN" altLang="en-US" sz="2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50</m:t>
                            </m:r>
                          </m:e>
                        </m:d>
                      </m:e>
                    </m:d>
                    <m:r>
                      <a:rPr lang="en-IN" alt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IN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±1.9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85</m:t>
                    </m:r>
                    <m:r>
                      <a:rPr lang="en-IN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×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1.1358</m:t>
                    </m:r>
                    <m:r>
                      <a:rPr lang="en-IN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IN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IN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26</m:t>
                            </m:r>
                          </m:den>
                        </m:f>
                        <m:r>
                          <a:rPr lang="en-IN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IN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IN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24</m:t>
                            </m:r>
                          </m:den>
                        </m:f>
                        <m:r>
                          <a:rPr lang="en-IN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3.80</m:t>
                        </m:r>
                        <m:r>
                          <a:rPr lang="en-IN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IN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𝑡𝑜</m:t>
                        </m:r>
                        <m:r>
                          <a:rPr lang="en-IN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5.08</m:t>
                        </m:r>
                      </m:e>
                    </m:rad>
                  </m:oMath>
                </a14:m>
                <a:endParaRPr lang="en-US" altLang="en-US" sz="24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8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54920" y="835273"/>
                <a:ext cx="8991600" cy="5638800"/>
              </a:xfrm>
              <a:blipFill>
                <a:blip r:embed="rId2"/>
                <a:stretch>
                  <a:fillRect l="-1017" t="-865" r="-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097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99624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Comparing pairs of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13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524000" y="1600200"/>
                <a:ext cx="8804856" cy="52578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dirty="0"/>
                  <a:t>The margin of error for each comparison is </a:t>
                </a:r>
              </a:p>
              <a:p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𝑀𝑎𝑟𝑔𝑖𝑛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IN" altLang="en-US" sz="2400" i="1" dirty="0">
                  <a:latin typeface="Cambria Math" panose="02040503050406030204" pitchFamily="18" charset="0"/>
                </a:endParaRPr>
              </a:p>
              <a:p>
                <a:pPr lvl="0" defTabSz="914400" fontAlgn="base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where 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t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is based on chosen </a:t>
                </a:r>
                <a:r>
                  <a:rPr lang="el-GR" altLang="en-US" sz="2400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α</a:t>
                </a:r>
                <a:r>
                  <a:rPr lang="en-IN" altLang="en-US" sz="2400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level, </a:t>
                </a:r>
                <a:r>
                  <a:rPr lang="en-US" altLang="en-US" sz="2400" i="1" dirty="0" err="1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df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 = n – k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and 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s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Arial"/>
                    <a:cs typeface="Arial" panose="020B0604020202020204" pitchFamily="34" charset="0"/>
                  </a:rPr>
                  <a:t>is square root of MSE (within-groups estimate from ANOVA table).</a:t>
                </a:r>
                <a:endParaRPr lang="en-IN" alt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altLang="en-US" sz="2400" i="1">
                        <a:latin typeface="Cambria Math" panose="02040503050406030204" pitchFamily="18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en-US" sz="2400" dirty="0"/>
              </a:p>
              <a:p>
                <a:pPr>
                  <a:buFontTx/>
                  <a:buNone/>
                </a:pPr>
                <a:endParaRPr lang="en-US" altLang="en-US" sz="2400" dirty="0"/>
              </a:p>
              <a:p>
                <a:pPr>
                  <a:buFontTx/>
                  <a:buNone/>
                </a:pPr>
                <a:r>
                  <a:rPr lang="en-US" altLang="en-US" sz="2400" dirty="0"/>
                  <a:t>That margin of error called the “least significant difference” (LSD)</a:t>
                </a:r>
              </a:p>
            </p:txBody>
          </p:sp>
        </mc:Choice>
        <mc:Fallback xmlns="">
          <p:sp>
            <p:nvSpPr>
              <p:cNvPr id="432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524000" y="1600200"/>
                <a:ext cx="8804856" cy="5257800"/>
              </a:xfrm>
              <a:blipFill rotWithShape="0">
                <a:blip r:embed="rId2"/>
                <a:stretch>
                  <a:fillRect l="-1039" t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71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94E9C2-DA87-46D9-95E0-0580AEEC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70" y="265545"/>
            <a:ext cx="8596668" cy="988291"/>
          </a:xfrm>
        </p:spPr>
        <p:txBody>
          <a:bodyPr/>
          <a:lstStyle/>
          <a:p>
            <a:r>
              <a:rPr lang="en-US" dirty="0"/>
              <a:t>Multiple Comparisons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D8148D-6C23-43DA-AEE8-955CF3106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67140"/>
              </p:ext>
            </p:extLst>
          </p:nvPr>
        </p:nvGraphicFramePr>
        <p:xfrm>
          <a:off x="1586345" y="1350818"/>
          <a:ext cx="6948054" cy="5331129"/>
        </p:xfrm>
        <a:graphic>
          <a:graphicData uri="http://schemas.openxmlformats.org/drawingml/2006/table">
            <a:tbl>
              <a:tblPr/>
              <a:tblGrid>
                <a:gridCol w="1042208">
                  <a:extLst>
                    <a:ext uri="{9D8B030D-6E8A-4147-A177-3AD203B41FA5}">
                      <a16:colId xmlns:a16="http://schemas.microsoft.com/office/drawing/2014/main" val="485154897"/>
                    </a:ext>
                  </a:extLst>
                </a:gridCol>
                <a:gridCol w="1042208">
                  <a:extLst>
                    <a:ext uri="{9D8B030D-6E8A-4147-A177-3AD203B41FA5}">
                      <a16:colId xmlns:a16="http://schemas.microsoft.com/office/drawing/2014/main" val="130885947"/>
                    </a:ext>
                  </a:extLst>
                </a:gridCol>
                <a:gridCol w="1042208">
                  <a:extLst>
                    <a:ext uri="{9D8B030D-6E8A-4147-A177-3AD203B41FA5}">
                      <a16:colId xmlns:a16="http://schemas.microsoft.com/office/drawing/2014/main" val="800115169"/>
                    </a:ext>
                  </a:extLst>
                </a:gridCol>
                <a:gridCol w="1042208">
                  <a:extLst>
                    <a:ext uri="{9D8B030D-6E8A-4147-A177-3AD203B41FA5}">
                      <a16:colId xmlns:a16="http://schemas.microsoft.com/office/drawing/2014/main" val="3949522633"/>
                    </a:ext>
                  </a:extLst>
                </a:gridCol>
                <a:gridCol w="1042208">
                  <a:extLst>
                    <a:ext uri="{9D8B030D-6E8A-4147-A177-3AD203B41FA5}">
                      <a16:colId xmlns:a16="http://schemas.microsoft.com/office/drawing/2014/main" val="852675854"/>
                    </a:ext>
                  </a:extLst>
                </a:gridCol>
                <a:gridCol w="1042208">
                  <a:extLst>
                    <a:ext uri="{9D8B030D-6E8A-4147-A177-3AD203B41FA5}">
                      <a16:colId xmlns:a16="http://schemas.microsoft.com/office/drawing/2014/main" val="50156067"/>
                    </a:ext>
                  </a:extLst>
                </a:gridCol>
                <a:gridCol w="694806">
                  <a:extLst>
                    <a:ext uri="{9D8B030D-6E8A-4147-A177-3AD203B41FA5}">
                      <a16:colId xmlns:a16="http://schemas.microsoft.com/office/drawing/2014/main" val="2903387840"/>
                    </a:ext>
                  </a:extLst>
                </a:gridCol>
              </a:tblGrid>
              <a:tr h="26420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Comparisons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2004"/>
                  </a:ext>
                </a:extLst>
              </a:tr>
              <a:tr h="4530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Variable: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42022"/>
                  </a:ext>
                </a:extLst>
              </a:tr>
              <a:tr h="264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707848"/>
                  </a:ext>
                </a:extLst>
              </a:tr>
              <a:tr h="453087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(I) Currency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Difference (I-J)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Std. Error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 Confidence Interval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78999"/>
                  </a:ext>
                </a:extLst>
              </a:tr>
              <a:tr h="453087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Bound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Bound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44164"/>
                  </a:ext>
                </a:extLst>
              </a:tr>
              <a:tr h="273012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Ripple</a:t>
                      </a:r>
                    </a:p>
                  </a:txBody>
                  <a:tcPr marL="6350" marR="6350" marT="635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2.48295</a:t>
                      </a:r>
                      <a:r>
                        <a:rPr lang="en-IN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.31815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1.8514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3.1145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98323"/>
                  </a:ext>
                </a:extLst>
              </a:tr>
              <a:tr h="26420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Etherium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-4.44135</a:t>
                      </a:r>
                      <a:r>
                        <a:rPr lang="en-IN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.32151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-5.0795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-3.8032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89293"/>
                  </a:ext>
                </a:extLst>
              </a:tr>
              <a:tr h="26420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LiteCoin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-6.69825</a:t>
                      </a:r>
                      <a:r>
                        <a:rPr lang="en-IN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.31815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-7.3298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-6.0667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691979"/>
                  </a:ext>
                </a:extLst>
              </a:tr>
              <a:tr h="264204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</a:t>
                      </a:r>
                    </a:p>
                  </a:txBody>
                  <a:tcPr marL="6350" marR="6350" marT="635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Ripple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-2.48295</a:t>
                      </a:r>
                      <a:r>
                        <a:rPr lang="en-IN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.31815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-3.1145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-1.8514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9270"/>
                  </a:ext>
                </a:extLst>
              </a:tr>
              <a:tr h="26420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Etherium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-6.92430</a:t>
                      </a:r>
                      <a:r>
                        <a:rPr lang="en-IN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.32458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-7.5686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-6.2800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412108"/>
                  </a:ext>
                </a:extLst>
              </a:tr>
              <a:tr h="26420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LiteCoin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-9.18120</a:t>
                      </a:r>
                      <a:r>
                        <a:rPr lang="en-IN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.32125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-9.8189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-8.5435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117700"/>
                  </a:ext>
                </a:extLst>
              </a:tr>
              <a:tr h="264204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Etherium</a:t>
                      </a:r>
                    </a:p>
                  </a:txBody>
                  <a:tcPr marL="6350" marR="6350" marT="635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Ripple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4.44135</a:t>
                      </a:r>
                      <a:r>
                        <a:rPr lang="en-IN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.32151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3.8032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5.0795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35554"/>
                  </a:ext>
                </a:extLst>
              </a:tr>
              <a:tr h="26420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6.92430</a:t>
                      </a:r>
                      <a:r>
                        <a:rPr lang="en-IN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.32458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6.2800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7.5686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492754"/>
                  </a:ext>
                </a:extLst>
              </a:tr>
              <a:tr h="26420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LiteCoin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-2.25690</a:t>
                      </a:r>
                      <a:r>
                        <a:rPr lang="en-IN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.32458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-2.9012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-1.6126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84846"/>
                  </a:ext>
                </a:extLst>
              </a:tr>
              <a:tr h="264204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LiteCoin</a:t>
                      </a:r>
                    </a:p>
                  </a:txBody>
                  <a:tcPr marL="6350" marR="6350" marT="635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Ripple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6.69825</a:t>
                      </a:r>
                      <a:r>
                        <a:rPr lang="en-IN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.31815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7.3298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6539"/>
                  </a:ext>
                </a:extLst>
              </a:tr>
              <a:tr h="26420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9.18120</a:t>
                      </a:r>
                      <a:r>
                        <a:rPr lang="en-IN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.32125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8.5435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9.8189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88553"/>
                  </a:ext>
                </a:extLst>
              </a:tr>
              <a:tr h="26420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Etherium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2.25690</a:t>
                      </a:r>
                      <a:r>
                        <a:rPr lang="en-IN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.32458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1.6126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2.9012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851"/>
                  </a:ext>
                </a:extLst>
              </a:tr>
              <a:tr h="264204">
                <a:tc gridSpan="7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*. The mean difference is significant at the 0.05 level.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4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39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Questions?</a:t>
            </a:r>
          </a:p>
          <a:p>
            <a:r>
              <a:rPr lang="en-IN" sz="2400" dirty="0"/>
              <a:t>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25854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H0: </a:t>
            </a:r>
            <a:r>
              <a:rPr lang="el-GR" sz="2400" dirty="0"/>
              <a:t>μ</a:t>
            </a:r>
            <a:r>
              <a:rPr lang="en-IN" sz="2400" baseline="-25000" dirty="0"/>
              <a:t>1</a:t>
            </a:r>
            <a:r>
              <a:rPr lang="en-IN" sz="2400" dirty="0"/>
              <a:t> = </a:t>
            </a:r>
            <a:r>
              <a:rPr lang="el-GR" sz="2400" dirty="0"/>
              <a:t>μ</a:t>
            </a:r>
            <a:r>
              <a:rPr lang="en-IN" sz="2400" baseline="-25000" dirty="0"/>
              <a:t>2</a:t>
            </a:r>
            <a:r>
              <a:rPr lang="en-IN" sz="2400" dirty="0"/>
              <a:t> = </a:t>
            </a:r>
            <a:r>
              <a:rPr lang="el-GR" sz="2400" dirty="0"/>
              <a:t>μ</a:t>
            </a:r>
            <a:r>
              <a:rPr lang="en-IN" sz="2400" baseline="-25000" dirty="0"/>
              <a:t>3</a:t>
            </a:r>
            <a:r>
              <a:rPr lang="en-IN" sz="2400" dirty="0"/>
              <a:t> = …..= </a:t>
            </a:r>
            <a:r>
              <a:rPr lang="el-GR" sz="2400" dirty="0"/>
              <a:t>μ</a:t>
            </a:r>
            <a:r>
              <a:rPr lang="en-IN" sz="2400" baseline="-25000" dirty="0"/>
              <a:t>k</a:t>
            </a:r>
            <a:r>
              <a:rPr lang="en-IN" sz="2400" dirty="0"/>
              <a:t>  </a:t>
            </a:r>
          </a:p>
          <a:p>
            <a:r>
              <a:rPr lang="en-IN" sz="2400" dirty="0"/>
              <a:t>H1: At least one </a:t>
            </a:r>
            <a:r>
              <a:rPr lang="el-GR" sz="2400" dirty="0"/>
              <a:t>μ</a:t>
            </a:r>
            <a:r>
              <a:rPr lang="en-IN" sz="2400" dirty="0"/>
              <a:t> is different</a:t>
            </a:r>
          </a:p>
          <a:p>
            <a:r>
              <a:rPr lang="en-IN" sz="2400" dirty="0"/>
              <a:t>Assumptions: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For each population, the response variable is normally distributed  -- </a:t>
            </a:r>
            <a:r>
              <a:rPr lang="en-IN" sz="2400" b="1" dirty="0">
                <a:solidFill>
                  <a:srgbClr val="FF0000"/>
                </a:solidFill>
              </a:rPr>
              <a:t>What is the response variable?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The variance of the response variable (</a:t>
            </a:r>
            <a:r>
              <a:rPr lang="el-GR" sz="2400" dirty="0"/>
              <a:t>σ</a:t>
            </a:r>
            <a:r>
              <a:rPr lang="en-IN" sz="2400" baseline="30000" dirty="0"/>
              <a:t>2</a:t>
            </a:r>
            <a:r>
              <a:rPr lang="en-IN" sz="2400" dirty="0"/>
              <a:t>) is the same for all populations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The observations are independent of each other</a:t>
            </a:r>
          </a:p>
        </p:txBody>
      </p:sp>
    </p:spTree>
    <p:extLst>
      <p:ext uri="{BB962C8B-B14F-4D97-AF65-F5344CB8AC3E}">
        <p14:creationId xmlns:p14="http://schemas.microsoft.com/office/powerpoint/2010/main" val="324000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698" y="287628"/>
            <a:ext cx="8596668" cy="716924"/>
          </a:xfrm>
        </p:spPr>
        <p:txBody>
          <a:bodyPr/>
          <a:lstStyle/>
          <a:p>
            <a:r>
              <a:rPr lang="en-IN" dirty="0"/>
              <a:t>Three Samples – Three Populations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284101"/>
              </p:ext>
            </p:extLst>
          </p:nvPr>
        </p:nvGraphicFramePr>
        <p:xfrm>
          <a:off x="437881" y="1599361"/>
          <a:ext cx="5177307" cy="467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781770"/>
              </p:ext>
            </p:extLst>
          </p:nvPr>
        </p:nvGraphicFramePr>
        <p:xfrm>
          <a:off x="5316827" y="1584101"/>
          <a:ext cx="5321121" cy="4700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 flipV="1">
            <a:off x="7534141" y="2485623"/>
            <a:ext cx="1" cy="3155323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953827" y="2485622"/>
            <a:ext cx="1" cy="315532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373513" y="2485623"/>
            <a:ext cx="1" cy="315532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3711" y="5838091"/>
            <a:ext cx="13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</a:t>
            </a:r>
            <a:r>
              <a:rPr lang="en-IN" baseline="-25000" dirty="0"/>
              <a:t>1</a:t>
            </a:r>
            <a:r>
              <a:rPr lang="en-IN" dirty="0"/>
              <a:t>=</a:t>
            </a:r>
            <a:r>
              <a:rPr lang="el-GR" dirty="0"/>
              <a:t>μ</a:t>
            </a:r>
            <a:r>
              <a:rPr lang="en-IN" baseline="-25000" dirty="0"/>
              <a:t>2</a:t>
            </a:r>
            <a:r>
              <a:rPr lang="en-IN" dirty="0"/>
              <a:t>=</a:t>
            </a:r>
            <a:r>
              <a:rPr lang="el-GR" dirty="0"/>
              <a:t>μ</a:t>
            </a:r>
            <a:r>
              <a:rPr lang="en-IN" baseline="-250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00500" y="5838091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</a:t>
            </a:r>
            <a:r>
              <a:rPr lang="en-IN" baseline="-25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1736" y="5838091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</a:t>
            </a:r>
            <a:r>
              <a:rPr lang="en-IN" baseline="-25000" dirty="0"/>
              <a:t>3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2973864" y="2485622"/>
            <a:ext cx="1" cy="3155323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8"/>
          <p:cNvSpPr txBox="1"/>
          <p:nvPr/>
        </p:nvSpPr>
        <p:spPr>
          <a:xfrm>
            <a:off x="7836598" y="5825212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l-GR" sz="1800" dirty="0"/>
              <a:t>μ</a:t>
            </a:r>
            <a:r>
              <a:rPr lang="en-IN" sz="1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43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2" grpId="0">
        <p:bldAsOne/>
      </p:bldGraphic>
      <p:bldP spid="18" grpId="0"/>
      <p:bldP spid="19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698" y="287628"/>
            <a:ext cx="8596668" cy="716924"/>
          </a:xfrm>
        </p:spPr>
        <p:txBody>
          <a:bodyPr/>
          <a:lstStyle/>
          <a:p>
            <a:r>
              <a:rPr lang="en-IN" dirty="0"/>
              <a:t>Three Samples – Three Populations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284101"/>
              </p:ext>
            </p:extLst>
          </p:nvPr>
        </p:nvGraphicFramePr>
        <p:xfrm>
          <a:off x="437881" y="1599361"/>
          <a:ext cx="5177307" cy="467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781770"/>
              </p:ext>
            </p:extLst>
          </p:nvPr>
        </p:nvGraphicFramePr>
        <p:xfrm>
          <a:off x="5316827" y="1584101"/>
          <a:ext cx="5321121" cy="4700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40745" y="5756923"/>
                <a:ext cx="315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745" y="5756923"/>
                <a:ext cx="31521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462" t="-2174" r="-3653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65341" y="6033922"/>
                <a:ext cx="315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341" y="6033922"/>
                <a:ext cx="31521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462" t="-4444" r="-3653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66144" y="5895422"/>
                <a:ext cx="30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N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144" y="5895422"/>
                <a:ext cx="309892" cy="276999"/>
              </a:xfrm>
              <a:prstGeom prst="rect">
                <a:avLst/>
              </a:prstGeom>
              <a:blipFill>
                <a:blip r:embed="rId6"/>
                <a:stretch>
                  <a:fillRect l="-16000" t="-2174" r="-38000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925474" y="5896796"/>
                <a:ext cx="315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474" y="5896796"/>
                <a:ext cx="315214" cy="276999"/>
              </a:xfrm>
              <a:prstGeom prst="rect">
                <a:avLst/>
              </a:prstGeom>
              <a:blipFill>
                <a:blip r:embed="rId7"/>
                <a:stretch>
                  <a:fillRect l="-13462" t="-2174" r="-3653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643935" y="5788630"/>
                <a:ext cx="315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N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935" y="5788630"/>
                <a:ext cx="315214" cy="276999"/>
              </a:xfrm>
              <a:prstGeom prst="rect">
                <a:avLst/>
              </a:prstGeom>
              <a:blipFill>
                <a:blip r:embed="rId8"/>
                <a:stretch>
                  <a:fillRect l="-15385" t="-4444" r="-34615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81907" y="5895423"/>
                <a:ext cx="30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07" y="5895423"/>
                <a:ext cx="30989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725" t="-2174" r="-37255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907630" y="5486401"/>
            <a:ext cx="184169" cy="4090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72706" y="4994031"/>
            <a:ext cx="184169" cy="9003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421789" y="4853354"/>
            <a:ext cx="319262" cy="92008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561986" y="5247249"/>
            <a:ext cx="109951" cy="4786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9033164" y="5148776"/>
            <a:ext cx="49917" cy="74555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81010" y="5345723"/>
            <a:ext cx="41938" cy="6881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7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2" grpId="0">
        <p:bldAsOne/>
      </p:bldGraphic>
      <p:bldP spid="2" grpId="0"/>
      <p:bldP spid="15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286043"/>
            <a:ext cx="8596668" cy="691166"/>
          </a:xfrm>
        </p:spPr>
        <p:txBody>
          <a:bodyPr/>
          <a:lstStyle/>
          <a:p>
            <a:r>
              <a:rPr lang="en-IN" dirty="0"/>
              <a:t>Composite Population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195754"/>
            <a:ext cx="8596668" cy="4742577"/>
          </a:xfrm>
        </p:spPr>
        <p:txBody>
          <a:bodyPr/>
          <a:lstStyle/>
          <a:p>
            <a:r>
              <a:rPr lang="en-IN" dirty="0"/>
              <a:t>Let us combine all the three samples, as if they come from a composite population!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27638"/>
              </p:ext>
            </p:extLst>
          </p:nvPr>
        </p:nvGraphicFramePr>
        <p:xfrm>
          <a:off x="1772039" y="2166424"/>
          <a:ext cx="6429426" cy="3771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05752" y="5865213"/>
            <a:ext cx="4803819" cy="369332"/>
          </a:xfrm>
          <a:prstGeom prst="rect">
            <a:avLst/>
          </a:prstGeom>
          <a:solidFill>
            <a:srgbClr val="0070C0"/>
          </a:solidFill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This itself is the composite population!</a:t>
            </a:r>
          </a:p>
        </p:txBody>
      </p:sp>
    </p:spTree>
    <p:extLst>
      <p:ext uri="{BB962C8B-B14F-4D97-AF65-F5344CB8AC3E}">
        <p14:creationId xmlns:p14="http://schemas.microsoft.com/office/powerpoint/2010/main" val="11759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91" y="286043"/>
            <a:ext cx="8596668" cy="755561"/>
          </a:xfrm>
        </p:spPr>
        <p:txBody>
          <a:bodyPr/>
          <a:lstStyle/>
          <a:p>
            <a:r>
              <a:rPr lang="en-IN" dirty="0"/>
              <a:t>Create “Composite Population”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993187"/>
              </p:ext>
            </p:extLst>
          </p:nvPr>
        </p:nvGraphicFramePr>
        <p:xfrm>
          <a:off x="677333" y="1545465"/>
          <a:ext cx="8724243" cy="4686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reeform 3"/>
          <p:cNvSpPr/>
          <p:nvPr/>
        </p:nvSpPr>
        <p:spPr>
          <a:xfrm>
            <a:off x="2392466" y="4710338"/>
            <a:ext cx="5381319" cy="869841"/>
          </a:xfrm>
          <a:custGeom>
            <a:avLst/>
            <a:gdLst>
              <a:gd name="connsiteX0" fmla="*/ 0 w 5283638"/>
              <a:gd name="connsiteY0" fmla="*/ 966641 h 998366"/>
              <a:gd name="connsiteX1" fmla="*/ 1159099 w 5283638"/>
              <a:gd name="connsiteY1" fmla="*/ 271182 h 998366"/>
              <a:gd name="connsiteX2" fmla="*/ 1159099 w 5283638"/>
              <a:gd name="connsiteY2" fmla="*/ 271182 h 998366"/>
              <a:gd name="connsiteX3" fmla="*/ 2305318 w 5283638"/>
              <a:gd name="connsiteY3" fmla="*/ 13605 h 998366"/>
              <a:gd name="connsiteX4" fmla="*/ 3309870 w 5283638"/>
              <a:gd name="connsiteY4" fmla="*/ 90878 h 998366"/>
              <a:gd name="connsiteX5" fmla="*/ 3863662 w 5283638"/>
              <a:gd name="connsiteY5" fmla="*/ 554517 h 998366"/>
              <a:gd name="connsiteX6" fmla="*/ 4623515 w 5283638"/>
              <a:gd name="connsiteY6" fmla="*/ 799216 h 998366"/>
              <a:gd name="connsiteX7" fmla="*/ 5190186 w 5283638"/>
              <a:gd name="connsiteY7" fmla="*/ 992399 h 99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3638" h="998366">
                <a:moveTo>
                  <a:pt x="0" y="966641"/>
                </a:moveTo>
                <a:lnTo>
                  <a:pt x="1159099" y="271182"/>
                </a:lnTo>
                <a:lnTo>
                  <a:pt x="1159099" y="271182"/>
                </a:lnTo>
                <a:cubicBezTo>
                  <a:pt x="1350135" y="228253"/>
                  <a:pt x="1946856" y="43656"/>
                  <a:pt x="2305318" y="13605"/>
                </a:cubicBezTo>
                <a:cubicBezTo>
                  <a:pt x="2663780" y="-16446"/>
                  <a:pt x="3050146" y="726"/>
                  <a:pt x="3309870" y="90878"/>
                </a:cubicBezTo>
                <a:cubicBezTo>
                  <a:pt x="3569594" y="181030"/>
                  <a:pt x="3644721" y="436461"/>
                  <a:pt x="3863662" y="554517"/>
                </a:cubicBezTo>
                <a:cubicBezTo>
                  <a:pt x="4082603" y="672573"/>
                  <a:pt x="4402428" y="726236"/>
                  <a:pt x="4623515" y="799216"/>
                </a:cubicBezTo>
                <a:cubicBezTo>
                  <a:pt x="4844602" y="872196"/>
                  <a:pt x="5531476" y="1031036"/>
                  <a:pt x="5190186" y="992399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13206" y="2996418"/>
            <a:ext cx="1533379" cy="1871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4791" y="2321169"/>
            <a:ext cx="160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Composite population</a:t>
            </a:r>
          </a:p>
        </p:txBody>
      </p:sp>
    </p:spTree>
    <p:extLst>
      <p:ext uri="{BB962C8B-B14F-4D97-AF65-F5344CB8AC3E}">
        <p14:creationId xmlns:p14="http://schemas.microsoft.com/office/powerpoint/2010/main" val="333823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 of the Composite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The variance of the composite population can be decomposed into two components</a:t>
            </a:r>
          </a:p>
          <a:p>
            <a:pPr lvl="1"/>
            <a:r>
              <a:rPr lang="en-IN" sz="2200" dirty="0"/>
              <a:t>1. Variance attributable to </a:t>
            </a:r>
            <a:r>
              <a:rPr lang="el-GR" sz="2200" dirty="0"/>
              <a:t>σ</a:t>
            </a:r>
            <a:r>
              <a:rPr lang="en-IN" sz="2200" baseline="30000" dirty="0"/>
              <a:t>2</a:t>
            </a:r>
            <a:r>
              <a:rPr lang="en-IN" sz="2200" dirty="0"/>
              <a:t>    </a:t>
            </a:r>
          </a:p>
          <a:p>
            <a:pPr lvl="1"/>
            <a:r>
              <a:rPr lang="en-IN" sz="2200" dirty="0"/>
              <a:t>2. Difference between the means</a:t>
            </a:r>
          </a:p>
          <a:p>
            <a:r>
              <a:rPr lang="en-IN" sz="2400" dirty="0"/>
              <a:t>If null hypothesis is true, item 2 above is close to zero! Any variation is only because of the sampling error</a:t>
            </a:r>
          </a:p>
          <a:p>
            <a:r>
              <a:rPr lang="en-IN" sz="2400" dirty="0"/>
              <a:t>If the null hypothesis is NOT true, item 2 is large enough (as large as the differences between µ’s.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3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8744"/>
          </a:xfrm>
        </p:spPr>
        <p:txBody>
          <a:bodyPr/>
          <a:lstStyle/>
          <a:p>
            <a:r>
              <a:rPr lang="en-IN" dirty="0"/>
              <a:t>Notations: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83347"/>
                <a:ext cx="9316672" cy="3465588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/>
                  <a:t>X</a:t>
                </a:r>
                <a:r>
                  <a:rPr lang="en-IN" sz="2800" baseline="-25000" dirty="0"/>
                  <a:t>ij </a:t>
                </a:r>
                <a:r>
                  <a:rPr lang="en-IN" sz="2800" dirty="0"/>
                  <a:t>is the i</a:t>
                </a:r>
                <a:r>
                  <a:rPr lang="en-IN" sz="2800" baseline="30000" dirty="0"/>
                  <a:t>th</a:t>
                </a:r>
                <a:r>
                  <a:rPr lang="en-IN" sz="2800" dirty="0"/>
                  <a:t> observation in j</a:t>
                </a:r>
                <a:r>
                  <a:rPr lang="en-IN" sz="2800" baseline="30000" dirty="0"/>
                  <a:t>th</a:t>
                </a:r>
                <a:r>
                  <a:rPr lang="en-IN" sz="2800" dirty="0"/>
                  <a:t> sample</a:t>
                </a:r>
              </a:p>
              <a:p>
                <a:pPr lvl="1"/>
                <a:r>
                  <a:rPr lang="en-IN" sz="2600" dirty="0" err="1"/>
                  <a:t>i</a:t>
                </a:r>
                <a:r>
                  <a:rPr lang="en-IN" sz="2600" dirty="0"/>
                  <a:t>= 1, … , n</a:t>
                </a:r>
                <a:r>
                  <a:rPr lang="en-IN" sz="2600" baseline="-25000" dirty="0"/>
                  <a:t>j</a:t>
                </a:r>
              </a:p>
              <a:p>
                <a:pPr lvl="1"/>
                <a:r>
                  <a:rPr lang="en-IN" sz="2600" dirty="0"/>
                  <a:t>j = 1, … , 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</m:oMath>
                </a14:m>
                <a:endParaRPr lang="en-IN" sz="28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𝑜𝑣𝑒𝑟𝑎𝑙𝑙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83347"/>
                <a:ext cx="9316672" cy="3465588"/>
              </a:xfrm>
              <a:blipFill rotWithShape="0">
                <a:blip r:embed="rId2"/>
                <a:stretch>
                  <a:fillRect l="-785" t="-15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700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833</TotalTime>
  <Words>1113</Words>
  <Application>Microsoft Office PowerPoint</Application>
  <PresentationFormat>Widescreen</PresentationFormat>
  <Paragraphs>263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Trebuchet MS</vt:lpstr>
      <vt:lpstr>Wingdings 3</vt:lpstr>
      <vt:lpstr>Facet</vt:lpstr>
      <vt:lpstr>Analysis of Variance</vt:lpstr>
      <vt:lpstr>Experimental Designs</vt:lpstr>
      <vt:lpstr>ANOVA</vt:lpstr>
      <vt:lpstr>Three Samples – Three Populations</vt:lpstr>
      <vt:lpstr>Three Samples – Three Populations</vt:lpstr>
      <vt:lpstr>Composite Population</vt:lpstr>
      <vt:lpstr>Create “Composite Population”</vt:lpstr>
      <vt:lpstr>Variance of the Composite Population</vt:lpstr>
      <vt:lpstr>Notations:</vt:lpstr>
      <vt:lpstr>Variation Attributable to σ2  </vt:lpstr>
      <vt:lpstr>Variance attributable to difference between means</vt:lpstr>
      <vt:lpstr>Summary</vt:lpstr>
      <vt:lpstr>Chubby Chunky - 3</vt:lpstr>
      <vt:lpstr>Revisit Chubby Chunky – 2</vt:lpstr>
      <vt:lpstr>Hypothesis Test</vt:lpstr>
      <vt:lpstr>Notations:</vt:lpstr>
      <vt:lpstr>ANOVA Table and Calculations</vt:lpstr>
      <vt:lpstr>ANOVA Table</vt:lpstr>
      <vt:lpstr>Chubby Chunky – ANOVA TABLE</vt:lpstr>
      <vt:lpstr>Comparisons of Pairs of Means</vt:lpstr>
      <vt:lpstr>Comparing pairs of means</vt:lpstr>
      <vt:lpstr>Multiple Comparisons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Vishnuprasad Nagadevara</dc:creator>
  <cp:lastModifiedBy>Sanyal, Sandipto</cp:lastModifiedBy>
  <cp:revision>36</cp:revision>
  <dcterms:created xsi:type="dcterms:W3CDTF">2017-04-10T09:47:41Z</dcterms:created>
  <dcterms:modified xsi:type="dcterms:W3CDTF">2020-10-17T11:05:37Z</dcterms:modified>
</cp:coreProperties>
</file>