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4002" r:id="rId5"/>
    <p:sldMasterId id="2147484110" r:id="rId6"/>
  </p:sldMasterIdLst>
  <p:notesMasterIdLst>
    <p:notesMasterId r:id="rId23"/>
  </p:notesMasterIdLst>
  <p:sldIdLst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97B874-5D0E-443B-89B5-41D8D228F40D}" v="28" dt="2020-07-27T10:27:20.232"/>
    <p1510:client id="{728FD393-E308-4C8D-8079-955D7EB8BF6B}" v="7" dt="2020-07-28T04:36:10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89333" autoAdjust="0"/>
  </p:normalViewPr>
  <p:slideViewPr>
    <p:cSldViewPr snapToGrid="0">
      <p:cViewPr>
        <p:scale>
          <a:sx n="125" d="100"/>
          <a:sy n="125" d="100"/>
        </p:scale>
        <p:origin x="90" y="-25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yal, Sandipto" userId="ce8b666d-e07a-48aa-9977-3164567db1db" providerId="ADAL" clId="{728FD393-E308-4C8D-8079-955D7EB8BF6B}"/>
    <pc:docChg chg="undo custSel modSld">
      <pc:chgData name="Sanyal, Sandipto" userId="ce8b666d-e07a-48aa-9977-3164567db1db" providerId="ADAL" clId="{728FD393-E308-4C8D-8079-955D7EB8BF6B}" dt="2020-07-28T04:51:01.013" v="122" actId="1076"/>
      <pc:docMkLst>
        <pc:docMk/>
      </pc:docMkLst>
      <pc:sldChg chg="addSp delSp modSp">
        <pc:chgData name="Sanyal, Sandipto" userId="ce8b666d-e07a-48aa-9977-3164567db1db" providerId="ADAL" clId="{728FD393-E308-4C8D-8079-955D7EB8BF6B}" dt="2020-07-28T04:51:01.013" v="122" actId="1076"/>
        <pc:sldMkLst>
          <pc:docMk/>
          <pc:sldMk cId="3775056660" sldId="273"/>
        </pc:sldMkLst>
        <pc:spChg chg="add del mod topLvl">
          <ac:chgData name="Sanyal, Sandipto" userId="ce8b666d-e07a-48aa-9977-3164567db1db" providerId="ADAL" clId="{728FD393-E308-4C8D-8079-955D7EB8BF6B}" dt="2020-07-28T04:35:55.086" v="81" actId="478"/>
          <ac:spMkLst>
            <pc:docMk/>
            <pc:sldMk cId="3775056660" sldId="273"/>
            <ac:spMk id="2" creationId="{A76D6B5E-4CAF-4A98-8289-89950E4F0AA0}"/>
          </ac:spMkLst>
        </pc:spChg>
        <pc:spChg chg="add mod">
          <ac:chgData name="Sanyal, Sandipto" userId="ce8b666d-e07a-48aa-9977-3164567db1db" providerId="ADAL" clId="{728FD393-E308-4C8D-8079-955D7EB8BF6B}" dt="2020-07-28T04:35:24.880" v="76" actId="20577"/>
          <ac:spMkLst>
            <pc:docMk/>
            <pc:sldMk cId="3775056660" sldId="273"/>
            <ac:spMk id="25" creationId="{DA18BA11-ED06-4807-BE0C-FECFC8400382}"/>
          </ac:spMkLst>
        </pc:spChg>
        <pc:spChg chg="mod">
          <ac:chgData name="Sanyal, Sandipto" userId="ce8b666d-e07a-48aa-9977-3164567db1db" providerId="ADAL" clId="{728FD393-E308-4C8D-8079-955D7EB8BF6B}" dt="2020-07-28T04:35:46.886" v="80" actId="20577"/>
          <ac:spMkLst>
            <pc:docMk/>
            <pc:sldMk cId="3775056660" sldId="273"/>
            <ac:spMk id="30" creationId="{1125751D-CCAA-4293-ADFA-315B6A2617CD}"/>
          </ac:spMkLst>
        </pc:spChg>
        <pc:spChg chg="mod">
          <ac:chgData name="Sanyal, Sandipto" userId="ce8b666d-e07a-48aa-9977-3164567db1db" providerId="ADAL" clId="{728FD393-E308-4C8D-8079-955D7EB8BF6B}" dt="2020-07-28T04:38:14.945" v="113" actId="1076"/>
          <ac:spMkLst>
            <pc:docMk/>
            <pc:sldMk cId="3775056660" sldId="273"/>
            <ac:spMk id="47" creationId="{EA0F96FB-FC3F-437F-8BDD-61F40F023784}"/>
          </ac:spMkLst>
        </pc:spChg>
        <pc:spChg chg="mod">
          <ac:chgData name="Sanyal, Sandipto" userId="ce8b666d-e07a-48aa-9977-3164567db1db" providerId="ADAL" clId="{728FD393-E308-4C8D-8079-955D7EB8BF6B}" dt="2020-07-28T04:50:20.165" v="115" actId="1076"/>
          <ac:spMkLst>
            <pc:docMk/>
            <pc:sldMk cId="3775056660" sldId="273"/>
            <ac:spMk id="53" creationId="{857D1F71-F9F5-4140-A1EF-0C89DCD15F23}"/>
          </ac:spMkLst>
        </pc:spChg>
        <pc:spChg chg="mod">
          <ac:chgData name="Sanyal, Sandipto" userId="ce8b666d-e07a-48aa-9977-3164567db1db" providerId="ADAL" clId="{728FD393-E308-4C8D-8079-955D7EB8BF6B}" dt="2020-07-28T04:50:41.180" v="119" actId="1076"/>
          <ac:spMkLst>
            <pc:docMk/>
            <pc:sldMk cId="3775056660" sldId="273"/>
            <ac:spMk id="55" creationId="{A32AEFED-0619-478C-AEEA-A4E15AD0F0B9}"/>
          </ac:spMkLst>
        </pc:spChg>
        <pc:spChg chg="mod">
          <ac:chgData name="Sanyal, Sandipto" userId="ce8b666d-e07a-48aa-9977-3164567db1db" providerId="ADAL" clId="{728FD393-E308-4C8D-8079-955D7EB8BF6B}" dt="2020-07-28T04:50:57.157" v="121" actId="1076"/>
          <ac:spMkLst>
            <pc:docMk/>
            <pc:sldMk cId="3775056660" sldId="273"/>
            <ac:spMk id="56" creationId="{A543D474-46CE-4F9C-BEC3-17FC7A6D704B}"/>
          </ac:spMkLst>
        </pc:spChg>
        <pc:spChg chg="mod">
          <ac:chgData name="Sanyal, Sandipto" userId="ce8b666d-e07a-48aa-9977-3164567db1db" providerId="ADAL" clId="{728FD393-E308-4C8D-8079-955D7EB8BF6B}" dt="2020-07-28T04:51:01.013" v="122" actId="1076"/>
          <ac:spMkLst>
            <pc:docMk/>
            <pc:sldMk cId="3775056660" sldId="273"/>
            <ac:spMk id="57" creationId="{4CC61B0F-54BE-4283-9F96-7329F34F2E5C}"/>
          </ac:spMkLst>
        </pc:spChg>
        <pc:spChg chg="add mod">
          <ac:chgData name="Sanyal, Sandipto" userId="ce8b666d-e07a-48aa-9977-3164567db1db" providerId="ADAL" clId="{728FD393-E308-4C8D-8079-955D7EB8BF6B}" dt="2020-07-28T04:36:33.312" v="109" actId="1076"/>
          <ac:spMkLst>
            <pc:docMk/>
            <pc:sldMk cId="3775056660" sldId="273"/>
            <ac:spMk id="58" creationId="{E6CF5C0F-8BBA-4503-A8B4-2AEC2E029843}"/>
          </ac:spMkLst>
        </pc:spChg>
        <pc:grpChg chg="add del mod">
          <ac:chgData name="Sanyal, Sandipto" userId="ce8b666d-e07a-48aa-9977-3164567db1db" providerId="ADAL" clId="{728FD393-E308-4C8D-8079-955D7EB8BF6B}" dt="2020-07-28T04:35:55.086" v="81" actId="478"/>
          <ac:grpSpMkLst>
            <pc:docMk/>
            <pc:sldMk cId="3775056660" sldId="273"/>
            <ac:grpSpMk id="3" creationId="{79362273-1098-4C82-A488-DBAE288280EF}"/>
          </ac:grpSpMkLst>
        </pc:grpChg>
        <pc:grpChg chg="add mod">
          <ac:chgData name="Sanyal, Sandipto" userId="ce8b666d-e07a-48aa-9977-3164567db1db" providerId="ADAL" clId="{728FD393-E308-4C8D-8079-955D7EB8BF6B}" dt="2020-07-28T04:35:39.199" v="77" actId="1076"/>
          <ac:grpSpMkLst>
            <pc:docMk/>
            <pc:sldMk cId="3775056660" sldId="273"/>
            <ac:grpSpMk id="4" creationId="{F57555F8-8888-43FC-B279-64440E9159DC}"/>
          </ac:grpSpMkLst>
        </pc:grpChg>
        <pc:grpChg chg="add mod">
          <ac:chgData name="Sanyal, Sandipto" userId="ce8b666d-e07a-48aa-9977-3164567db1db" providerId="ADAL" clId="{728FD393-E308-4C8D-8079-955D7EB8BF6B}" dt="2020-07-28T04:36:10.156" v="84" actId="164"/>
          <ac:grpSpMkLst>
            <pc:docMk/>
            <pc:sldMk cId="3775056660" sldId="273"/>
            <ac:grpSpMk id="5" creationId="{7FF15532-1C69-42E7-9FAB-969EAB086F51}"/>
          </ac:grpSpMkLst>
        </pc:grpChg>
        <pc:grpChg chg="add mod">
          <ac:chgData name="Sanyal, Sandipto" userId="ce8b666d-e07a-48aa-9977-3164567db1db" providerId="ADAL" clId="{728FD393-E308-4C8D-8079-955D7EB8BF6B}" dt="2020-07-28T04:35:42.222" v="78" actId="571"/>
          <ac:grpSpMkLst>
            <pc:docMk/>
            <pc:sldMk cId="3775056660" sldId="273"/>
            <ac:grpSpMk id="28" creationId="{3A1592D1-DB4F-40F7-B09A-799FD09A4F10}"/>
          </ac:grpSpMkLst>
        </pc:grpChg>
        <pc:grpChg chg="mod">
          <ac:chgData name="Sanyal, Sandipto" userId="ce8b666d-e07a-48aa-9977-3164567db1db" providerId="ADAL" clId="{728FD393-E308-4C8D-8079-955D7EB8BF6B}" dt="2020-07-28T04:35:42.222" v="78" actId="571"/>
          <ac:grpSpMkLst>
            <pc:docMk/>
            <pc:sldMk cId="3775056660" sldId="273"/>
            <ac:grpSpMk id="29" creationId="{1B5ACD47-A61D-484A-B551-0CE848095878}"/>
          </ac:grpSpMkLst>
        </pc:grpChg>
        <pc:grpChg chg="mod topLvl">
          <ac:chgData name="Sanyal, Sandipto" userId="ce8b666d-e07a-48aa-9977-3164567db1db" providerId="ADAL" clId="{728FD393-E308-4C8D-8079-955D7EB8BF6B}" dt="2020-07-28T04:36:10.156" v="84" actId="164"/>
          <ac:grpSpMkLst>
            <pc:docMk/>
            <pc:sldMk cId="3775056660" sldId="273"/>
            <ac:grpSpMk id="40" creationId="{C758761C-DAA0-41CE-9759-66BF6A37993C}"/>
          </ac:grpSpMkLst>
        </pc:grpChg>
        <pc:grpChg chg="mod">
          <ac:chgData name="Sanyal, Sandipto" userId="ce8b666d-e07a-48aa-9977-3164567db1db" providerId="ADAL" clId="{728FD393-E308-4C8D-8079-955D7EB8BF6B}" dt="2020-07-28T04:25:51.437" v="32" actId="164"/>
          <ac:grpSpMkLst>
            <pc:docMk/>
            <pc:sldMk cId="3775056660" sldId="273"/>
            <ac:grpSpMk id="41" creationId="{5358E27E-7103-412A-B096-2F3B4C9D6F83}"/>
          </ac:grpSpMkLst>
        </pc:grpChg>
        <pc:cxnChg chg="mod">
          <ac:chgData name="Sanyal, Sandipto" userId="ce8b666d-e07a-48aa-9977-3164567db1db" providerId="ADAL" clId="{728FD393-E308-4C8D-8079-955D7EB8BF6B}" dt="2020-07-28T04:38:14.273" v="112" actId="14100"/>
          <ac:cxnSpMkLst>
            <pc:docMk/>
            <pc:sldMk cId="3775056660" sldId="273"/>
            <ac:cxnSpMk id="46" creationId="{B18C90A0-D894-4B83-8D4A-6ACDF6B3321D}"/>
          </ac:cxnSpMkLst>
        </pc:cxnChg>
        <pc:cxnChg chg="mod">
          <ac:chgData name="Sanyal, Sandipto" userId="ce8b666d-e07a-48aa-9977-3164567db1db" providerId="ADAL" clId="{728FD393-E308-4C8D-8079-955D7EB8BF6B}" dt="2020-07-28T04:50:24.893" v="116" actId="14100"/>
          <ac:cxnSpMkLst>
            <pc:docMk/>
            <pc:sldMk cId="3775056660" sldId="273"/>
            <ac:cxnSpMk id="52" creationId="{2F5D2E48-226C-4399-AB99-3378E292EDF7}"/>
          </ac:cxnSpMkLst>
        </pc:cxnChg>
        <pc:cxnChg chg="mod">
          <ac:chgData name="Sanyal, Sandipto" userId="ce8b666d-e07a-48aa-9977-3164567db1db" providerId="ADAL" clId="{728FD393-E308-4C8D-8079-955D7EB8BF6B}" dt="2020-07-28T04:50:30.693" v="117" actId="14100"/>
          <ac:cxnSpMkLst>
            <pc:docMk/>
            <pc:sldMk cId="3775056660" sldId="273"/>
            <ac:cxnSpMk id="54" creationId="{235D6266-D9FD-4A8A-8BF6-F711C9776241}"/>
          </ac:cxnSpMkLst>
        </pc:cxnChg>
      </pc:sldChg>
    </pc:docChg>
  </pc:docChgLst>
  <pc:docChgLst>
    <pc:chgData name="Sanyal, Sandipto" userId="ce8b666d-e07a-48aa-9977-3164567db1db" providerId="ADAL" clId="{5997B874-5D0E-443B-89B5-41D8D228F40D}"/>
    <pc:docChg chg="undo custSel addSld modSld">
      <pc:chgData name="Sanyal, Sandipto" userId="ce8b666d-e07a-48aa-9977-3164567db1db" providerId="ADAL" clId="{5997B874-5D0E-443B-89B5-41D8D228F40D}" dt="2020-07-27T16:46:11.160" v="162" actId="1076"/>
      <pc:docMkLst>
        <pc:docMk/>
      </pc:docMkLst>
      <pc:sldChg chg="addSp delSp modSp add">
        <pc:chgData name="Sanyal, Sandipto" userId="ce8b666d-e07a-48aa-9977-3164567db1db" providerId="ADAL" clId="{5997B874-5D0E-443B-89B5-41D8D228F40D}" dt="2020-07-27T16:46:11.160" v="162" actId="1076"/>
        <pc:sldMkLst>
          <pc:docMk/>
          <pc:sldMk cId="3775056660" sldId="273"/>
        </pc:sldMkLst>
        <pc:spChg chg="del">
          <ac:chgData name="Sanyal, Sandipto" userId="ce8b666d-e07a-48aa-9977-3164567db1db" providerId="ADAL" clId="{5997B874-5D0E-443B-89B5-41D8D228F40D}" dt="2020-07-27T08:36:09.346" v="1" actId="478"/>
          <ac:spMkLst>
            <pc:docMk/>
            <pc:sldMk cId="3775056660" sldId="273"/>
            <ac:spMk id="2" creationId="{5974A633-86BA-471B-859F-A2A941179628}"/>
          </ac:spMkLst>
        </pc:spChg>
        <pc:spChg chg="del">
          <ac:chgData name="Sanyal, Sandipto" userId="ce8b666d-e07a-48aa-9977-3164567db1db" providerId="ADAL" clId="{5997B874-5D0E-443B-89B5-41D8D228F40D}" dt="2020-07-27T08:36:09.346" v="1" actId="478"/>
          <ac:spMkLst>
            <pc:docMk/>
            <pc:sldMk cId="3775056660" sldId="273"/>
            <ac:spMk id="3" creationId="{8A90BF32-088A-4C73-A6E1-AE1C60A4F941}"/>
          </ac:spMkLst>
        </pc:spChg>
        <pc:spChg chg="add mod">
          <ac:chgData name="Sanyal, Sandipto" userId="ce8b666d-e07a-48aa-9977-3164567db1db" providerId="ADAL" clId="{5997B874-5D0E-443B-89B5-41D8D228F40D}" dt="2020-07-27T10:22:12.902" v="125" actId="164"/>
          <ac:spMkLst>
            <pc:docMk/>
            <pc:sldMk cId="3775056660" sldId="273"/>
            <ac:spMk id="18" creationId="{4C5F51C4-588D-4BDC-BCE6-50A5FEB64137}"/>
          </ac:spMkLst>
        </pc:spChg>
        <pc:spChg chg="add mod">
          <ac:chgData name="Sanyal, Sandipto" userId="ce8b666d-e07a-48aa-9977-3164567db1db" providerId="ADAL" clId="{5997B874-5D0E-443B-89B5-41D8D228F40D}" dt="2020-07-27T10:22:12.902" v="125" actId="164"/>
          <ac:spMkLst>
            <pc:docMk/>
            <pc:sldMk cId="3775056660" sldId="273"/>
            <ac:spMk id="19" creationId="{15087D86-11C1-485A-9F14-18FDB70E533E}"/>
          </ac:spMkLst>
        </pc:spChg>
        <pc:spChg chg="add del mod">
          <ac:chgData name="Sanyal, Sandipto" userId="ce8b666d-e07a-48aa-9977-3164567db1db" providerId="ADAL" clId="{5997B874-5D0E-443B-89B5-41D8D228F40D}" dt="2020-07-27T09:28:24.658" v="71" actId="478"/>
          <ac:spMkLst>
            <pc:docMk/>
            <pc:sldMk cId="3775056660" sldId="273"/>
            <ac:spMk id="26" creationId="{96F1E506-A25E-427D-9080-313C4FED90A1}"/>
          </ac:spMkLst>
        </pc:spChg>
        <pc:spChg chg="add del mod">
          <ac:chgData name="Sanyal, Sandipto" userId="ce8b666d-e07a-48aa-9977-3164567db1db" providerId="ADAL" clId="{5997B874-5D0E-443B-89B5-41D8D228F40D}" dt="2020-07-27T09:28:23.599" v="70"/>
          <ac:spMkLst>
            <pc:docMk/>
            <pc:sldMk cId="3775056660" sldId="273"/>
            <ac:spMk id="27" creationId="{F2C0B355-2346-4389-86E3-9B3E55882FD7}"/>
          </ac:spMkLst>
        </pc:spChg>
        <pc:spChg chg="add del mod">
          <ac:chgData name="Sanyal, Sandipto" userId="ce8b666d-e07a-48aa-9977-3164567db1db" providerId="ADAL" clId="{5997B874-5D0E-443B-89B5-41D8D228F40D}" dt="2020-07-27T09:28:26.435" v="72" actId="478"/>
          <ac:spMkLst>
            <pc:docMk/>
            <pc:sldMk cId="3775056660" sldId="273"/>
            <ac:spMk id="28" creationId="{FB99C9B0-5124-49EF-8DC6-1FA9A45E424D}"/>
          </ac:spMkLst>
        </pc:spChg>
        <pc:spChg chg="add del">
          <ac:chgData name="Sanyal, Sandipto" userId="ce8b666d-e07a-48aa-9977-3164567db1db" providerId="ADAL" clId="{5997B874-5D0E-443B-89B5-41D8D228F40D}" dt="2020-07-27T09:30:58.930" v="75" actId="478"/>
          <ac:spMkLst>
            <pc:docMk/>
            <pc:sldMk cId="3775056660" sldId="273"/>
            <ac:spMk id="32" creationId="{BD16E7A5-18C4-4945-B502-1D204A37FF60}"/>
          </ac:spMkLst>
        </pc:spChg>
        <pc:spChg chg="add mod">
          <ac:chgData name="Sanyal, Sandipto" userId="ce8b666d-e07a-48aa-9977-3164567db1db" providerId="ADAL" clId="{5997B874-5D0E-443B-89B5-41D8D228F40D}" dt="2020-07-27T10:22:12.902" v="125" actId="164"/>
          <ac:spMkLst>
            <pc:docMk/>
            <pc:sldMk cId="3775056660" sldId="273"/>
            <ac:spMk id="33" creationId="{AA6AA99E-741B-458A-A355-FFDEE8ABD0C5}"/>
          </ac:spMkLst>
        </pc:spChg>
        <pc:spChg chg="add mod">
          <ac:chgData name="Sanyal, Sandipto" userId="ce8b666d-e07a-48aa-9977-3164567db1db" providerId="ADAL" clId="{5997B874-5D0E-443B-89B5-41D8D228F40D}" dt="2020-07-27T10:22:12.902" v="125" actId="164"/>
          <ac:spMkLst>
            <pc:docMk/>
            <pc:sldMk cId="3775056660" sldId="273"/>
            <ac:spMk id="37" creationId="{E93FD07B-6586-44AC-8657-6EAD9401F155}"/>
          </ac:spMkLst>
        </pc:spChg>
        <pc:spChg chg="add mod">
          <ac:chgData name="Sanyal, Sandipto" userId="ce8b666d-e07a-48aa-9977-3164567db1db" providerId="ADAL" clId="{5997B874-5D0E-443B-89B5-41D8D228F40D}" dt="2020-07-27T10:22:12.902" v="125" actId="164"/>
          <ac:spMkLst>
            <pc:docMk/>
            <pc:sldMk cId="3775056660" sldId="273"/>
            <ac:spMk id="38" creationId="{91047800-78D2-4286-A91F-4775785FFF3D}"/>
          </ac:spMkLst>
        </pc:spChg>
        <pc:spChg chg="add mod">
          <ac:chgData name="Sanyal, Sandipto" userId="ce8b666d-e07a-48aa-9977-3164567db1db" providerId="ADAL" clId="{5997B874-5D0E-443B-89B5-41D8D228F40D}" dt="2020-07-27T10:22:12.902" v="125" actId="164"/>
          <ac:spMkLst>
            <pc:docMk/>
            <pc:sldMk cId="3775056660" sldId="273"/>
            <ac:spMk id="39" creationId="{5CA594BA-C232-4272-8587-8E2D1EC6A8D9}"/>
          </ac:spMkLst>
        </pc:spChg>
        <pc:spChg chg="mod">
          <ac:chgData name="Sanyal, Sandipto" userId="ce8b666d-e07a-48aa-9977-3164567db1db" providerId="ADAL" clId="{5997B874-5D0E-443B-89B5-41D8D228F40D}" dt="2020-07-27T16:45:56.272" v="158" actId="1076"/>
          <ac:spMkLst>
            <pc:docMk/>
            <pc:sldMk cId="3775056660" sldId="273"/>
            <ac:spMk id="47" creationId="{EA0F96FB-FC3F-437F-8BDD-61F40F023784}"/>
          </ac:spMkLst>
        </pc:spChg>
        <pc:spChg chg="mod">
          <ac:chgData name="Sanyal, Sandipto" userId="ce8b666d-e07a-48aa-9977-3164567db1db" providerId="ADAL" clId="{5997B874-5D0E-443B-89B5-41D8D228F40D}" dt="2020-07-27T16:45:30.096" v="154" actId="1076"/>
          <ac:spMkLst>
            <pc:docMk/>
            <pc:sldMk cId="3775056660" sldId="273"/>
            <ac:spMk id="49" creationId="{61F56117-F691-418B-821B-0148EA1CD26F}"/>
          </ac:spMkLst>
        </pc:spChg>
        <pc:spChg chg="add del mod">
          <ac:chgData name="Sanyal, Sandipto" userId="ce8b666d-e07a-48aa-9977-3164567db1db" providerId="ADAL" clId="{5997B874-5D0E-443B-89B5-41D8D228F40D}" dt="2020-07-27T16:46:11.160" v="162" actId="1076"/>
          <ac:spMkLst>
            <pc:docMk/>
            <pc:sldMk cId="3775056660" sldId="273"/>
            <ac:spMk id="50" creationId="{2B1E2CED-B5D5-4C52-AD96-D8F98B187873}"/>
          </ac:spMkLst>
        </pc:spChg>
        <pc:spChg chg="mod">
          <ac:chgData name="Sanyal, Sandipto" userId="ce8b666d-e07a-48aa-9977-3164567db1db" providerId="ADAL" clId="{5997B874-5D0E-443B-89B5-41D8D228F40D}" dt="2020-07-27T16:46:00.856" v="159" actId="1076"/>
          <ac:spMkLst>
            <pc:docMk/>
            <pc:sldMk cId="3775056660" sldId="273"/>
            <ac:spMk id="51" creationId="{C77630A4-D844-4894-A608-9BB270F064ED}"/>
          </ac:spMkLst>
        </pc:spChg>
        <pc:grpChg chg="add mod">
          <ac:chgData name="Sanyal, Sandipto" userId="ce8b666d-e07a-48aa-9977-3164567db1db" providerId="ADAL" clId="{5997B874-5D0E-443B-89B5-41D8D228F40D}" dt="2020-07-27T13:59:57.211" v="136" actId="14100"/>
          <ac:grpSpMkLst>
            <pc:docMk/>
            <pc:sldMk cId="3775056660" sldId="273"/>
            <ac:grpSpMk id="40" creationId="{C758761C-DAA0-41CE-9759-66BF6A37993C}"/>
          </ac:grpSpMkLst>
        </pc:grpChg>
        <pc:grpChg chg="add mod">
          <ac:chgData name="Sanyal, Sandipto" userId="ce8b666d-e07a-48aa-9977-3164567db1db" providerId="ADAL" clId="{5997B874-5D0E-443B-89B5-41D8D228F40D}" dt="2020-07-27T16:41:08.320" v="137" actId="1076"/>
          <ac:grpSpMkLst>
            <pc:docMk/>
            <pc:sldMk cId="3775056660" sldId="273"/>
            <ac:grpSpMk id="41" creationId="{5358E27E-7103-412A-B096-2F3B4C9D6F83}"/>
          </ac:grpSpMkLst>
        </pc:grpChg>
        <pc:cxnChg chg="add del mod">
          <ac:chgData name="Sanyal, Sandipto" userId="ce8b666d-e07a-48aa-9977-3164567db1db" providerId="ADAL" clId="{5997B874-5D0E-443B-89B5-41D8D228F40D}" dt="2020-07-27T08:36:22.122" v="3" actId="11529"/>
          <ac:cxnSpMkLst>
            <pc:docMk/>
            <pc:sldMk cId="3775056660" sldId="273"/>
            <ac:cxnSpMk id="5" creationId="{87EE450D-79C5-4F3B-835B-B9A9FA8CF674}"/>
          </ac:cxnSpMkLst>
        </pc:cxnChg>
        <pc:cxnChg chg="add del mod">
          <ac:chgData name="Sanyal, Sandipto" userId="ce8b666d-e07a-48aa-9977-3164567db1db" providerId="ADAL" clId="{5997B874-5D0E-443B-89B5-41D8D228F40D}" dt="2020-07-27T08:36:41.961" v="7" actId="11529"/>
          <ac:cxnSpMkLst>
            <pc:docMk/>
            <pc:sldMk cId="3775056660" sldId="273"/>
            <ac:cxnSpMk id="7" creationId="{1D90661F-3EB9-4FE4-914D-E2D37CB0C90D}"/>
          </ac:cxnSpMkLst>
        </pc:cxnChg>
        <pc:cxnChg chg="add del mod">
          <ac:chgData name="Sanyal, Sandipto" userId="ce8b666d-e07a-48aa-9977-3164567db1db" providerId="ADAL" clId="{5997B874-5D0E-443B-89B5-41D8D228F40D}" dt="2020-07-27T08:36:47.441" v="9" actId="11529"/>
          <ac:cxnSpMkLst>
            <pc:docMk/>
            <pc:sldMk cId="3775056660" sldId="273"/>
            <ac:cxnSpMk id="9" creationId="{73D64125-E85B-4ED6-8612-D7F8FE54C5D9}"/>
          </ac:cxnSpMkLst>
        </pc:cxnChg>
        <pc:cxnChg chg="add mod">
          <ac:chgData name="Sanyal, Sandipto" userId="ce8b666d-e07a-48aa-9977-3164567db1db" providerId="ADAL" clId="{5997B874-5D0E-443B-89B5-41D8D228F40D}" dt="2020-07-27T10:22:12.902" v="125" actId="164"/>
          <ac:cxnSpMkLst>
            <pc:docMk/>
            <pc:sldMk cId="3775056660" sldId="273"/>
            <ac:cxnSpMk id="11" creationId="{0DDCF7C0-5E29-49A7-ADA7-DEA82F97C394}"/>
          </ac:cxnSpMkLst>
        </pc:cxnChg>
        <pc:cxnChg chg="add mod">
          <ac:chgData name="Sanyal, Sandipto" userId="ce8b666d-e07a-48aa-9977-3164567db1db" providerId="ADAL" clId="{5997B874-5D0E-443B-89B5-41D8D228F40D}" dt="2020-07-27T10:22:12.902" v="125" actId="164"/>
          <ac:cxnSpMkLst>
            <pc:docMk/>
            <pc:sldMk cId="3775056660" sldId="273"/>
            <ac:cxnSpMk id="13" creationId="{C21B1B56-C11E-49FF-8C13-F7253FECAED0}"/>
          </ac:cxnSpMkLst>
        </pc:cxnChg>
        <pc:cxnChg chg="add mod">
          <ac:chgData name="Sanyal, Sandipto" userId="ce8b666d-e07a-48aa-9977-3164567db1db" providerId="ADAL" clId="{5997B874-5D0E-443B-89B5-41D8D228F40D}" dt="2020-07-27T10:22:12.902" v="125" actId="164"/>
          <ac:cxnSpMkLst>
            <pc:docMk/>
            <pc:sldMk cId="3775056660" sldId="273"/>
            <ac:cxnSpMk id="20" creationId="{923CA35C-93A6-4F4F-9CFC-5AD65C295405}"/>
          </ac:cxnSpMkLst>
        </pc:cxnChg>
        <pc:cxnChg chg="add del mod">
          <ac:chgData name="Sanyal, Sandipto" userId="ce8b666d-e07a-48aa-9977-3164567db1db" providerId="ADAL" clId="{5997B874-5D0E-443B-89B5-41D8D228F40D}" dt="2020-07-27T09:28:21.900" v="67" actId="478"/>
          <ac:cxnSpMkLst>
            <pc:docMk/>
            <pc:sldMk cId="3775056660" sldId="273"/>
            <ac:cxnSpMk id="24" creationId="{793373C2-F507-4339-8925-AF6469A18E35}"/>
          </ac:cxnSpMkLst>
        </pc:cxnChg>
        <pc:cxnChg chg="add mod">
          <ac:chgData name="Sanyal, Sandipto" userId="ce8b666d-e07a-48aa-9977-3164567db1db" providerId="ADAL" clId="{5997B874-5D0E-443B-89B5-41D8D228F40D}" dt="2020-07-27T10:22:12.902" v="125" actId="164"/>
          <ac:cxnSpMkLst>
            <pc:docMk/>
            <pc:sldMk cId="3775056660" sldId="273"/>
            <ac:cxnSpMk id="34" creationId="{64458815-99C2-4177-8AD9-0814D34943D7}"/>
          </ac:cxnSpMkLst>
        </pc:cxnChg>
        <pc:cxnChg chg="mod">
          <ac:chgData name="Sanyal, Sandipto" userId="ce8b666d-e07a-48aa-9977-3164567db1db" providerId="ADAL" clId="{5997B874-5D0E-443B-89B5-41D8D228F40D}" dt="2020-07-27T16:45:52.792" v="157" actId="14100"/>
          <ac:cxnSpMkLst>
            <pc:docMk/>
            <pc:sldMk cId="3775056660" sldId="273"/>
            <ac:cxnSpMk id="46" creationId="{B18C90A0-D894-4B83-8D4A-6ACDF6B3321D}"/>
          </ac:cxnSpMkLst>
        </pc:cxnChg>
        <pc:cxnChg chg="mod">
          <ac:chgData name="Sanyal, Sandipto" userId="ce8b666d-e07a-48aa-9977-3164567db1db" providerId="ADAL" clId="{5997B874-5D0E-443B-89B5-41D8D228F40D}" dt="2020-07-27T16:45:18.785" v="153" actId="14100"/>
          <ac:cxnSpMkLst>
            <pc:docMk/>
            <pc:sldMk cId="3775056660" sldId="273"/>
            <ac:cxnSpMk id="48" creationId="{56AC2E2C-069D-4E6C-B250-0A299893FD0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FE80F-B011-4E51-A0DF-E6F04418288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2B69A-A8B2-44A1-8C18-5C22AE5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2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34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10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3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1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81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85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053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2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8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90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0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7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655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5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025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22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28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14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66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905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5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49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852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5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182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0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92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0914488-6817-4656-B1B2-4DAFD82FF30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60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rouplens.org/datasets/movielens/" TargetMode="Externa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grouplens.org/datasets/movielens/" TargetMode="Externa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rouplens.org/datasets/movielens/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83864" y="4636008"/>
            <a:ext cx="6574536" cy="2377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64208" y="2587752"/>
            <a:ext cx="1271016" cy="256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Movie Recommendation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GroupLens</a:t>
            </a:r>
            <a:r>
              <a:rPr lang="en-US" dirty="0"/>
              <a:t> Research makes available several datasets of movie ratings by users of their </a:t>
            </a:r>
            <a:r>
              <a:rPr lang="en-US" dirty="0" err="1"/>
              <a:t>MovieLens</a:t>
            </a:r>
            <a:r>
              <a:rPr lang="en-US" dirty="0"/>
              <a:t> website.  See: </a:t>
            </a:r>
            <a:r>
              <a:rPr lang="en-US" dirty="0">
                <a:hlinkClick r:id="rId2"/>
              </a:rPr>
              <a:t>http://grouplens.org/datasets/movielens/</a:t>
            </a:r>
            <a:endParaRPr lang="en-US" dirty="0"/>
          </a:p>
          <a:p>
            <a:r>
              <a:rPr lang="en-US" dirty="0"/>
              <a:t>This data consists of:</a:t>
            </a:r>
          </a:p>
          <a:p>
            <a:pPr lvl="1"/>
            <a:r>
              <a:rPr lang="en-US" dirty="0"/>
              <a:t>User profiles</a:t>
            </a:r>
          </a:p>
          <a:p>
            <a:pPr lvl="1"/>
            <a:r>
              <a:rPr lang="en-US" dirty="0"/>
              <a:t>Movie descriptions</a:t>
            </a:r>
          </a:p>
          <a:p>
            <a:pPr lvl="1"/>
            <a:r>
              <a:rPr lang="en-US" dirty="0"/>
              <a:t>Ratings (lots)</a:t>
            </a:r>
          </a:p>
          <a:p>
            <a:r>
              <a:rPr lang="en-US" dirty="0"/>
              <a:t>We’ll use this data to recommend movies similar to each other.  So, you can make a recommendation like “if you liked this movie, here are the others you might like”.</a:t>
            </a:r>
          </a:p>
          <a:p>
            <a:r>
              <a:rPr lang="en-US" dirty="0"/>
              <a:t>The basic idea is: we look at every case where a user has rated the specified movie, and look at the </a:t>
            </a:r>
            <a:r>
              <a:rPr lang="en-US" i="1" dirty="0"/>
              <a:t>other</a:t>
            </a:r>
            <a:r>
              <a:rPr lang="en-US" dirty="0"/>
              <a:t> movies he has rated.  We select for </a:t>
            </a:r>
            <a:r>
              <a:rPr lang="en-US" i="1" dirty="0"/>
              <a:t>other</a:t>
            </a:r>
            <a:r>
              <a:rPr lang="en-US" dirty="0"/>
              <a:t> movies that are typically given </a:t>
            </a:r>
            <a:r>
              <a:rPr lang="en-US" i="1" dirty="0"/>
              <a:t>about the same rating </a:t>
            </a:r>
            <a:r>
              <a:rPr lang="en-US" dirty="0"/>
              <a:t>as the specified movie.  (We don’t care whether they rate the movie good or bad, just that the ratings are the same.)</a:t>
            </a:r>
          </a:p>
        </p:txBody>
      </p:sp>
    </p:spTree>
    <p:extLst>
      <p:ext uri="{BB962C8B-B14F-4D97-AF65-F5344CB8AC3E}">
        <p14:creationId xmlns:p14="http://schemas.microsoft.com/office/powerpoint/2010/main" val="254368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compute similarities </a:t>
            </a:r>
            <a:br>
              <a:rPr lang="en-US" dirty="0"/>
            </a:br>
            <a:r>
              <a:rPr lang="en-US" dirty="0"/>
              <a:t>(and </a:t>
            </a:r>
            <a:r>
              <a:rPr lang="en-US" dirty="0">
                <a:solidFill>
                  <a:schemeClr val="accent3"/>
                </a:solidFill>
              </a:rPr>
              <a:t>cache </a:t>
            </a:r>
            <a:r>
              <a:rPr lang="en-US" dirty="0"/>
              <a:t>in memory)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using a cosine similarity statistic in this</a:t>
            </a:r>
            <a:br>
              <a:rPr lang="en-US" dirty="0"/>
            </a:br>
            <a:r>
              <a:rPr lang="en-US" dirty="0"/>
              <a:t>example.  You could use something else, like</a:t>
            </a:r>
            <a:br>
              <a:rPr lang="en-US" dirty="0"/>
            </a:br>
            <a:r>
              <a:rPr lang="en-US" dirty="0"/>
              <a:t>a Pearson correlation, to see if you get </a:t>
            </a:r>
            <a:br>
              <a:rPr lang="en-US" dirty="0"/>
            </a:br>
            <a:r>
              <a:rPr lang="en-US" dirty="0"/>
              <a:t>different results!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7962" y="1375163"/>
            <a:ext cx="5038915" cy="3802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\text{similarity} = \cos(\theta) = {\mathbf{A} \cdot \mathbf{B} \over \|\mathbf{A}\| \|\mathbf{B}\|} = \frac{ \sum\limits_{i=1}^{n}{A_i  B_i} }{ \sqrt{\sum\limits_{i=1}^{n}{A_i^2}}  \sqrt{\sum\limits_{i=1}^{n}{B_i^2}} 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875" y="3705097"/>
            <a:ext cx="5187950" cy="118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04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find the desired result, first set some standards of quality for “good”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only want similarities for movies that were rated together at least 50 times.  If two movies have only been rated by the same people a few times, we don’t think the data is reliable.</a:t>
            </a:r>
          </a:p>
          <a:p>
            <a:r>
              <a:rPr lang="en-US" dirty="0"/>
              <a:t>Also, we don’t want to return results that aren’t very similar, so we set a minimum score of 0.97 to identify good matches.</a:t>
            </a:r>
          </a:p>
          <a:p>
            <a:r>
              <a:rPr lang="en-US" dirty="0"/>
              <a:t>You can alter these to try to improve your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3026" y="4925018"/>
            <a:ext cx="8950474" cy="1585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25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get the user’s requested </a:t>
            </a:r>
            <a:r>
              <a:rPr lang="en-US" dirty="0">
                <a:solidFill>
                  <a:schemeClr val="accent3"/>
                </a:solidFill>
              </a:rPr>
              <a:t>movie#</a:t>
            </a:r>
            <a:br>
              <a:rPr lang="en-US" dirty="0"/>
            </a:br>
            <a:r>
              <a:rPr lang="en-US" dirty="0"/>
              <a:t>and filter the results</a:t>
            </a:r>
          </a:p>
        </p:txBody>
      </p:sp>
    </p:spTree>
    <p:extLst>
      <p:ext uri="{BB962C8B-B14F-4D97-AF65-F5344CB8AC3E}">
        <p14:creationId xmlns:p14="http://schemas.microsoft.com/office/powerpoint/2010/main" val="1856227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 “</a:t>
            </a:r>
            <a:r>
              <a:rPr lang="en-US" dirty="0" err="1"/>
              <a:t>namedict</a:t>
            </a:r>
            <a:r>
              <a:rPr lang="en-US" dirty="0"/>
              <a:t>” </a:t>
            </a:r>
            <a:br>
              <a:rPr lang="en-US" dirty="0"/>
            </a:br>
            <a:r>
              <a:rPr lang="en-US" dirty="0"/>
              <a:t>mapping movie# to Movie 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4439" y="2314575"/>
            <a:ext cx="10479628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128" y="5114925"/>
            <a:ext cx="8567909" cy="1243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6231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by score, take the top 10, and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nameDict</a:t>
            </a:r>
            <a:r>
              <a:rPr lang="en-US" dirty="0"/>
              <a:t>, we can print the true name of the movie instead of the ID #.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614" y="3080385"/>
            <a:ext cx="11888006" cy="308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743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this in the Cloudera VM, you’ll need to first download the data:</a:t>
            </a:r>
          </a:p>
          <a:p>
            <a:pPr lvl="1"/>
            <a:r>
              <a:rPr lang="en-US" dirty="0">
                <a:hlinkClick r:id="rId2"/>
              </a:rPr>
              <a:t>http://grouplens.org/datasets/movielens/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Unzip the ml-100k.zip and drag the “ml-100k” folder into your home directory.</a:t>
            </a:r>
            <a:br>
              <a:rPr lang="en-US" dirty="0"/>
            </a:br>
            <a:r>
              <a:rPr lang="en-US" dirty="0"/>
              <a:t>The code expects the files to be found in /home/</a:t>
            </a:r>
            <a:r>
              <a:rPr lang="en-US" dirty="0" err="1"/>
              <a:t>cloudera</a:t>
            </a:r>
            <a:r>
              <a:rPr lang="en-US" dirty="0"/>
              <a:t>/ml-100k/, so you’ll have to change the code if you store the data elsewhere.</a:t>
            </a:r>
          </a:p>
          <a:p>
            <a:r>
              <a:rPr lang="en-US" dirty="0"/>
              <a:t>The number “50” is for the original “Star Wars”; you may choose a different movie if you like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5839460"/>
            <a:ext cx="10606314" cy="469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635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7555F8-8888-43FC-B279-64440E9159DC}"/>
              </a:ext>
            </a:extLst>
          </p:cNvPr>
          <p:cNvGrpSpPr/>
          <p:nvPr/>
        </p:nvGrpSpPr>
        <p:grpSpPr>
          <a:xfrm>
            <a:off x="5666105" y="3477939"/>
            <a:ext cx="2031634" cy="2034170"/>
            <a:chOff x="3806825" y="3477939"/>
            <a:chExt cx="2031634" cy="203417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358E27E-7103-412A-B096-2F3B4C9D6F83}"/>
                </a:ext>
              </a:extLst>
            </p:cNvPr>
            <p:cNvGrpSpPr/>
            <p:nvPr/>
          </p:nvGrpSpPr>
          <p:grpSpPr>
            <a:xfrm>
              <a:off x="3806825" y="3477939"/>
              <a:ext cx="2031634" cy="1764785"/>
              <a:chOff x="114300" y="2813051"/>
              <a:chExt cx="2752725" cy="2391162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1567732-E0DE-47C5-8FE8-4B50BF161C98}"/>
                  </a:ext>
                </a:extLst>
              </p:cNvPr>
              <p:cNvCxnSpPr>
                <a:cxnSpLocks/>
                <a:endCxn id="45" idx="3"/>
              </p:cNvCxnSpPr>
              <p:nvPr/>
            </p:nvCxnSpPr>
            <p:spPr>
              <a:xfrm flipV="1">
                <a:off x="571500" y="2997717"/>
                <a:ext cx="0" cy="17647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9B81CFC4-0655-4D6B-B9AA-DB53A912C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500" y="4762500"/>
                <a:ext cx="20447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7A64C0-F0B3-485F-AF88-F35AA83D6921}"/>
                  </a:ext>
                </a:extLst>
              </p:cNvPr>
              <p:cNvSpPr txBox="1"/>
              <p:nvPr/>
            </p:nvSpPr>
            <p:spPr>
              <a:xfrm>
                <a:off x="2413000" y="4834881"/>
                <a:ext cx="40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2B1B73D-F445-493F-98ED-B5C717521936}"/>
                  </a:ext>
                </a:extLst>
              </p:cNvPr>
              <p:cNvSpPr txBox="1"/>
              <p:nvPr/>
            </p:nvSpPr>
            <p:spPr>
              <a:xfrm>
                <a:off x="114300" y="281305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B18C90A0-D894-4B83-8D4A-6ACDF6B332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726" y="4201145"/>
                <a:ext cx="1348677" cy="5354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A0F96FB-FC3F-437F-8BDD-61F40F023784}"/>
                  </a:ext>
                </a:extLst>
              </p:cNvPr>
              <p:cNvSpPr/>
              <p:nvPr/>
            </p:nvSpPr>
            <p:spPr>
              <a:xfrm>
                <a:off x="1593850" y="3858756"/>
                <a:ext cx="1273175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X(5, 1)</a:t>
                </a:r>
                <a:r>
                  <a:rPr lang="en-US" sz="1100" dirty="0"/>
                  <a:t> 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6AC2E2C-069D-4E6C-B250-0A299893FD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123" y="4704005"/>
                <a:ext cx="1267786" cy="161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1F56117-F691-418B-821B-0148EA1CD26F}"/>
                  </a:ext>
                </a:extLst>
              </p:cNvPr>
              <p:cNvSpPr/>
              <p:nvPr/>
            </p:nvSpPr>
            <p:spPr>
              <a:xfrm>
                <a:off x="1738308" y="4462755"/>
                <a:ext cx="901798" cy="35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Y(4.5,0)</a:t>
                </a:r>
                <a:r>
                  <a:rPr lang="en-US" sz="1100" dirty="0"/>
                  <a:t> </a:t>
                </a: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2B1E2CED-B5D5-4C52-AD96-D8F98B187873}"/>
                  </a:ext>
                </a:extLst>
              </p:cNvPr>
              <p:cNvSpPr/>
              <p:nvPr/>
            </p:nvSpPr>
            <p:spPr>
              <a:xfrm rot="2388519">
                <a:off x="772671" y="4440236"/>
                <a:ext cx="361103" cy="335671"/>
              </a:xfrm>
              <a:prstGeom prst="arc">
                <a:avLst>
                  <a:gd name="adj1" fmla="val 16200000"/>
                  <a:gd name="adj2" fmla="val 956724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77630A4-D844-4894-A608-9BB270F064ED}"/>
                  </a:ext>
                </a:extLst>
              </p:cNvPr>
              <p:cNvSpPr/>
              <p:nvPr/>
            </p:nvSpPr>
            <p:spPr>
              <a:xfrm>
                <a:off x="1116200" y="4397445"/>
                <a:ext cx="34817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sz="1100" b="1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θ</a:t>
                </a:r>
                <a:r>
                  <a:rPr lang="en-US" sz="500" b="1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XY</a:t>
                </a:r>
                <a:endParaRPr lang="en-US" sz="500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A18BA11-ED06-4807-BE0C-FECFC8400382}"/>
                </a:ext>
              </a:extLst>
            </p:cNvPr>
            <p:cNvSpPr txBox="1"/>
            <p:nvPr/>
          </p:nvSpPr>
          <p:spPr>
            <a:xfrm>
              <a:off x="4129222" y="5173555"/>
              <a:ext cx="1633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Vector representation of case (vi)</a:t>
              </a:r>
            </a:p>
            <a:p>
              <a:r>
                <a:rPr lang="en-US" sz="800" dirty="0"/>
                <a:t>Figure Not drawn to scale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1592D1-DB4F-40F7-B09A-799FD09A4F10}"/>
              </a:ext>
            </a:extLst>
          </p:cNvPr>
          <p:cNvGrpSpPr/>
          <p:nvPr/>
        </p:nvGrpSpPr>
        <p:grpSpPr>
          <a:xfrm>
            <a:off x="3250123" y="3477939"/>
            <a:ext cx="1996485" cy="2034170"/>
            <a:chOff x="3806825" y="3477939"/>
            <a:chExt cx="1996485" cy="203417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B5ACD47-A61D-484A-B551-0CE848095878}"/>
                </a:ext>
              </a:extLst>
            </p:cNvPr>
            <p:cNvGrpSpPr/>
            <p:nvPr/>
          </p:nvGrpSpPr>
          <p:grpSpPr>
            <a:xfrm>
              <a:off x="3806825" y="3477939"/>
              <a:ext cx="1996485" cy="1764785"/>
              <a:chOff x="114300" y="2813051"/>
              <a:chExt cx="2705100" cy="2391162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9FC60E7-7122-4C1A-99C2-DFFD90534E2E}"/>
                  </a:ext>
                </a:extLst>
              </p:cNvPr>
              <p:cNvCxnSpPr>
                <a:cxnSpLocks/>
                <a:endCxn id="36" idx="3"/>
              </p:cNvCxnSpPr>
              <p:nvPr/>
            </p:nvCxnSpPr>
            <p:spPr>
              <a:xfrm flipV="1">
                <a:off x="571500" y="2997717"/>
                <a:ext cx="0" cy="17647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745184B-BC54-405E-BFA5-C433FADB4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500" y="4762500"/>
                <a:ext cx="20447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54D19A-6B09-4F60-8461-484176DC6E35}"/>
                  </a:ext>
                </a:extLst>
              </p:cNvPr>
              <p:cNvSpPr txBox="1"/>
              <p:nvPr/>
            </p:nvSpPr>
            <p:spPr>
              <a:xfrm>
                <a:off x="2413000" y="4834881"/>
                <a:ext cx="40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B4802CD-BD8F-4104-9C4B-992B91C637B9}"/>
                  </a:ext>
                </a:extLst>
              </p:cNvPr>
              <p:cNvSpPr txBox="1"/>
              <p:nvPr/>
            </p:nvSpPr>
            <p:spPr>
              <a:xfrm>
                <a:off x="114300" y="281305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F5D2E48-226C-4399-AB99-3378E292ED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726" y="3580365"/>
                <a:ext cx="1017124" cy="11562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57D1F71-F9F5-4140-A1EF-0C89DCD15F23}"/>
                  </a:ext>
                </a:extLst>
              </p:cNvPr>
              <p:cNvSpPr/>
              <p:nvPr/>
            </p:nvSpPr>
            <p:spPr>
              <a:xfrm>
                <a:off x="1495005" y="3225901"/>
                <a:ext cx="1273175" cy="354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X(5, 4)</a:t>
                </a:r>
                <a:r>
                  <a:rPr lang="en-US" sz="1100" dirty="0"/>
                  <a:t> 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35D6266-D9FD-4A8A-8BF6-F711C97762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123" y="4710408"/>
                <a:ext cx="765630" cy="97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32AEFED-0619-478C-AEEA-A4E15AD0F0B9}"/>
                  </a:ext>
                </a:extLst>
              </p:cNvPr>
              <p:cNvSpPr/>
              <p:nvPr/>
            </p:nvSpPr>
            <p:spPr>
              <a:xfrm>
                <a:off x="1366723" y="4471959"/>
                <a:ext cx="901798" cy="3544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Y(1.5,0)</a:t>
                </a:r>
                <a:r>
                  <a:rPr lang="en-US" sz="1100" dirty="0"/>
                  <a:t> </a:t>
                </a:r>
              </a:p>
            </p:txBody>
          </p: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A543D474-46CE-4F9C-BEC3-17FC7A6D704B}"/>
                  </a:ext>
                </a:extLst>
              </p:cNvPr>
              <p:cNvSpPr/>
              <p:nvPr/>
            </p:nvSpPr>
            <p:spPr>
              <a:xfrm rot="2388519">
                <a:off x="532552" y="4440235"/>
                <a:ext cx="361103" cy="335671"/>
              </a:xfrm>
              <a:prstGeom prst="arc">
                <a:avLst>
                  <a:gd name="adj1" fmla="val 16200000"/>
                  <a:gd name="adj2" fmla="val 956724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CC61B0F-54BE-4283-9F96-7329F34F2E5C}"/>
                  </a:ext>
                </a:extLst>
              </p:cNvPr>
              <p:cNvSpPr/>
              <p:nvPr/>
            </p:nvSpPr>
            <p:spPr>
              <a:xfrm>
                <a:off x="845436" y="4357120"/>
                <a:ext cx="34817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sz="1100" b="1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θ</a:t>
                </a:r>
                <a:r>
                  <a:rPr lang="en-US" sz="500" b="1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XY</a:t>
                </a:r>
                <a:endParaRPr lang="en-US" sz="50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25751D-CCAA-4293-ADFA-315B6A2617CD}"/>
                </a:ext>
              </a:extLst>
            </p:cNvPr>
            <p:cNvSpPr txBox="1"/>
            <p:nvPr/>
          </p:nvSpPr>
          <p:spPr>
            <a:xfrm>
              <a:off x="4129222" y="5173555"/>
              <a:ext cx="1633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Vector representation of case (iv)</a:t>
              </a:r>
            </a:p>
            <a:p>
              <a:r>
                <a:rPr lang="en-US" sz="800" dirty="0"/>
                <a:t>Figure Not drawn to scale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FF15532-1C69-42E7-9FAB-969EAB086F51}"/>
              </a:ext>
            </a:extLst>
          </p:cNvPr>
          <p:cNvGrpSpPr/>
          <p:nvPr/>
        </p:nvGrpSpPr>
        <p:grpSpPr>
          <a:xfrm>
            <a:off x="114300" y="3294453"/>
            <a:ext cx="2409823" cy="2197141"/>
            <a:chOff x="114300" y="3294453"/>
            <a:chExt cx="2409823" cy="219714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758761C-DAA0-41CE-9759-66BF6A37993C}"/>
                </a:ext>
              </a:extLst>
            </p:cNvPr>
            <p:cNvGrpSpPr/>
            <p:nvPr/>
          </p:nvGrpSpPr>
          <p:grpSpPr>
            <a:xfrm>
              <a:off x="114300" y="3294453"/>
              <a:ext cx="2409823" cy="1909760"/>
              <a:chOff x="114300" y="2813051"/>
              <a:chExt cx="3017278" cy="2391162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DDCF7C0-5E29-49A7-ADA7-DEA82F97C394}"/>
                  </a:ext>
                </a:extLst>
              </p:cNvPr>
              <p:cNvCxnSpPr>
                <a:cxnSpLocks/>
                <a:endCxn id="19" idx="3"/>
              </p:cNvCxnSpPr>
              <p:nvPr/>
            </p:nvCxnSpPr>
            <p:spPr>
              <a:xfrm flipV="1">
                <a:off x="571500" y="2997717"/>
                <a:ext cx="0" cy="17647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21B1B56-C11E-49FF-8C13-F7253FECA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500" y="4762500"/>
                <a:ext cx="20447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5F51C4-588D-4BDC-BCE6-50A5FEB64137}"/>
                  </a:ext>
                </a:extLst>
              </p:cNvPr>
              <p:cNvSpPr txBox="1"/>
              <p:nvPr/>
            </p:nvSpPr>
            <p:spPr>
              <a:xfrm>
                <a:off x="2413000" y="4834881"/>
                <a:ext cx="40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087D86-11C1-485A-9F14-18FDB70E533E}"/>
                  </a:ext>
                </a:extLst>
              </p:cNvPr>
              <p:cNvSpPr txBox="1"/>
              <p:nvPr/>
            </p:nvSpPr>
            <p:spPr>
              <a:xfrm>
                <a:off x="114300" y="281305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23CA35C-93A6-4F4F-9CFC-5AD65C2954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2363" y="3401716"/>
                <a:ext cx="314325" cy="4783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A6AA99E-741B-458A-A355-FFDEE8ABD0C5}"/>
                  </a:ext>
                </a:extLst>
              </p:cNvPr>
              <p:cNvSpPr/>
              <p:nvPr/>
            </p:nvSpPr>
            <p:spPr>
              <a:xfrm>
                <a:off x="1436688" y="3144670"/>
                <a:ext cx="1273175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X(r1m1, r2m1)</a:t>
                </a:r>
                <a:r>
                  <a:rPr lang="en-US" sz="1100" dirty="0"/>
                  <a:t> 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4458815-99C2-4177-8AD9-0814D3494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394" y="3883257"/>
                <a:ext cx="954881" cy="2538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93FD07B-6586-44AC-8657-6EAD9401F155}"/>
                  </a:ext>
                </a:extLst>
              </p:cNvPr>
              <p:cNvSpPr/>
              <p:nvPr/>
            </p:nvSpPr>
            <p:spPr>
              <a:xfrm>
                <a:off x="2073275" y="3983684"/>
                <a:ext cx="105830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10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Y(r1m2, r2m2)</a:t>
                </a:r>
                <a:r>
                  <a:rPr lang="en-US" sz="1100" dirty="0"/>
                  <a:t> </a:t>
                </a:r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91047800-78D2-4286-A91F-4775785FFF3D}"/>
                  </a:ext>
                </a:extLst>
              </p:cNvPr>
              <p:cNvSpPr/>
              <p:nvPr/>
            </p:nvSpPr>
            <p:spPr>
              <a:xfrm rot="2388519">
                <a:off x="994702" y="3619261"/>
                <a:ext cx="361103" cy="335670"/>
              </a:xfrm>
              <a:prstGeom prst="arc">
                <a:avLst>
                  <a:gd name="adj1" fmla="val 16200000"/>
                  <a:gd name="adj2" fmla="val 956724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CA594BA-C232-4272-8587-8E2D1EC6A8D9}"/>
                  </a:ext>
                </a:extLst>
              </p:cNvPr>
              <p:cNvSpPr/>
              <p:nvPr/>
            </p:nvSpPr>
            <p:spPr>
              <a:xfrm>
                <a:off x="1293955" y="3654689"/>
                <a:ext cx="34817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sz="1100" b="1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θ</a:t>
                </a:r>
                <a:r>
                  <a:rPr lang="en-US" sz="500" b="1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XY</a:t>
                </a:r>
                <a:endParaRPr lang="en-US" sz="500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6CF5C0F-8BBA-4503-A8B4-2AEC2E029843}"/>
                </a:ext>
              </a:extLst>
            </p:cNvPr>
            <p:cNvSpPr txBox="1"/>
            <p:nvPr/>
          </p:nvSpPr>
          <p:spPr>
            <a:xfrm>
              <a:off x="248154" y="5153040"/>
              <a:ext cx="2095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Vector representation of cosine similarity logic</a:t>
              </a:r>
            </a:p>
            <a:p>
              <a:r>
                <a:rPr lang="en-US" sz="800" dirty="0"/>
                <a:t>Figure Not drawn to scale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05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and test the code locally, we’ll use the </a:t>
            </a:r>
            <a:r>
              <a:rPr lang="en-US" dirty="0" err="1"/>
              <a:t>MovieLens</a:t>
            </a:r>
            <a:r>
              <a:rPr lang="en-US" dirty="0"/>
              <a:t> 100K Dataset, featuring 100,000 ratings from 1000 users on 1700 movies.</a:t>
            </a:r>
          </a:p>
          <a:p>
            <a:r>
              <a:rPr lang="en-US" dirty="0"/>
              <a:t>Then we’ll scale up to an Amazon Web Services cluster to analyze the </a:t>
            </a:r>
            <a:r>
              <a:rPr lang="en-US" dirty="0" err="1"/>
              <a:t>MovieLens</a:t>
            </a:r>
            <a:r>
              <a:rPr lang="en-US" dirty="0"/>
              <a:t> 10M dataset, featuring 1 million ratings from 6000 users on 4000 movies.  </a:t>
            </a:r>
          </a:p>
          <a:p>
            <a:r>
              <a:rPr lang="en-US" dirty="0"/>
              <a:t>Download the datasets from: </a:t>
            </a:r>
            <a:r>
              <a:rPr lang="en-US" dirty="0">
                <a:hlinkClick r:id="rId2"/>
              </a:rPr>
              <a:t>http://grouplens.org/datasets/movielens/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5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58288" y="3714750"/>
            <a:ext cx="1271587" cy="3286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15113" y="4029075"/>
            <a:ext cx="1257300" cy="300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29538" y="2286000"/>
            <a:ext cx="814387" cy="462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57575" y="2286000"/>
            <a:ext cx="857250" cy="44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100k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534335" cy="4023360"/>
          </a:xfrm>
        </p:spPr>
        <p:txBody>
          <a:bodyPr/>
          <a:lstStyle/>
          <a:p>
            <a:r>
              <a:rPr lang="en-US" dirty="0"/>
              <a:t>We’ll need two files: </a:t>
            </a:r>
            <a:r>
              <a:rPr lang="en-US" dirty="0" err="1"/>
              <a:t>u.data</a:t>
            </a:r>
            <a:r>
              <a:rPr lang="en-US" dirty="0"/>
              <a:t> which contains the ratings, and </a:t>
            </a:r>
            <a:r>
              <a:rPr lang="en-US" dirty="0" err="1"/>
              <a:t>u.item</a:t>
            </a:r>
            <a:r>
              <a:rPr lang="en-US" dirty="0"/>
              <a:t> which gives the movie information.  We’ll only use </a:t>
            </a:r>
            <a:r>
              <a:rPr lang="en-US" dirty="0" err="1"/>
              <a:t>u.item</a:t>
            </a:r>
            <a:r>
              <a:rPr lang="en-US" dirty="0"/>
              <a:t> to look up the real names of the movies; most of our code works on the ratings data.</a:t>
            </a:r>
          </a:p>
          <a:p>
            <a:pPr marL="5086350" indent="-90488"/>
            <a:r>
              <a:rPr lang="en-US" dirty="0"/>
              <a:t>The corresponding files in the </a:t>
            </a:r>
            <a:r>
              <a:rPr lang="en-US" dirty="0" err="1"/>
              <a:t>MovieLens</a:t>
            </a:r>
            <a:r>
              <a:rPr lang="en-US" dirty="0"/>
              <a:t> 1M dataset are ratings.dat and movies.dat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7612" y="5000625"/>
            <a:ext cx="7734301" cy="17287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862" y="3350419"/>
            <a:ext cx="3753750" cy="20086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177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 (in a nutshell)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Read the data and map it to (user, (</a:t>
            </a:r>
            <a:r>
              <a:rPr lang="en-US" dirty="0" err="1"/>
              <a:t>movie,rating</a:t>
            </a:r>
            <a:r>
              <a:rPr lang="en-US" dirty="0"/>
              <a:t>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Self-join for each user to get all combinations of movie ratings by the user:</a:t>
            </a:r>
            <a:br>
              <a:rPr lang="en-US" dirty="0"/>
            </a:br>
            <a:r>
              <a:rPr lang="en-US" dirty="0"/>
              <a:t>(user, ((</a:t>
            </a:r>
            <a:r>
              <a:rPr lang="en-US" dirty="0" err="1"/>
              <a:t>movie,rating</a:t>
            </a:r>
            <a:r>
              <a:rPr lang="en-US" dirty="0"/>
              <a:t>),(</a:t>
            </a:r>
            <a:r>
              <a:rPr lang="en-US" dirty="0" err="1"/>
              <a:t>movie,rating</a:t>
            </a:r>
            <a:r>
              <a:rPr lang="en-US" dirty="0"/>
              <a:t>))</a:t>
            </a:r>
          </a:p>
          <a:p>
            <a:pPr marL="630936" lvl="1" indent="-457200"/>
            <a:r>
              <a:rPr lang="en-US" dirty="0"/>
              <a:t>Every user rated at least 20 movies, so this blows up the data to huge 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Remove duplicates from the self-join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Key by every combination of movies that were rated together:</a:t>
            </a:r>
            <a:br>
              <a:rPr lang="en-US" dirty="0"/>
            </a:br>
            <a:r>
              <a:rPr lang="en-US" dirty="0"/>
              <a:t>((movie1,movie2),(rating1,rating2))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Group pairs of ratings by pairs of movies: ((m1,m2),((r1,r2),(r1,r2),…,(r1,r2)))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statistical similarity for each pair: ((m1,m2),(</a:t>
            </a:r>
            <a:r>
              <a:rPr lang="en-US" dirty="0" err="1"/>
              <a:t>score,numPairs</a:t>
            </a:r>
            <a:r>
              <a:rPr lang="en-US" dirty="0"/>
              <a:t>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 and sort the top ten similarities to a movie requested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32570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7512" y="585216"/>
            <a:ext cx="4992902" cy="2671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55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Self-join</a:t>
            </a:r>
          </a:p>
        </p:txBody>
      </p:sp>
      <p:sp>
        <p:nvSpPr>
          <p:cNvPr id="3" name="Rectangle 2"/>
          <p:cNvSpPr/>
          <p:nvPr/>
        </p:nvSpPr>
        <p:spPr>
          <a:xfrm>
            <a:off x="2036716" y="5284110"/>
            <a:ext cx="2551176" cy="1024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(user1, (movie1,rating1))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(user1, (movie2,rating2))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(user1, (movie3,rating3))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9360" y="3683910"/>
            <a:ext cx="4181856" cy="2624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(user1, (movie1,rating1), (movie1,rating1))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(user1, (movie1,rating1), (movie2,rating2))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(user1, (movie1,rating1), (movie3,rating3))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(user1, (movie2,rating2), (movie1,rating1))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(user1, (movie2,rating2), (movie2,rating2))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(user1, (movie2,rating2), (movie3,rating3))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(user1, (movie3,rating3), (movie1,rating1))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(user1, (movie3,rating3), (movie2,rating2))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(user1, (movie3,rating3), (movie3,rating3))</a:t>
            </a:r>
          </a:p>
        </p:txBody>
      </p:sp>
      <p:sp>
        <p:nvSpPr>
          <p:cNvPr id="6" name="Right Arrow 5"/>
          <p:cNvSpPr/>
          <p:nvPr/>
        </p:nvSpPr>
        <p:spPr>
          <a:xfrm rot="20244227">
            <a:off x="4849255" y="5107695"/>
            <a:ext cx="1198744" cy="55554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164" y="3698390"/>
            <a:ext cx="6007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This self-join is a Cartesian product, so it blows up very quickly.  If a user has rated three movies, those three rows of the “ratings” RDD will become nine rows of the “</a:t>
            </a:r>
            <a:r>
              <a:rPr lang="en-US" dirty="0" err="1">
                <a:solidFill>
                  <a:schemeClr val="accent2"/>
                </a:solidFill>
              </a:rPr>
              <a:t>joinedRatings</a:t>
            </a:r>
            <a:r>
              <a:rPr lang="en-US" dirty="0">
                <a:solidFill>
                  <a:schemeClr val="accent2"/>
                </a:solidFill>
              </a:rPr>
              <a:t>” RDD.  This is the biggest limit on the performance of our algorithm.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7632" y="6392672"/>
            <a:ext cx="7063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But in this dataset, every user has rated at least 20 movies!</a:t>
            </a:r>
          </a:p>
        </p:txBody>
      </p:sp>
    </p:spTree>
    <p:extLst>
      <p:ext uri="{BB962C8B-B14F-4D97-AF65-F5344CB8AC3E}">
        <p14:creationId xmlns:p14="http://schemas.microsoft.com/office/powerpoint/2010/main" val="319194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might have the same two movies joined in both orders, or a movie joined to itself, for example:</a:t>
            </a:r>
          </a:p>
          <a:p>
            <a:pPr lvl="1"/>
            <a:r>
              <a:rPr lang="en-US" dirty="0"/>
              <a:t>(user, ((100,5),(200,4)))</a:t>
            </a:r>
          </a:p>
          <a:p>
            <a:pPr lvl="1"/>
            <a:r>
              <a:rPr lang="en-US" dirty="0"/>
              <a:t>(user, ((200,4),(100,5)))</a:t>
            </a:r>
          </a:p>
          <a:p>
            <a:pPr lvl="1"/>
            <a:r>
              <a:rPr lang="en-US" dirty="0"/>
              <a:t>(user, ((100,5),(100,5)))</a:t>
            </a:r>
          </a:p>
          <a:p>
            <a:pPr lvl="1"/>
            <a:r>
              <a:rPr lang="en-US" dirty="0"/>
              <a:t>(user, ((200,4),(200,4)))</a:t>
            </a:r>
          </a:p>
          <a:p>
            <a:r>
              <a:rPr lang="en-US" dirty="0"/>
              <a:t>Remove duplicates by filtering for the condition where movie1 &lt; movie2: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8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Re-key by movie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Re-organize the data as K-V pairs where the pair of two movies is the key, and pair of ratings is the value: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1626" y="3343275"/>
            <a:ext cx="7799543" cy="1471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8749" y="5369242"/>
            <a:ext cx="9192253" cy="940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786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group all ratings pairs for each movie pair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1832" y="4544568"/>
            <a:ext cx="10076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is that for every combination of movies, we now have a grouped dataset of ratings by different users.  We can analyze this data statistically, for example by computing the correlation, to “score” each pair of movies.  EG:</a:t>
            </a:r>
          </a:p>
          <a:p>
            <a:endParaRPr lang="en-US" dirty="0"/>
          </a:p>
          <a:p>
            <a:r>
              <a:rPr lang="en-US" sz="2400" dirty="0"/>
              <a:t>( </a:t>
            </a:r>
            <a:r>
              <a:rPr lang="en-US" sz="2400" dirty="0">
                <a:solidFill>
                  <a:schemeClr val="accent3"/>
                </a:solidFill>
              </a:rPr>
              <a:t>(movie1,movie2)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((rating1,rating2),(rating1,rating2),…,(rating1,rating2),…) 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7533992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gr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9D98676D67914685FA91FBFE94ACB9" ma:contentTypeVersion="12" ma:contentTypeDescription="Create a new document." ma:contentTypeScope="" ma:versionID="1b1657c1d11b653a2f373c4330e415c5">
  <xsd:schema xmlns:xsd="http://www.w3.org/2001/XMLSchema" xmlns:xs="http://www.w3.org/2001/XMLSchema" xmlns:p="http://schemas.microsoft.com/office/2006/metadata/properties" xmlns:ns3="d9c1849d-a706-4e2b-ae34-29461fb1f9c0" xmlns:ns4="530da677-1ce4-40ee-8b76-51952093fd1c" targetNamespace="http://schemas.microsoft.com/office/2006/metadata/properties" ma:root="true" ma:fieldsID="b943f95e46daeaca97497ebf3ba83f4e" ns3:_="" ns4:_="">
    <xsd:import namespace="d9c1849d-a706-4e2b-ae34-29461fb1f9c0"/>
    <xsd:import namespace="530da677-1ce4-40ee-8b76-51952093fd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1849d-a706-4e2b-ae34-29461fb1f9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0da677-1ce4-40ee-8b76-51952093fd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BB215F-6DA5-4950-BF23-384492C139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770789-ACDD-4731-A888-2E83696C55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c1849d-a706-4e2b-ae34-29461fb1f9c0"/>
    <ds:schemaRef ds:uri="530da677-1ce4-40ee-8b76-51952093fd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D071CA-6045-4C14-AAEA-DCFC83498AEB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d9c1849d-a706-4e2b-ae34-29461fb1f9c0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530da677-1ce4-40ee-8b76-51952093fd1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2972</TotalTime>
  <Words>976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Tw Cen MT</vt:lpstr>
      <vt:lpstr>Tw Cen MT Condensed</vt:lpstr>
      <vt:lpstr>Wingdings 2</vt:lpstr>
      <vt:lpstr>Wingdings 3</vt:lpstr>
      <vt:lpstr>HDOfficeLightV0</vt:lpstr>
      <vt:lpstr>1_HDOfficeLightV0</vt:lpstr>
      <vt:lpstr>Integral</vt:lpstr>
      <vt:lpstr>A Movie Recommendation program</vt:lpstr>
      <vt:lpstr>datasets</vt:lpstr>
      <vt:lpstr>Movielens 100k</vt:lpstr>
      <vt:lpstr>The plan (in a nutshell)</vt:lpstr>
      <vt:lpstr>Read the data</vt:lpstr>
      <vt:lpstr>Self-join</vt:lpstr>
      <vt:lpstr>Remove duplicates</vt:lpstr>
      <vt:lpstr>Re-key by movie pair</vt:lpstr>
      <vt:lpstr>Now group all ratings pairs for each movie pair</vt:lpstr>
      <vt:lpstr>Finally, compute similarities  (and cache in memory)</vt:lpstr>
      <vt:lpstr>To find the desired result, first set some standards of quality for “good” matches</vt:lpstr>
      <vt:lpstr>Now, get the user’s requested movie# and filter the results</vt:lpstr>
      <vt:lpstr>Generate a “namedict”  mapping movie# to Movie Name</vt:lpstr>
      <vt:lpstr>Sort by score, take the top 10, and print</vt:lpstr>
      <vt:lpstr>Run the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Movie Recommendation program</dc:title>
  <dc:creator>Sanyal, Sandipto</dc:creator>
  <cp:lastModifiedBy>Sanyal, Sandipto</cp:lastModifiedBy>
  <cp:revision>173</cp:revision>
  <dcterms:created xsi:type="dcterms:W3CDTF">2016-03-08T02:04:33Z</dcterms:created>
  <dcterms:modified xsi:type="dcterms:W3CDTF">2020-07-28T04:51:11Z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0x0101000F9D98676D67914685FA91FBFE94ACB9</vt:lpwstr>
  </property>
</Properties>
</file>