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ACA871-0592-48A6-8119-5AD5B5457705}" v="66" dt="2020-05-31T19:05:10.9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 autoAdjust="0"/>
    <p:restoredTop sz="94660"/>
  </p:normalViewPr>
  <p:slideViewPr>
    <p:cSldViewPr snapToGrid="0">
      <p:cViewPr>
        <p:scale>
          <a:sx n="66" d="100"/>
          <a:sy n="66" d="100"/>
        </p:scale>
        <p:origin x="1531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yal, Sandipto" userId="ce8b666d-e07a-48aa-9977-3164567db1db" providerId="ADAL" clId="{06ACA871-0592-48A6-8119-5AD5B5457705}"/>
    <pc:docChg chg="undo redo custSel addSld modSld">
      <pc:chgData name="Sanyal, Sandipto" userId="ce8b666d-e07a-48aa-9977-3164567db1db" providerId="ADAL" clId="{06ACA871-0592-48A6-8119-5AD5B5457705}" dt="2020-05-31T19:22:44.008" v="192" actId="14100"/>
      <pc:docMkLst>
        <pc:docMk/>
      </pc:docMkLst>
      <pc:sldChg chg="addSp delSp modSp add">
        <pc:chgData name="Sanyal, Sandipto" userId="ce8b666d-e07a-48aa-9977-3164567db1db" providerId="ADAL" clId="{06ACA871-0592-48A6-8119-5AD5B5457705}" dt="2020-05-31T19:22:44.008" v="192" actId="14100"/>
        <pc:sldMkLst>
          <pc:docMk/>
          <pc:sldMk cId="379226732" sldId="256"/>
        </pc:sldMkLst>
        <pc:spChg chg="del">
          <ac:chgData name="Sanyal, Sandipto" userId="ce8b666d-e07a-48aa-9977-3164567db1db" providerId="ADAL" clId="{06ACA871-0592-48A6-8119-5AD5B5457705}" dt="2020-05-31T18:01:06.724" v="1" actId="478"/>
          <ac:spMkLst>
            <pc:docMk/>
            <pc:sldMk cId="379226732" sldId="256"/>
            <ac:spMk id="2" creationId="{0D5740F3-4A8D-4A43-8C59-71267DB8D157}"/>
          </ac:spMkLst>
        </pc:spChg>
        <pc:spChg chg="del">
          <ac:chgData name="Sanyal, Sandipto" userId="ce8b666d-e07a-48aa-9977-3164567db1db" providerId="ADAL" clId="{06ACA871-0592-48A6-8119-5AD5B5457705}" dt="2020-05-31T18:01:06.724" v="1" actId="478"/>
          <ac:spMkLst>
            <pc:docMk/>
            <pc:sldMk cId="379226732" sldId="256"/>
            <ac:spMk id="3" creationId="{9AE9C9D3-79E4-4677-BF32-F98CC691F5DE}"/>
          </ac:spMkLst>
        </pc:spChg>
        <pc:spChg chg="add mod">
          <ac:chgData name="Sanyal, Sandipto" userId="ce8b666d-e07a-48aa-9977-3164567db1db" providerId="ADAL" clId="{06ACA871-0592-48A6-8119-5AD5B5457705}" dt="2020-05-31T18:01:36.203" v="28" actId="255"/>
          <ac:spMkLst>
            <pc:docMk/>
            <pc:sldMk cId="379226732" sldId="256"/>
            <ac:spMk id="4" creationId="{E621210E-23DF-4B7A-AC87-51152E95E34E}"/>
          </ac:spMkLst>
        </pc:spChg>
        <pc:spChg chg="add mod">
          <ac:chgData name="Sanyal, Sandipto" userId="ce8b666d-e07a-48aa-9977-3164567db1db" providerId="ADAL" clId="{06ACA871-0592-48A6-8119-5AD5B5457705}" dt="2020-05-31T19:20:55.239" v="186" actId="14100"/>
          <ac:spMkLst>
            <pc:docMk/>
            <pc:sldMk cId="379226732" sldId="256"/>
            <ac:spMk id="6" creationId="{5434ECE8-4E63-4464-885C-1B3E3980A67B}"/>
          </ac:spMkLst>
        </pc:spChg>
        <pc:spChg chg="add mod">
          <ac:chgData name="Sanyal, Sandipto" userId="ce8b666d-e07a-48aa-9977-3164567db1db" providerId="ADAL" clId="{06ACA871-0592-48A6-8119-5AD5B5457705}" dt="2020-05-31T18:03:25.993" v="52" actId="571"/>
          <ac:spMkLst>
            <pc:docMk/>
            <pc:sldMk cId="379226732" sldId="256"/>
            <ac:spMk id="8" creationId="{9ACEF1C7-FAA3-4758-B2C4-780B4B6DBFD4}"/>
          </ac:spMkLst>
        </pc:spChg>
        <pc:spChg chg="add mod">
          <ac:chgData name="Sanyal, Sandipto" userId="ce8b666d-e07a-48aa-9977-3164567db1db" providerId="ADAL" clId="{06ACA871-0592-48A6-8119-5AD5B5457705}" dt="2020-05-31T18:03:34.559" v="54" actId="571"/>
          <ac:spMkLst>
            <pc:docMk/>
            <pc:sldMk cId="379226732" sldId="256"/>
            <ac:spMk id="10" creationId="{66AACB9F-C33B-4ACE-B08F-CF50D88AB305}"/>
          </ac:spMkLst>
        </pc:spChg>
        <pc:spChg chg="add mod">
          <ac:chgData name="Sanyal, Sandipto" userId="ce8b666d-e07a-48aa-9977-3164567db1db" providerId="ADAL" clId="{06ACA871-0592-48A6-8119-5AD5B5457705}" dt="2020-05-31T19:20:57.295" v="187" actId="14100"/>
          <ac:spMkLst>
            <pc:docMk/>
            <pc:sldMk cId="379226732" sldId="256"/>
            <ac:spMk id="11" creationId="{C0D76AA0-3DB2-4878-8632-CB14EE813136}"/>
          </ac:spMkLst>
        </pc:spChg>
        <pc:spChg chg="add mod">
          <ac:chgData name="Sanyal, Sandipto" userId="ce8b666d-e07a-48aa-9977-3164567db1db" providerId="ADAL" clId="{06ACA871-0592-48A6-8119-5AD5B5457705}" dt="2020-05-31T18:05:44.528" v="84" actId="164"/>
          <ac:spMkLst>
            <pc:docMk/>
            <pc:sldMk cId="379226732" sldId="256"/>
            <ac:spMk id="12" creationId="{DD10079B-06BD-4945-BA50-C8F7EE196DD2}"/>
          </ac:spMkLst>
        </pc:spChg>
        <pc:spChg chg="add mod">
          <ac:chgData name="Sanyal, Sandipto" userId="ce8b666d-e07a-48aa-9977-3164567db1db" providerId="ADAL" clId="{06ACA871-0592-48A6-8119-5AD5B5457705}" dt="2020-05-31T19:21:02.472" v="188" actId="14100"/>
          <ac:spMkLst>
            <pc:docMk/>
            <pc:sldMk cId="379226732" sldId="256"/>
            <ac:spMk id="13" creationId="{B1A563CE-BE84-4C61-AD21-C9599BC27A9C}"/>
          </ac:spMkLst>
        </pc:spChg>
        <pc:spChg chg="add mod">
          <ac:chgData name="Sanyal, Sandipto" userId="ce8b666d-e07a-48aa-9977-3164567db1db" providerId="ADAL" clId="{06ACA871-0592-48A6-8119-5AD5B5457705}" dt="2020-05-31T19:21:04.624" v="189" actId="14100"/>
          <ac:spMkLst>
            <pc:docMk/>
            <pc:sldMk cId="379226732" sldId="256"/>
            <ac:spMk id="14" creationId="{E1879B0B-8ADE-4DA6-9B3F-AFE59BB4A6C6}"/>
          </ac:spMkLst>
        </pc:spChg>
        <pc:spChg chg="add mod">
          <ac:chgData name="Sanyal, Sandipto" userId="ce8b666d-e07a-48aa-9977-3164567db1db" providerId="ADAL" clId="{06ACA871-0592-48A6-8119-5AD5B5457705}" dt="2020-05-31T19:21:08.455" v="190" actId="14100"/>
          <ac:spMkLst>
            <pc:docMk/>
            <pc:sldMk cId="379226732" sldId="256"/>
            <ac:spMk id="15" creationId="{C2BBC3B9-BB5D-4A76-B8FC-5E51BD3DC64D}"/>
          </ac:spMkLst>
        </pc:spChg>
        <pc:spChg chg="add mod">
          <ac:chgData name="Sanyal, Sandipto" userId="ce8b666d-e07a-48aa-9977-3164567db1db" providerId="ADAL" clId="{06ACA871-0592-48A6-8119-5AD5B5457705}" dt="2020-05-31T18:04:21.506" v="63" actId="571"/>
          <ac:spMkLst>
            <pc:docMk/>
            <pc:sldMk cId="379226732" sldId="256"/>
            <ac:spMk id="16" creationId="{BF14EA21-E692-4127-A86B-AAB0E1203D83}"/>
          </ac:spMkLst>
        </pc:spChg>
        <pc:spChg chg="add mod">
          <ac:chgData name="Sanyal, Sandipto" userId="ce8b666d-e07a-48aa-9977-3164567db1db" providerId="ADAL" clId="{06ACA871-0592-48A6-8119-5AD5B5457705}" dt="2020-05-31T18:04:21.506" v="63" actId="571"/>
          <ac:spMkLst>
            <pc:docMk/>
            <pc:sldMk cId="379226732" sldId="256"/>
            <ac:spMk id="17" creationId="{1B4C8FFD-B6A4-477B-8AB0-C7495D915CDF}"/>
          </ac:spMkLst>
        </pc:spChg>
        <pc:spChg chg="add mod">
          <ac:chgData name="Sanyal, Sandipto" userId="ce8b666d-e07a-48aa-9977-3164567db1db" providerId="ADAL" clId="{06ACA871-0592-48A6-8119-5AD5B5457705}" dt="2020-05-31T18:04:27.482" v="65" actId="571"/>
          <ac:spMkLst>
            <pc:docMk/>
            <pc:sldMk cId="379226732" sldId="256"/>
            <ac:spMk id="19" creationId="{FC54D65B-9939-4508-BEF7-AEF28C9274FD}"/>
          </ac:spMkLst>
        </pc:spChg>
        <pc:spChg chg="add mod">
          <ac:chgData name="Sanyal, Sandipto" userId="ce8b666d-e07a-48aa-9977-3164567db1db" providerId="ADAL" clId="{06ACA871-0592-48A6-8119-5AD5B5457705}" dt="2020-05-31T18:04:33.020" v="67" actId="571"/>
          <ac:spMkLst>
            <pc:docMk/>
            <pc:sldMk cId="379226732" sldId="256"/>
            <ac:spMk id="21" creationId="{9EDCB02B-6A35-4FBF-9D5E-475C13258BDC}"/>
          </ac:spMkLst>
        </pc:spChg>
        <pc:spChg chg="add mod">
          <ac:chgData name="Sanyal, Sandipto" userId="ce8b666d-e07a-48aa-9977-3164567db1db" providerId="ADAL" clId="{06ACA871-0592-48A6-8119-5AD5B5457705}" dt="2020-05-31T18:04:38.011" v="69" actId="571"/>
          <ac:spMkLst>
            <pc:docMk/>
            <pc:sldMk cId="379226732" sldId="256"/>
            <ac:spMk id="23" creationId="{9F95FAA1-1455-468A-A3AA-2F266CEE6C2F}"/>
          </ac:spMkLst>
        </pc:spChg>
        <pc:spChg chg="add mod">
          <ac:chgData name="Sanyal, Sandipto" userId="ce8b666d-e07a-48aa-9977-3164567db1db" providerId="ADAL" clId="{06ACA871-0592-48A6-8119-5AD5B5457705}" dt="2020-05-31T19:20:50.816" v="185" actId="14100"/>
          <ac:spMkLst>
            <pc:docMk/>
            <pc:sldMk cId="379226732" sldId="256"/>
            <ac:spMk id="24" creationId="{0244A91E-31C7-4C09-AA46-77CAB9EFEB9A}"/>
          </ac:spMkLst>
        </pc:spChg>
        <pc:spChg chg="add mod">
          <ac:chgData name="Sanyal, Sandipto" userId="ce8b666d-e07a-48aa-9977-3164567db1db" providerId="ADAL" clId="{06ACA871-0592-48A6-8119-5AD5B5457705}" dt="2020-05-31T19:20:47.711" v="184" actId="14100"/>
          <ac:spMkLst>
            <pc:docMk/>
            <pc:sldMk cId="379226732" sldId="256"/>
            <ac:spMk id="25" creationId="{503F545C-EB80-49CC-B3FC-03DF5095A5D3}"/>
          </ac:spMkLst>
        </pc:spChg>
        <pc:spChg chg="add mod">
          <ac:chgData name="Sanyal, Sandipto" userId="ce8b666d-e07a-48aa-9977-3164567db1db" providerId="ADAL" clId="{06ACA871-0592-48A6-8119-5AD5B5457705}" dt="2020-05-31T18:57:00.764" v="176" actId="164"/>
          <ac:spMkLst>
            <pc:docMk/>
            <pc:sldMk cId="379226732" sldId="256"/>
            <ac:spMk id="37" creationId="{7367682D-436F-4DFB-B1B9-0F5426E1ACFA}"/>
          </ac:spMkLst>
        </pc:spChg>
        <pc:spChg chg="add mod">
          <ac:chgData name="Sanyal, Sandipto" userId="ce8b666d-e07a-48aa-9977-3164567db1db" providerId="ADAL" clId="{06ACA871-0592-48A6-8119-5AD5B5457705}" dt="2020-05-31T18:57:00.764" v="176" actId="164"/>
          <ac:spMkLst>
            <pc:docMk/>
            <pc:sldMk cId="379226732" sldId="256"/>
            <ac:spMk id="38" creationId="{9B2C83B9-57B2-489A-B589-90E340D116F6}"/>
          </ac:spMkLst>
        </pc:spChg>
        <pc:spChg chg="add mod">
          <ac:chgData name="Sanyal, Sandipto" userId="ce8b666d-e07a-48aa-9977-3164567db1db" providerId="ADAL" clId="{06ACA871-0592-48A6-8119-5AD5B5457705}" dt="2020-05-31T18:57:00.764" v="176" actId="164"/>
          <ac:spMkLst>
            <pc:docMk/>
            <pc:sldMk cId="379226732" sldId="256"/>
            <ac:spMk id="39" creationId="{4736C1B5-C784-408C-ABDD-8D77A2D78EE5}"/>
          </ac:spMkLst>
        </pc:spChg>
        <pc:spChg chg="add del mod">
          <ac:chgData name="Sanyal, Sandipto" userId="ce8b666d-e07a-48aa-9977-3164567db1db" providerId="ADAL" clId="{06ACA871-0592-48A6-8119-5AD5B5457705}" dt="2020-05-31T18:16:24.532" v="136" actId="478"/>
          <ac:spMkLst>
            <pc:docMk/>
            <pc:sldMk cId="379226732" sldId="256"/>
            <ac:spMk id="52" creationId="{4967E062-9F18-4F6E-AE78-C67F345509F2}"/>
          </ac:spMkLst>
        </pc:spChg>
        <pc:spChg chg="add del mod">
          <ac:chgData name="Sanyal, Sandipto" userId="ce8b666d-e07a-48aa-9977-3164567db1db" providerId="ADAL" clId="{06ACA871-0592-48A6-8119-5AD5B5457705}" dt="2020-05-31T18:51:15.266" v="141" actId="478"/>
          <ac:spMkLst>
            <pc:docMk/>
            <pc:sldMk cId="379226732" sldId="256"/>
            <ac:spMk id="53" creationId="{C5239A49-DE1D-4D6B-B83D-9ED9CCBA2208}"/>
          </ac:spMkLst>
        </pc:spChg>
        <pc:spChg chg="add mod">
          <ac:chgData name="Sanyal, Sandipto" userId="ce8b666d-e07a-48aa-9977-3164567db1db" providerId="ADAL" clId="{06ACA871-0592-48A6-8119-5AD5B5457705}" dt="2020-05-31T18:57:00.764" v="176" actId="164"/>
          <ac:spMkLst>
            <pc:docMk/>
            <pc:sldMk cId="379226732" sldId="256"/>
            <ac:spMk id="59" creationId="{347D35BF-88C3-45AF-8EAB-6BAF959C1F4B}"/>
          </ac:spMkLst>
        </pc:spChg>
        <pc:spChg chg="add mod">
          <ac:chgData name="Sanyal, Sandipto" userId="ce8b666d-e07a-48aa-9977-3164567db1db" providerId="ADAL" clId="{06ACA871-0592-48A6-8119-5AD5B5457705}" dt="2020-05-31T19:04:21.681" v="181" actId="20577"/>
          <ac:spMkLst>
            <pc:docMk/>
            <pc:sldMk cId="379226732" sldId="256"/>
            <ac:spMk id="67" creationId="{3762A159-E3FE-4FF8-925C-E6D02B348CD8}"/>
          </ac:spMkLst>
        </pc:spChg>
        <pc:grpChg chg="add mod">
          <ac:chgData name="Sanyal, Sandipto" userId="ce8b666d-e07a-48aa-9977-3164567db1db" providerId="ADAL" clId="{06ACA871-0592-48A6-8119-5AD5B5457705}" dt="2020-05-31T19:22:44.008" v="192" actId="14100"/>
          <ac:grpSpMkLst>
            <pc:docMk/>
            <pc:sldMk cId="379226732" sldId="256"/>
            <ac:grpSpMk id="26" creationId="{996916EA-875C-4128-A493-1A06229AFF20}"/>
          </ac:grpSpMkLst>
        </pc:grpChg>
        <pc:grpChg chg="add mod">
          <ac:chgData name="Sanyal, Sandipto" userId="ce8b666d-e07a-48aa-9977-3164567db1db" providerId="ADAL" clId="{06ACA871-0592-48A6-8119-5AD5B5457705}" dt="2020-05-31T18:55:30.164" v="169" actId="164"/>
          <ac:grpSpMkLst>
            <pc:docMk/>
            <pc:sldMk cId="379226732" sldId="256"/>
            <ac:grpSpMk id="60" creationId="{4E3DA250-2338-4FBE-8C1B-257FEC4FD47F}"/>
          </ac:grpSpMkLst>
        </pc:grpChg>
        <pc:grpChg chg="add mod">
          <ac:chgData name="Sanyal, Sandipto" userId="ce8b666d-e07a-48aa-9977-3164567db1db" providerId="ADAL" clId="{06ACA871-0592-48A6-8119-5AD5B5457705}" dt="2020-05-31T18:56:42.736" v="173" actId="164"/>
          <ac:grpSpMkLst>
            <pc:docMk/>
            <pc:sldMk cId="379226732" sldId="256"/>
            <ac:grpSpMk id="61" creationId="{658000A2-5A2E-4F77-BDF3-8A500009A093}"/>
          </ac:grpSpMkLst>
        </pc:grpChg>
        <pc:grpChg chg="add mod">
          <ac:chgData name="Sanyal, Sandipto" userId="ce8b666d-e07a-48aa-9977-3164567db1db" providerId="ADAL" clId="{06ACA871-0592-48A6-8119-5AD5B5457705}" dt="2020-05-31T19:05:10.906" v="182" actId="164"/>
          <ac:grpSpMkLst>
            <pc:docMk/>
            <pc:sldMk cId="379226732" sldId="256"/>
            <ac:grpSpMk id="62" creationId="{BA511AEC-DAEC-4422-998E-8CE577F66489}"/>
          </ac:grpSpMkLst>
        </pc:grpChg>
        <pc:grpChg chg="add mod">
          <ac:chgData name="Sanyal, Sandipto" userId="ce8b666d-e07a-48aa-9977-3164567db1db" providerId="ADAL" clId="{06ACA871-0592-48A6-8119-5AD5B5457705}" dt="2020-05-31T19:05:10.906" v="182" actId="164"/>
          <ac:grpSpMkLst>
            <pc:docMk/>
            <pc:sldMk cId="379226732" sldId="256"/>
            <ac:grpSpMk id="68" creationId="{7B11F0F9-1690-45B3-A42C-DDAF9B47BBDB}"/>
          </ac:grpSpMkLst>
        </pc:grpChg>
        <pc:picChg chg="add mod">
          <ac:chgData name="Sanyal, Sandipto" userId="ce8b666d-e07a-48aa-9977-3164567db1db" providerId="ADAL" clId="{06ACA871-0592-48A6-8119-5AD5B5457705}" dt="2020-05-31T18:05:44.528" v="84" actId="164"/>
          <ac:picMkLst>
            <pc:docMk/>
            <pc:sldMk cId="379226732" sldId="256"/>
            <ac:picMk id="5" creationId="{69BB4DEA-9B9A-4141-BD08-8A1D3326312A}"/>
          </ac:picMkLst>
        </pc:picChg>
        <pc:picChg chg="add mod">
          <ac:chgData name="Sanyal, Sandipto" userId="ce8b666d-e07a-48aa-9977-3164567db1db" providerId="ADAL" clId="{06ACA871-0592-48A6-8119-5AD5B5457705}" dt="2020-05-31T18:03:25.993" v="52" actId="571"/>
          <ac:picMkLst>
            <pc:docMk/>
            <pc:sldMk cId="379226732" sldId="256"/>
            <ac:picMk id="7" creationId="{F33F5F1A-F4BA-4367-BF5F-ECE3608B7339}"/>
          </ac:picMkLst>
        </pc:picChg>
        <pc:picChg chg="add mod">
          <ac:chgData name="Sanyal, Sandipto" userId="ce8b666d-e07a-48aa-9977-3164567db1db" providerId="ADAL" clId="{06ACA871-0592-48A6-8119-5AD5B5457705}" dt="2020-05-31T18:03:34.559" v="54" actId="571"/>
          <ac:picMkLst>
            <pc:docMk/>
            <pc:sldMk cId="379226732" sldId="256"/>
            <ac:picMk id="9" creationId="{081AC1C1-A7BC-412D-8807-5DF5156AD73B}"/>
          </ac:picMkLst>
        </pc:picChg>
        <pc:picChg chg="add mod">
          <ac:chgData name="Sanyal, Sandipto" userId="ce8b666d-e07a-48aa-9977-3164567db1db" providerId="ADAL" clId="{06ACA871-0592-48A6-8119-5AD5B5457705}" dt="2020-05-31T18:04:27.482" v="65" actId="571"/>
          <ac:picMkLst>
            <pc:docMk/>
            <pc:sldMk cId="379226732" sldId="256"/>
            <ac:picMk id="18" creationId="{DB957047-0930-4961-B7B6-7EACDA6D44C6}"/>
          </ac:picMkLst>
        </pc:picChg>
        <pc:picChg chg="add mod">
          <ac:chgData name="Sanyal, Sandipto" userId="ce8b666d-e07a-48aa-9977-3164567db1db" providerId="ADAL" clId="{06ACA871-0592-48A6-8119-5AD5B5457705}" dt="2020-05-31T18:04:33.020" v="67" actId="571"/>
          <ac:picMkLst>
            <pc:docMk/>
            <pc:sldMk cId="379226732" sldId="256"/>
            <ac:picMk id="20" creationId="{6CE515EB-EDF2-4816-AE46-E6777C23E5FE}"/>
          </ac:picMkLst>
        </pc:picChg>
        <pc:picChg chg="add mod">
          <ac:chgData name="Sanyal, Sandipto" userId="ce8b666d-e07a-48aa-9977-3164567db1db" providerId="ADAL" clId="{06ACA871-0592-48A6-8119-5AD5B5457705}" dt="2020-05-31T18:04:38.011" v="69" actId="571"/>
          <ac:picMkLst>
            <pc:docMk/>
            <pc:sldMk cId="379226732" sldId="256"/>
            <ac:picMk id="22" creationId="{D673308E-4FC0-4A7A-B662-A5B508358C01}"/>
          </ac:picMkLst>
        </pc:picChg>
        <pc:picChg chg="add mod">
          <ac:chgData name="Sanyal, Sandipto" userId="ce8b666d-e07a-48aa-9977-3164567db1db" providerId="ADAL" clId="{06ACA871-0592-48A6-8119-5AD5B5457705}" dt="2020-05-31T18:57:00.764" v="176" actId="164"/>
          <ac:picMkLst>
            <pc:docMk/>
            <pc:sldMk cId="379226732" sldId="256"/>
            <ac:picMk id="54" creationId="{4D146878-1738-42E2-9B0D-2B0D4254239F}"/>
          </ac:picMkLst>
        </pc:picChg>
        <pc:picChg chg="add mod">
          <ac:chgData name="Sanyal, Sandipto" userId="ce8b666d-e07a-48aa-9977-3164567db1db" providerId="ADAL" clId="{06ACA871-0592-48A6-8119-5AD5B5457705}" dt="2020-05-31T18:57:00.764" v="176" actId="164"/>
          <ac:picMkLst>
            <pc:docMk/>
            <pc:sldMk cId="379226732" sldId="256"/>
            <ac:picMk id="55" creationId="{9C299581-E39F-402C-A00D-EC6178B1751E}"/>
          </ac:picMkLst>
        </pc:picChg>
        <pc:picChg chg="add mod">
          <ac:chgData name="Sanyal, Sandipto" userId="ce8b666d-e07a-48aa-9977-3164567db1db" providerId="ADAL" clId="{06ACA871-0592-48A6-8119-5AD5B5457705}" dt="2020-05-31T18:57:00.764" v="176" actId="164"/>
          <ac:picMkLst>
            <pc:docMk/>
            <pc:sldMk cId="379226732" sldId="256"/>
            <ac:picMk id="56" creationId="{DA192A2B-BACF-413C-9085-7A6E05EA6E0A}"/>
          </ac:picMkLst>
        </pc:picChg>
        <pc:cxnChg chg="add del mod">
          <ac:chgData name="Sanyal, Sandipto" userId="ce8b666d-e07a-48aa-9977-3164567db1db" providerId="ADAL" clId="{06ACA871-0592-48A6-8119-5AD5B5457705}" dt="2020-05-31T18:10:59.546" v="87" actId="11529"/>
          <ac:cxnSpMkLst>
            <pc:docMk/>
            <pc:sldMk cId="379226732" sldId="256"/>
            <ac:cxnSpMk id="28" creationId="{593309CC-6B40-4D58-8B82-E2805559F27D}"/>
          </ac:cxnSpMkLst>
        </pc:cxnChg>
        <pc:cxnChg chg="add mod">
          <ac:chgData name="Sanyal, Sandipto" userId="ce8b666d-e07a-48aa-9977-3164567db1db" providerId="ADAL" clId="{06ACA871-0592-48A6-8119-5AD5B5457705}" dt="2020-05-31T18:57:00.764" v="176" actId="164"/>
          <ac:cxnSpMkLst>
            <pc:docMk/>
            <pc:sldMk cId="379226732" sldId="256"/>
            <ac:cxnSpMk id="30" creationId="{261CB026-373E-4D6F-9F95-6771BD3F2137}"/>
          </ac:cxnSpMkLst>
        </pc:cxnChg>
        <pc:cxnChg chg="add del mod">
          <ac:chgData name="Sanyal, Sandipto" userId="ce8b666d-e07a-48aa-9977-3164567db1db" providerId="ADAL" clId="{06ACA871-0592-48A6-8119-5AD5B5457705}" dt="2020-05-31T18:11:35.305" v="93" actId="478"/>
          <ac:cxnSpMkLst>
            <pc:docMk/>
            <pc:sldMk cId="379226732" sldId="256"/>
            <ac:cxnSpMk id="31" creationId="{BE498AE5-1C10-4E66-B99D-69AA56839B79}"/>
          </ac:cxnSpMkLst>
        </pc:cxnChg>
        <pc:cxnChg chg="add mod">
          <ac:chgData name="Sanyal, Sandipto" userId="ce8b666d-e07a-48aa-9977-3164567db1db" providerId="ADAL" clId="{06ACA871-0592-48A6-8119-5AD5B5457705}" dt="2020-05-31T18:57:00.764" v="176" actId="164"/>
          <ac:cxnSpMkLst>
            <pc:docMk/>
            <pc:sldMk cId="379226732" sldId="256"/>
            <ac:cxnSpMk id="34" creationId="{BA14BCE5-72B8-4ACC-9787-9363C2A63558}"/>
          </ac:cxnSpMkLst>
        </pc:cxnChg>
        <pc:cxnChg chg="add mod">
          <ac:chgData name="Sanyal, Sandipto" userId="ce8b666d-e07a-48aa-9977-3164567db1db" providerId="ADAL" clId="{06ACA871-0592-48A6-8119-5AD5B5457705}" dt="2020-05-31T18:57:00.764" v="176" actId="164"/>
          <ac:cxnSpMkLst>
            <pc:docMk/>
            <pc:sldMk cId="379226732" sldId="256"/>
            <ac:cxnSpMk id="36" creationId="{3AA35AE2-7778-446C-B0A3-0B102130F072}"/>
          </ac:cxnSpMkLst>
        </pc:cxnChg>
        <pc:cxnChg chg="add del">
          <ac:chgData name="Sanyal, Sandipto" userId="ce8b666d-e07a-48aa-9977-3164567db1db" providerId="ADAL" clId="{06ACA871-0592-48A6-8119-5AD5B5457705}" dt="2020-05-31T18:13:30.347" v="112"/>
          <ac:cxnSpMkLst>
            <pc:docMk/>
            <pc:sldMk cId="379226732" sldId="256"/>
            <ac:cxnSpMk id="42" creationId="{5DCA1C93-7495-4379-B948-411DE57E0B99}"/>
          </ac:cxnSpMkLst>
        </pc:cxnChg>
        <pc:cxnChg chg="add del">
          <ac:chgData name="Sanyal, Sandipto" userId="ce8b666d-e07a-48aa-9977-3164567db1db" providerId="ADAL" clId="{06ACA871-0592-48A6-8119-5AD5B5457705}" dt="2020-05-31T18:13:45.817" v="116"/>
          <ac:cxnSpMkLst>
            <pc:docMk/>
            <pc:sldMk cId="379226732" sldId="256"/>
            <ac:cxnSpMk id="44" creationId="{F54CA425-2741-49B7-927C-92606EC01FBD}"/>
          </ac:cxnSpMkLst>
        </pc:cxnChg>
        <pc:cxnChg chg="add mod">
          <ac:chgData name="Sanyal, Sandipto" userId="ce8b666d-e07a-48aa-9977-3164567db1db" providerId="ADAL" clId="{06ACA871-0592-48A6-8119-5AD5B5457705}" dt="2020-05-31T18:57:00.764" v="176" actId="164"/>
          <ac:cxnSpMkLst>
            <pc:docMk/>
            <pc:sldMk cId="379226732" sldId="256"/>
            <ac:cxnSpMk id="45" creationId="{526D51E3-F95B-494A-8924-B7B4712A8D04}"/>
          </ac:cxnSpMkLst>
        </pc:cxnChg>
        <pc:cxnChg chg="add mod">
          <ac:chgData name="Sanyal, Sandipto" userId="ce8b666d-e07a-48aa-9977-3164567db1db" providerId="ADAL" clId="{06ACA871-0592-48A6-8119-5AD5B5457705}" dt="2020-05-31T18:57:00.764" v="176" actId="164"/>
          <ac:cxnSpMkLst>
            <pc:docMk/>
            <pc:sldMk cId="379226732" sldId="256"/>
            <ac:cxnSpMk id="47" creationId="{861FDC9F-20AB-447A-AEDB-60789D9D995B}"/>
          </ac:cxnSpMkLst>
        </pc:cxnChg>
        <pc:cxnChg chg="add mod">
          <ac:chgData name="Sanyal, Sandipto" userId="ce8b666d-e07a-48aa-9977-3164567db1db" providerId="ADAL" clId="{06ACA871-0592-48A6-8119-5AD5B5457705}" dt="2020-05-31T18:57:00.764" v="176" actId="164"/>
          <ac:cxnSpMkLst>
            <pc:docMk/>
            <pc:sldMk cId="379226732" sldId="256"/>
            <ac:cxnSpMk id="50" creationId="{A5B9A6B2-98CE-40E4-AC3F-61F78C99A97C}"/>
          </ac:cxnSpMkLst>
        </pc:cxnChg>
        <pc:cxnChg chg="add mod">
          <ac:chgData name="Sanyal, Sandipto" userId="ce8b666d-e07a-48aa-9977-3164567db1db" providerId="ADAL" clId="{06ACA871-0592-48A6-8119-5AD5B5457705}" dt="2020-05-31T18:57:00.764" v="176" actId="164"/>
          <ac:cxnSpMkLst>
            <pc:docMk/>
            <pc:sldMk cId="379226732" sldId="256"/>
            <ac:cxnSpMk id="58" creationId="{E0E10BA4-5E85-4D1C-9E8B-B2F1E273090A}"/>
          </ac:cxnSpMkLst>
        </pc:cxnChg>
        <pc:cxnChg chg="add mod">
          <ac:chgData name="Sanyal, Sandipto" userId="ce8b666d-e07a-48aa-9977-3164567db1db" providerId="ADAL" clId="{06ACA871-0592-48A6-8119-5AD5B5457705}" dt="2020-05-31T19:05:10.906" v="182" actId="164"/>
          <ac:cxnSpMkLst>
            <pc:docMk/>
            <pc:sldMk cId="379226732" sldId="256"/>
            <ac:cxnSpMk id="64" creationId="{3E23E7BB-1B0C-4F9A-9BB2-5FA93FDDD6FC}"/>
          </ac:cxnSpMkLst>
        </pc:cxnChg>
        <pc:cxnChg chg="add mod">
          <ac:chgData name="Sanyal, Sandipto" userId="ce8b666d-e07a-48aa-9977-3164567db1db" providerId="ADAL" clId="{06ACA871-0592-48A6-8119-5AD5B5457705}" dt="2020-05-31T19:05:10.906" v="182" actId="164"/>
          <ac:cxnSpMkLst>
            <pc:docMk/>
            <pc:sldMk cId="379226732" sldId="256"/>
            <ac:cxnSpMk id="66" creationId="{7340FAB2-E98F-4482-9AF8-7C9BC83B278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82961-4F96-423C-B63C-970092164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41A280-A008-49E6-A5A3-7B2AA6988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FB9BE-12F3-4B37-9BA6-AEE90CE57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85CA-ED00-47F7-AE18-67B1EF4C34B5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623AA-6251-4671-8722-C5CF857B7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0B423-CF60-40A4-95B2-906B77962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3766-CC8C-44FB-B888-27D4EFA1F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6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E7BF6-195A-4454-8BD2-A4D912968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CCFB6-0D0C-4075-8117-D08C5C414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8D9FC-C8E7-4A60-B4F8-799B5E0BC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85CA-ED00-47F7-AE18-67B1EF4C34B5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6D623-10AB-4682-96FE-6508B3227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64436-3518-468F-A02E-5CA22440C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3766-CC8C-44FB-B888-27D4EFA1F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11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2DB614-D169-4D5B-AFD7-BEA38B8DEE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C81881-B067-400C-8C90-D4767A434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8FB75-D29D-4D13-8D90-9E2A5310A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85CA-ED00-47F7-AE18-67B1EF4C34B5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5AD28-7AC4-49CA-A498-29F9A1BED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E1C6F-16F1-46E0-8D8C-51346740A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3766-CC8C-44FB-B888-27D4EFA1F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17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226FF-BB22-44A0-A7B7-75A03FA19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D7D1B-7E23-477B-BD04-7CFFBBAF7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30A89-7F68-4B60-8137-31CE2C7C3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85CA-ED00-47F7-AE18-67B1EF4C34B5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DBA92-AE88-48AA-AAD9-14E2D59F2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61AE7-6B40-4A40-8B7C-C93D46E79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3766-CC8C-44FB-B888-27D4EFA1F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1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5F44D-C293-49CA-9183-4C2530203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C3C55-B2D7-4A0A-93AD-27D3B2657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93680-10F8-4CD0-919E-A99BD4093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85CA-ED00-47F7-AE18-67B1EF4C34B5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8EEED-13C3-4368-99F9-25FA57F7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9EC35-9DA1-4101-B39D-0617A64E3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3766-CC8C-44FB-B888-27D4EFA1F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38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D3A79-6FEB-46B6-BC74-B9DFA66A3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31165-E172-4AA0-BBD0-67E82A8623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D5B0A-5E15-4AA0-9584-E748FA10C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2F3F2-AFAD-4651-8C68-527211C86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85CA-ED00-47F7-AE18-67B1EF4C34B5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49FB2-1324-40DC-9ACC-08341A6CE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E8B37-D697-4FB1-B237-FA3C9934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3766-CC8C-44FB-B888-27D4EFA1F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73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0F2B5-8C78-474B-94D4-0C516306B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E6A7F-6041-40AA-9B6C-3863F4DF5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588357-A826-4F2E-8017-014A6A13E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74EFE-3364-4CBE-9E1A-4606921B54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4709AA-9967-4835-B67F-DCDF56E11C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CF865A-4CA8-4BCB-AA3E-D73F01516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85CA-ED00-47F7-AE18-67B1EF4C34B5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672764-7314-437E-9AD5-E47C120C6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1044AF-130E-4B14-BC94-4C6A70543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3766-CC8C-44FB-B888-27D4EFA1F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0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EBC6-4536-418C-9171-036366743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393E63-0D1A-4A35-9F0E-315541DCD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85CA-ED00-47F7-AE18-67B1EF4C34B5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461842-BDCA-413F-A689-C850899E4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2271C-D64A-452F-A9E9-D34097F8F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3766-CC8C-44FB-B888-27D4EFA1F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16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F7550E-1734-4E95-B30B-EF77ABD17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85CA-ED00-47F7-AE18-67B1EF4C34B5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F03D9-80CA-459F-8F3E-131528255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39357-5029-4E2C-854C-74F8005BB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3766-CC8C-44FB-B888-27D4EFA1F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15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878C5-6A28-496F-A860-BC2582C9D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9C7A4-241D-4DA1-ACC8-B2007E4BF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94506B-1C81-4421-843D-4EF56042F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51C583-BA32-4524-928F-675FA1FAA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85CA-ED00-47F7-AE18-67B1EF4C34B5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EE0AE-9AEA-41A5-BE02-0636181BA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A9854-ABD7-4FF4-9AE6-641859C4A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3766-CC8C-44FB-B888-27D4EFA1F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7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3578A-5504-4C07-825E-EACD75EF3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57E9C4-48CF-45BD-8CC5-EECD7F9890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9330A7-EF86-46E2-8C9C-D64FA9ADD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97B7D-8FFE-423B-8186-4D9ED2386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85CA-ED00-47F7-AE18-67B1EF4C34B5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94A30-7B20-472B-8EE3-DA37D3F65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05BBA-E223-460A-A7C7-851F43A31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3766-CC8C-44FB-B888-27D4EFA1F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44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46F244-9448-41F5-91E7-5B5054AAC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275E0-975D-4893-85A2-859081649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87B99-F558-4488-8714-FE9EF455B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A85CA-ED00-47F7-AE18-67B1EF4C34B5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A87FD-7C55-4EA9-900F-2780C2D839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9E614-09C6-4DBE-9534-B9D1DB4820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53766-CC8C-44FB-B888-27D4EFA1F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1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21210E-23DF-4B7A-AC87-51152E95E34E}"/>
              </a:ext>
            </a:extLst>
          </p:cNvPr>
          <p:cNvSpPr txBox="1"/>
          <p:nvPr/>
        </p:nvSpPr>
        <p:spPr>
          <a:xfrm>
            <a:off x="644769" y="433754"/>
            <a:ext cx="10879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Word2Vec Overview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96916EA-875C-4128-A493-1A06229AFF20}"/>
              </a:ext>
            </a:extLst>
          </p:cNvPr>
          <p:cNvGrpSpPr/>
          <p:nvPr/>
        </p:nvGrpSpPr>
        <p:grpSpPr>
          <a:xfrm>
            <a:off x="745804" y="1282135"/>
            <a:ext cx="6534669" cy="2064388"/>
            <a:chOff x="873124" y="1721972"/>
            <a:chExt cx="9888661" cy="299332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9BB4DEA-9B9A-4141-BD08-8A1D33263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3124" y="1721972"/>
              <a:ext cx="9888661" cy="299332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434ECE8-4E63-4464-885C-1B3E3980A67B}"/>
                </a:ext>
              </a:extLst>
            </p:cNvPr>
            <p:cNvSpPr txBox="1"/>
            <p:nvPr/>
          </p:nvSpPr>
          <p:spPr>
            <a:xfrm>
              <a:off x="3618678" y="3429001"/>
              <a:ext cx="1047575" cy="466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W</a:t>
              </a:r>
              <a:r>
                <a:rPr lang="en-US" b="1" baseline="-25000" dirty="0"/>
                <a:t>t-2</a:t>
              </a:r>
              <a:endParaRPr lang="en-US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0D76AA0-3DB2-4878-8632-CB14EE813136}"/>
                </a:ext>
              </a:extLst>
            </p:cNvPr>
            <p:cNvSpPr txBox="1"/>
            <p:nvPr/>
          </p:nvSpPr>
          <p:spPr>
            <a:xfrm>
              <a:off x="5093911" y="3429001"/>
              <a:ext cx="835385" cy="466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W</a:t>
              </a:r>
              <a:r>
                <a:rPr lang="en-US" b="1" baseline="-25000" dirty="0"/>
                <a:t>t-1</a:t>
              </a:r>
              <a:endParaRPr lang="en-US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D10079B-06BD-4945-BA50-C8F7EE196DD2}"/>
                </a:ext>
              </a:extLst>
            </p:cNvPr>
            <p:cNvSpPr txBox="1"/>
            <p:nvPr/>
          </p:nvSpPr>
          <p:spPr>
            <a:xfrm>
              <a:off x="6569143" y="3429000"/>
              <a:ext cx="633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W</a:t>
              </a:r>
              <a:r>
                <a:rPr lang="en-US" b="1" baseline="-25000" dirty="0" err="1"/>
                <a:t>t</a:t>
              </a:r>
              <a:endParaRPr 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A563CE-BE84-4C61-AD21-C9599BC27A9C}"/>
                </a:ext>
              </a:extLst>
            </p:cNvPr>
            <p:cNvSpPr txBox="1"/>
            <p:nvPr/>
          </p:nvSpPr>
          <p:spPr>
            <a:xfrm>
              <a:off x="7788343" y="3429001"/>
              <a:ext cx="947706" cy="466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W</a:t>
              </a:r>
              <a:r>
                <a:rPr lang="en-US" b="1" baseline="-25000" dirty="0"/>
                <a:t>t+1</a:t>
              </a:r>
              <a:endParaRPr lang="en-US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1879B0B-8ADE-4DA6-9B3F-AFE59BB4A6C6}"/>
                </a:ext>
              </a:extLst>
            </p:cNvPr>
            <p:cNvSpPr txBox="1"/>
            <p:nvPr/>
          </p:nvSpPr>
          <p:spPr>
            <a:xfrm>
              <a:off x="8849047" y="3429001"/>
              <a:ext cx="825308" cy="466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W</a:t>
              </a:r>
              <a:r>
                <a:rPr lang="en-US" b="1" baseline="-25000" dirty="0"/>
                <a:t>t+2</a:t>
              </a:r>
              <a:endParaRPr lang="en-US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2BBC3B9-BB5D-4A76-B8FC-5E51BD3DC64D}"/>
                </a:ext>
              </a:extLst>
            </p:cNvPr>
            <p:cNvSpPr txBox="1"/>
            <p:nvPr/>
          </p:nvSpPr>
          <p:spPr>
            <a:xfrm>
              <a:off x="9488892" y="3429001"/>
              <a:ext cx="1016534" cy="466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W</a:t>
              </a:r>
              <a:r>
                <a:rPr lang="en-US" b="1" baseline="-25000" dirty="0" err="1"/>
                <a:t>t+T</a:t>
              </a:r>
              <a:endParaRPr lang="en-US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244A91E-31C7-4C09-AA46-77CAB9EFEB9A}"/>
                </a:ext>
              </a:extLst>
            </p:cNvPr>
            <p:cNvSpPr txBox="1"/>
            <p:nvPr/>
          </p:nvSpPr>
          <p:spPr>
            <a:xfrm>
              <a:off x="2070061" y="3429001"/>
              <a:ext cx="917409" cy="466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W</a:t>
              </a:r>
              <a:r>
                <a:rPr lang="en-US" b="1" baseline="-25000" dirty="0"/>
                <a:t>t-3</a:t>
              </a:r>
              <a:endParaRPr lang="en-US" b="1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03F545C-EB80-49CC-B3FC-03DF5095A5D3}"/>
                </a:ext>
              </a:extLst>
            </p:cNvPr>
            <p:cNvSpPr txBox="1"/>
            <p:nvPr/>
          </p:nvSpPr>
          <p:spPr>
            <a:xfrm>
              <a:off x="1015921" y="3415546"/>
              <a:ext cx="917409" cy="466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W</a:t>
              </a:r>
              <a:r>
                <a:rPr lang="en-US" b="1" baseline="-25000" dirty="0" err="1"/>
                <a:t>t</a:t>
              </a:r>
              <a:r>
                <a:rPr lang="en-US" b="1" baseline="-25000" dirty="0"/>
                <a:t>-T</a:t>
              </a:r>
              <a:endParaRPr lang="en-US" b="1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B11F0F9-1690-45B3-A42C-DDAF9B47BBDB}"/>
              </a:ext>
            </a:extLst>
          </p:cNvPr>
          <p:cNvGrpSpPr/>
          <p:nvPr/>
        </p:nvGrpSpPr>
        <p:grpSpPr>
          <a:xfrm>
            <a:off x="1275080" y="4443944"/>
            <a:ext cx="2423160" cy="2414056"/>
            <a:chOff x="1275080" y="4443944"/>
            <a:chExt cx="2423160" cy="2414056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BA511AEC-DAEC-4422-998E-8CE577F66489}"/>
                </a:ext>
              </a:extLst>
            </p:cNvPr>
            <p:cNvGrpSpPr/>
            <p:nvPr/>
          </p:nvGrpSpPr>
          <p:grpSpPr>
            <a:xfrm>
              <a:off x="1275080" y="4443944"/>
              <a:ext cx="2423160" cy="2414056"/>
              <a:chOff x="1275080" y="4443944"/>
              <a:chExt cx="2423160" cy="2414056"/>
            </a:xfrm>
          </p:grpSpPr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261CB026-373E-4D6F-9F95-6771BD3F2137}"/>
                  </a:ext>
                </a:extLst>
              </p:cNvPr>
              <p:cNvCxnSpPr/>
              <p:nvPr/>
            </p:nvCxnSpPr>
            <p:spPr>
              <a:xfrm>
                <a:off x="2072640" y="5730240"/>
                <a:ext cx="141871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BA14BCE5-72B8-4ACC-9787-9363C2A63558}"/>
                  </a:ext>
                </a:extLst>
              </p:cNvPr>
              <p:cNvCxnSpPr/>
              <p:nvPr/>
            </p:nvCxnSpPr>
            <p:spPr>
              <a:xfrm flipH="1">
                <a:off x="1275080" y="5730240"/>
                <a:ext cx="797560" cy="7975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3AA35AE2-7778-446C-B0A3-0B102130F0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72640" y="4604069"/>
                <a:ext cx="0" cy="11261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367682D-436F-4DFB-B1B9-0F5426E1ACFA}"/>
                  </a:ext>
                </a:extLst>
              </p:cNvPr>
              <p:cNvSpPr txBox="1"/>
              <p:nvPr/>
            </p:nvSpPr>
            <p:spPr>
              <a:xfrm>
                <a:off x="3403600" y="5642094"/>
                <a:ext cx="294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B2C83B9-57B2-489A-B589-90E340D116F6}"/>
                  </a:ext>
                </a:extLst>
              </p:cNvPr>
              <p:cNvSpPr txBox="1"/>
              <p:nvPr/>
            </p:nvSpPr>
            <p:spPr>
              <a:xfrm>
                <a:off x="1336040" y="6488668"/>
                <a:ext cx="294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736C1B5-C784-408C-ABDD-8D77A2D78EE5}"/>
                  </a:ext>
                </a:extLst>
              </p:cNvPr>
              <p:cNvSpPr txBox="1"/>
              <p:nvPr/>
            </p:nvSpPr>
            <p:spPr>
              <a:xfrm>
                <a:off x="2111943" y="4443944"/>
                <a:ext cx="294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z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526D51E3-F95B-494A-8924-B7B4712A8D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72640" y="5328920"/>
                <a:ext cx="0" cy="4013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861FDC9F-20AB-447A-AEDB-60789D9D99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2640" y="5717540"/>
                <a:ext cx="4064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A5B9A6B2-98CE-40E4-AC3F-61F78C99A9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02147" y="5717539"/>
                <a:ext cx="281186" cy="2811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4D146878-1738-42E2-9B0D-2B0D425423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12595" y="5757034"/>
                <a:ext cx="137183" cy="190532"/>
              </a:xfrm>
              <a:prstGeom prst="rect">
                <a:avLst/>
              </a:prstGeom>
            </p:spPr>
          </p:pic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id="{9C299581-E39F-402C-A00D-EC6178B17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62232" y="5545579"/>
                <a:ext cx="175162" cy="281181"/>
              </a:xfrm>
              <a:prstGeom prst="rect">
                <a:avLst/>
              </a:prstGeom>
            </p:spPr>
          </p:pic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DA192A2B-BACF-413C-9085-7A6E05EA6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11943" y="5417458"/>
                <a:ext cx="151197" cy="224635"/>
              </a:xfrm>
              <a:prstGeom prst="rect">
                <a:avLst/>
              </a:prstGeom>
            </p:spPr>
          </p:pic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E0E10BA4-5E85-4D1C-9E8B-B2F1E273090A}"/>
                  </a:ext>
                </a:extLst>
              </p:cNvPr>
              <p:cNvCxnSpPr/>
              <p:nvPr/>
            </p:nvCxnSpPr>
            <p:spPr>
              <a:xfrm flipV="1">
                <a:off x="2072640" y="4953000"/>
                <a:ext cx="1097280" cy="7645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347D35BF-88C3-45AF-8EAB-6BAF959C1F4B}"/>
                      </a:ext>
                    </a:extLst>
                  </p:cNvPr>
                  <p:cNvSpPr txBox="1"/>
                  <p:nvPr/>
                </p:nvSpPr>
                <p:spPr>
                  <a:xfrm>
                    <a:off x="3169920" y="5011855"/>
                    <a:ext cx="204479" cy="3105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347D35BF-88C3-45AF-8EAB-6BAF959C1F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9920" y="5011855"/>
                    <a:ext cx="204479" cy="31059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6471" r="-20588" b="-78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762A159-E3FE-4FF8-925C-E6D02B348CD8}"/>
                  </a:ext>
                </a:extLst>
              </p:cNvPr>
              <p:cNvSpPr txBox="1"/>
              <p:nvPr/>
            </p:nvSpPr>
            <p:spPr>
              <a:xfrm>
                <a:off x="2607576" y="5391200"/>
                <a:ext cx="294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</p:grp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E23E7BB-1B0C-4F9A-9BB2-5FA93FDDD6FC}"/>
                </a:ext>
              </a:extLst>
            </p:cNvPr>
            <p:cNvCxnSpPr/>
            <p:nvPr/>
          </p:nvCxnSpPr>
          <p:spPr>
            <a:xfrm>
              <a:off x="3131820" y="4968240"/>
              <a:ext cx="0" cy="76200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7340FAB2-E98F-4482-9AF8-7C9BC83B278B}"/>
                </a:ext>
              </a:extLst>
            </p:cNvPr>
            <p:cNvCxnSpPr/>
            <p:nvPr/>
          </p:nvCxnSpPr>
          <p:spPr>
            <a:xfrm>
              <a:off x="2083333" y="5686169"/>
              <a:ext cx="104848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226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21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Sanyal, Sandipto</dc:creator>
  <cp:lastModifiedBy>Sanyal, Sandipto</cp:lastModifiedBy>
  <cp:revision>1</cp:revision>
  <dcterms:created xsi:type="dcterms:W3CDTF">2020-05-31T18:00:56Z</dcterms:created>
  <dcterms:modified xsi:type="dcterms:W3CDTF">2020-05-31T19:22:50Z</dcterms:modified>
</cp:coreProperties>
</file>