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1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998A-0832-456F-8CD6-F9B092D16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A0A57-D4F3-44B2-A369-46BE3E392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58D6-F819-4533-9DD6-32F0F2B5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CA65-02C8-4608-8C4C-99177549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207C-6A3B-4999-836C-43779A8F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1C76-99A0-4ABD-892E-D6842943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A273-7B8F-4A0C-A9A7-BEB7E4269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479E-0959-4B0E-8831-E7D0B180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D22B-828E-4AD8-A074-1A892692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4379-6C02-4068-98B8-7E478C84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B95CF-6A7C-4C5C-A297-0A08803B9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5FDE8-FA98-414F-B0F3-D7CEF9B87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7CB1-3766-456D-B355-BEDEA7A5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0291-03D3-4A82-AF1C-37AA2D4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3D3C-822E-4C2F-AE20-35E3918B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BD9B-4D6F-464D-8DAA-D30CF1D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AEE7-7794-4A14-BE32-DD6DC56C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4315-8ED9-4B74-A770-9B5E8E2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0528-E0A6-46FA-84CF-F802F394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465F-537E-44FE-8D6A-96A226F8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1EB-6468-466A-BA13-3EAC6029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1D2AC-08C1-4565-BD04-E8D60E3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BB998-2BB1-4F27-9233-A7E2E8DA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48CF-7130-45FE-B113-810B9970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6B45-6652-4E6D-9B8F-6DED33FA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D423-F510-4709-8B45-30F6B638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E3DC-A6A2-49CE-9634-91C5A3A16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F3CD-9C12-495E-AD33-C4E1D01E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551FD-8EA0-4DCE-8C24-46385F49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0CE8-911E-4BB0-9BCF-87260D32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1AC58-5705-4E0E-84A6-F692B226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92DC-D970-4D69-95CA-9A8C059B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49D3-CE01-47E2-89AE-ABC8B18B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AD2FF-F819-490E-842D-95304EF82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6C96D-A24B-4359-BFFD-AD567ACB4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BA331-07F3-4FBD-8737-7321051C2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7F2BF-E8A2-44E1-A506-EF16369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C0183-E555-4B0F-9364-336F842D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AB421-61A8-4942-B92F-5E1CE63F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31EA-5BF7-4C0A-9EC9-B3C5C0B4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620C3-59CD-4BFD-BA24-6C2C873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8781A-EAEB-4F08-8092-F49C0F0B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432A-7CC6-4BDA-A73C-C06103EA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D6CA-428F-47D6-B894-D3DE97D6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17C57-8712-4AAF-8607-9E2A8651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CBD1-9A62-460D-8E5F-B6F5AEB9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0D2D-2665-4929-87B9-821812AD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6B66-9F5A-4A81-9B83-6E3F2377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93F4-118C-48FA-A0C0-80C38AD2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E0C6E-A441-468D-B47D-A4B06F60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83B7-C652-40F5-8B1E-9F892C40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4121-C13B-4EE0-83A8-00F81752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AFC5-0E6A-41B6-802E-0867BDBE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D265B-0AA8-46AB-B251-55CDB240C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7D56-51E7-4AAF-8091-147E7757D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3D250-104E-4332-AD25-22DBC8F8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1DBEC-F256-491D-8E75-6B23AFEB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14B73-184F-4451-A66B-0680016E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796FA-C590-49CB-850C-102EA1ED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4124-A1AB-40DA-9B60-AE5CC489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2DDC-A897-4EC2-B3E5-89AB88C4D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7E15-23B4-4DFE-B192-E5F2FDE2D7F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E73F-7BF2-4628-8296-814830625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0870-5A85-4670-B3E4-46285587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E5CD-BFC0-425C-9E89-EC485950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CFA769-B044-4ED7-AB84-EB3A8FA05B67}"/>
              </a:ext>
            </a:extLst>
          </p:cNvPr>
          <p:cNvSpPr/>
          <p:nvPr/>
        </p:nvSpPr>
        <p:spPr>
          <a:xfrm>
            <a:off x="1967345" y="775855"/>
            <a:ext cx="969819" cy="969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30290D-D907-495C-BBF5-1DCEA2C56DCC}"/>
              </a:ext>
            </a:extLst>
          </p:cNvPr>
          <p:cNvSpPr/>
          <p:nvPr/>
        </p:nvSpPr>
        <p:spPr>
          <a:xfrm>
            <a:off x="1967345" y="2715493"/>
            <a:ext cx="969819" cy="969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473325-0FE8-4471-9CD3-4A314220E7A2}"/>
              </a:ext>
            </a:extLst>
          </p:cNvPr>
          <p:cNvSpPr/>
          <p:nvPr/>
        </p:nvSpPr>
        <p:spPr>
          <a:xfrm>
            <a:off x="4070465" y="1745674"/>
            <a:ext cx="969819" cy="969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4D18DE-B6B1-4FF8-BD55-46B1529718D3}"/>
              </a:ext>
            </a:extLst>
          </p:cNvPr>
          <p:cNvCxnSpPr>
            <a:endCxn id="4" idx="2"/>
          </p:cNvCxnSpPr>
          <p:nvPr/>
        </p:nvCxnSpPr>
        <p:spPr>
          <a:xfrm>
            <a:off x="843280" y="1260764"/>
            <a:ext cx="1124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1A0570-9AA9-490D-A021-465CBD84031F}"/>
              </a:ext>
            </a:extLst>
          </p:cNvPr>
          <p:cNvCxnSpPr>
            <a:endCxn id="5" idx="2"/>
          </p:cNvCxnSpPr>
          <p:nvPr/>
        </p:nvCxnSpPr>
        <p:spPr>
          <a:xfrm>
            <a:off x="904240" y="3200402"/>
            <a:ext cx="10631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F0DF11-5739-4A1E-BBA4-6454D5244BA3}"/>
              </a:ext>
            </a:extLst>
          </p:cNvPr>
          <p:cNvSpPr txBox="1"/>
          <p:nvPr/>
        </p:nvSpPr>
        <p:spPr>
          <a:xfrm>
            <a:off x="355600" y="1005840"/>
            <a:ext cx="47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696D9-1B27-4B1E-B127-2F64784A0AB1}"/>
              </a:ext>
            </a:extLst>
          </p:cNvPr>
          <p:cNvSpPr txBox="1"/>
          <p:nvPr/>
        </p:nvSpPr>
        <p:spPr>
          <a:xfrm>
            <a:off x="364836" y="1976846"/>
            <a:ext cx="47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51E53-DFFC-4B08-9460-EEEAD9C923AF}"/>
              </a:ext>
            </a:extLst>
          </p:cNvPr>
          <p:cNvSpPr txBox="1"/>
          <p:nvPr/>
        </p:nvSpPr>
        <p:spPr>
          <a:xfrm>
            <a:off x="355600" y="2964453"/>
            <a:ext cx="47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CF5A80-BA23-4F6A-AC2D-FDA047EE3D24}"/>
              </a:ext>
            </a:extLst>
          </p:cNvPr>
          <p:cNvCxnSpPr>
            <a:stCxn id="12" idx="3"/>
            <a:endCxn id="4" idx="3"/>
          </p:cNvCxnSpPr>
          <p:nvPr/>
        </p:nvCxnSpPr>
        <p:spPr>
          <a:xfrm flipV="1">
            <a:off x="843280" y="1603647"/>
            <a:ext cx="1266092" cy="63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5025CE-5CF9-48A9-A44F-072AD99276F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843280" y="2238456"/>
            <a:ext cx="1266092" cy="61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753B9F-BBD5-49F9-A66E-9AB2C741D06B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937164" y="1260765"/>
            <a:ext cx="1275328" cy="62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A56D21-3C0F-4D47-A98B-784C090377CE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2937164" y="2573466"/>
            <a:ext cx="1275328" cy="62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FB6F39-7DE0-4717-A60C-07B0027226EA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>
            <a:off x="5040284" y="2230584"/>
            <a:ext cx="1797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BC027E4-D1FE-40D6-BE15-B86447FF4622}"/>
              </a:ext>
            </a:extLst>
          </p:cNvPr>
          <p:cNvSpPr/>
          <p:nvPr/>
        </p:nvSpPr>
        <p:spPr>
          <a:xfrm>
            <a:off x="6837680" y="1745674"/>
            <a:ext cx="969819" cy="969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7328DC-0E8A-47C6-BD0D-4156D3BF8301}"/>
              </a:ext>
            </a:extLst>
          </p:cNvPr>
          <p:cNvSpPr/>
          <p:nvPr/>
        </p:nvSpPr>
        <p:spPr>
          <a:xfrm>
            <a:off x="7022869" y="3756430"/>
            <a:ext cx="599440" cy="599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2521B-AE21-40E5-8C30-5B83A4526A9C}"/>
              </a:ext>
            </a:extLst>
          </p:cNvPr>
          <p:cNvSpPr txBox="1"/>
          <p:nvPr/>
        </p:nvSpPr>
        <p:spPr>
          <a:xfrm>
            <a:off x="6580678" y="4698536"/>
            <a:ext cx="148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s_actual</a:t>
            </a:r>
            <a:endParaRPr lang="en-US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76BEC0-4630-40C7-90F1-7A839E9806F9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V="1">
            <a:off x="7322589" y="4355870"/>
            <a:ext cx="0" cy="3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7C68DF-2EA7-4B21-BD83-48A83B2E799C}"/>
              </a:ext>
            </a:extLst>
          </p:cNvPr>
          <p:cNvCxnSpPr>
            <a:stCxn id="29" idx="0"/>
            <a:endCxn id="28" idx="4"/>
          </p:cNvCxnSpPr>
          <p:nvPr/>
        </p:nvCxnSpPr>
        <p:spPr>
          <a:xfrm flipV="1">
            <a:off x="7322589" y="2715493"/>
            <a:ext cx="1" cy="104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A516EB-B450-4E77-BF26-7A4D8353157F}"/>
              </a:ext>
            </a:extLst>
          </p:cNvPr>
          <p:cNvSpPr txBox="1"/>
          <p:nvPr/>
        </p:nvSpPr>
        <p:spPr>
          <a:xfrm rot="16200000">
            <a:off x="6958556" y="2958471"/>
            <a:ext cx="112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s_actual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B1675B-FF38-4A50-B688-A1ADF8642C36}"/>
              </a:ext>
            </a:extLst>
          </p:cNvPr>
          <p:cNvSpPr txBox="1"/>
          <p:nvPr/>
        </p:nvSpPr>
        <p:spPr>
          <a:xfrm rot="1539950">
            <a:off x="2906443" y="1657997"/>
            <a:ext cx="166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 = W_x.x+W_y1.y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C0E97F-AB05-4ED5-8CED-E8D18FBCBF16}"/>
              </a:ext>
            </a:extLst>
          </p:cNvPr>
          <p:cNvSpPr txBox="1"/>
          <p:nvPr/>
        </p:nvSpPr>
        <p:spPr>
          <a:xfrm rot="19977250">
            <a:off x="2762935" y="2377395"/>
            <a:ext cx="155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 = Max(W_y2.y,W</a:t>
            </a:r>
            <a:r>
              <a:rPr lang="en-US" sz="1200"/>
              <a:t>_z.</a:t>
            </a:r>
            <a:r>
              <a:rPr lang="en-US" sz="1200" dirty="0"/>
              <a:t>z)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A0C7A-9D56-4618-8715-523F3B3DFBB3}"/>
              </a:ext>
            </a:extLst>
          </p:cNvPr>
          <p:cNvSpPr txBox="1"/>
          <p:nvPr/>
        </p:nvSpPr>
        <p:spPr>
          <a:xfrm>
            <a:off x="5514008" y="1921051"/>
            <a:ext cx="6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 = h*g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C552CD-55F7-4A2D-9BA6-CB6278399888}"/>
              </a:ext>
            </a:extLst>
          </p:cNvPr>
          <p:cNvSpPr txBox="1"/>
          <p:nvPr/>
        </p:nvSpPr>
        <p:spPr>
          <a:xfrm>
            <a:off x="692017" y="863813"/>
            <a:ext cx="78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W_x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F6CBDD-4434-4CEB-872B-D315C0458AC3}"/>
              </a:ext>
            </a:extLst>
          </p:cNvPr>
          <p:cNvSpPr txBox="1"/>
          <p:nvPr/>
        </p:nvSpPr>
        <p:spPr>
          <a:xfrm rot="19633275">
            <a:off x="827596" y="1613564"/>
            <a:ext cx="78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W_y1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C2D47-D945-4289-89C7-89FB2315E750}"/>
              </a:ext>
            </a:extLst>
          </p:cNvPr>
          <p:cNvSpPr txBox="1"/>
          <p:nvPr/>
        </p:nvSpPr>
        <p:spPr>
          <a:xfrm rot="1685097">
            <a:off x="899301" y="2467686"/>
            <a:ext cx="78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W_y2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76F189-7CE7-4710-AA1F-2EFA32E3BAFD}"/>
              </a:ext>
            </a:extLst>
          </p:cNvPr>
          <p:cNvSpPr txBox="1"/>
          <p:nvPr/>
        </p:nvSpPr>
        <p:spPr>
          <a:xfrm>
            <a:off x="692017" y="3288266"/>
            <a:ext cx="78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W_z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4CC1A2-979A-4D26-955C-7B2E408E756C}"/>
              </a:ext>
            </a:extLst>
          </p:cNvPr>
          <p:cNvCxnSpPr>
            <a:cxnSpLocks/>
            <a:stCxn id="28" idx="6"/>
            <a:endCxn id="80" idx="2"/>
          </p:cNvCxnSpPr>
          <p:nvPr/>
        </p:nvCxnSpPr>
        <p:spPr>
          <a:xfrm>
            <a:off x="7807499" y="2230584"/>
            <a:ext cx="136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559053-0683-40D6-A930-21531E290072}"/>
              </a:ext>
            </a:extLst>
          </p:cNvPr>
          <p:cNvSpPr txBox="1"/>
          <p:nvPr/>
        </p:nvSpPr>
        <p:spPr>
          <a:xfrm>
            <a:off x="8302636" y="1896384"/>
            <a:ext cx="37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58789A-E9F4-4B8D-9B4D-70D6ACAF0F07}"/>
              </a:ext>
            </a:extLst>
          </p:cNvPr>
          <p:cNvCxnSpPr>
            <a:cxnSpLocks/>
            <a:stCxn id="80" idx="3"/>
            <a:endCxn id="28" idx="5"/>
          </p:cNvCxnSpPr>
          <p:nvPr/>
        </p:nvCxnSpPr>
        <p:spPr>
          <a:xfrm flipH="1">
            <a:off x="7665472" y="2573466"/>
            <a:ext cx="1652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1136D9-A458-4635-AC55-01B76017BC7C}"/>
              </a:ext>
            </a:extLst>
          </p:cNvPr>
          <p:cNvCxnSpPr>
            <a:stCxn id="28" idx="3"/>
            <a:endCxn id="6" idx="5"/>
          </p:cNvCxnSpPr>
          <p:nvPr/>
        </p:nvCxnSpPr>
        <p:spPr>
          <a:xfrm flipH="1">
            <a:off x="4898257" y="2573466"/>
            <a:ext cx="208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9A63BD6-1047-41FA-AAC4-33D1B536C95C}"/>
              </a:ext>
            </a:extLst>
          </p:cNvPr>
          <p:cNvCxnSpPr>
            <a:stCxn id="6" idx="4"/>
            <a:endCxn id="5" idx="5"/>
          </p:cNvCxnSpPr>
          <p:nvPr/>
        </p:nvCxnSpPr>
        <p:spPr>
          <a:xfrm flipH="1">
            <a:off x="2795137" y="2715493"/>
            <a:ext cx="1760238" cy="82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99E4AC-7DDB-4359-A4E6-BDB52693A5CE}"/>
              </a:ext>
            </a:extLst>
          </p:cNvPr>
          <p:cNvCxnSpPr>
            <a:stCxn id="6" idx="0"/>
            <a:endCxn id="4" idx="7"/>
          </p:cNvCxnSpPr>
          <p:nvPr/>
        </p:nvCxnSpPr>
        <p:spPr>
          <a:xfrm flipH="1" flipV="1">
            <a:off x="2795137" y="917882"/>
            <a:ext cx="1760238" cy="82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7643E6-0F62-48DE-9C95-DD44154AB3AD}"/>
              </a:ext>
            </a:extLst>
          </p:cNvPr>
          <p:cNvCxnSpPr/>
          <p:nvPr/>
        </p:nvCxnSpPr>
        <p:spPr>
          <a:xfrm flipH="1">
            <a:off x="774576" y="1378316"/>
            <a:ext cx="1178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B8E231-8EDB-4800-BEF9-C8584F62CDDB}"/>
              </a:ext>
            </a:extLst>
          </p:cNvPr>
          <p:cNvCxnSpPr/>
          <p:nvPr/>
        </p:nvCxnSpPr>
        <p:spPr>
          <a:xfrm flipH="1">
            <a:off x="1083473" y="1697683"/>
            <a:ext cx="1133947" cy="56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FDB0EC-8C43-4D3C-8EC7-226E618F7CB8}"/>
              </a:ext>
            </a:extLst>
          </p:cNvPr>
          <p:cNvCxnSpPr/>
          <p:nvPr/>
        </p:nvCxnSpPr>
        <p:spPr>
          <a:xfrm flipH="1" flipV="1">
            <a:off x="1227770" y="2265716"/>
            <a:ext cx="952292" cy="48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99F50E-5197-4350-B5BA-4B0600862411}"/>
              </a:ext>
            </a:extLst>
          </p:cNvPr>
          <p:cNvCxnSpPr/>
          <p:nvPr/>
        </p:nvCxnSpPr>
        <p:spPr>
          <a:xfrm flipH="1">
            <a:off x="1343367" y="3398293"/>
            <a:ext cx="67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7D2CC05-E792-462F-B8A8-F536AF4E04E2}"/>
              </a:ext>
            </a:extLst>
          </p:cNvPr>
          <p:cNvSpPr txBox="1"/>
          <p:nvPr/>
        </p:nvSpPr>
        <p:spPr>
          <a:xfrm>
            <a:off x="5514008" y="2683622"/>
            <a:ext cx="6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δ</a:t>
            </a:r>
            <a:r>
              <a:rPr lang="en-US" sz="1100" dirty="0"/>
              <a:t>e/</a:t>
            </a:r>
            <a:r>
              <a:rPr lang="el-GR" sz="1100" dirty="0"/>
              <a:t>δ</a:t>
            </a:r>
            <a:r>
              <a:rPr lang="en-US" sz="1100" dirty="0"/>
              <a:t>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18C856-8438-47E3-82B6-4CE7D912BD59}"/>
              </a:ext>
            </a:extLst>
          </p:cNvPr>
          <p:cNvSpPr txBox="1"/>
          <p:nvPr/>
        </p:nvSpPr>
        <p:spPr>
          <a:xfrm rot="20120409">
            <a:off x="3391566" y="3244308"/>
            <a:ext cx="6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δ</a:t>
            </a:r>
            <a:r>
              <a:rPr lang="en-US" sz="1100" dirty="0"/>
              <a:t>s/</a:t>
            </a:r>
            <a:r>
              <a:rPr lang="el-GR" sz="1100" dirty="0"/>
              <a:t>δ</a:t>
            </a:r>
            <a:r>
              <a:rPr lang="en-US" sz="1100" dirty="0"/>
              <a:t>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A1AC51-7B36-4AAB-AF33-6624DD2B2BE4}"/>
              </a:ext>
            </a:extLst>
          </p:cNvPr>
          <p:cNvSpPr txBox="1"/>
          <p:nvPr/>
        </p:nvSpPr>
        <p:spPr>
          <a:xfrm rot="1440711">
            <a:off x="3454631" y="1008798"/>
            <a:ext cx="6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δ</a:t>
            </a:r>
            <a:r>
              <a:rPr lang="en-US" sz="1100" dirty="0"/>
              <a:t>s/</a:t>
            </a:r>
            <a:r>
              <a:rPr lang="el-GR" sz="1100" dirty="0"/>
              <a:t>δ</a:t>
            </a:r>
            <a:r>
              <a:rPr lang="en-US" sz="1100" dirty="0"/>
              <a:t>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F2F49C-D1E6-4237-B9D0-A0CCDCD92E59}"/>
              </a:ext>
            </a:extLst>
          </p:cNvPr>
          <p:cNvSpPr txBox="1"/>
          <p:nvPr/>
        </p:nvSpPr>
        <p:spPr>
          <a:xfrm>
            <a:off x="925156" y="1317713"/>
            <a:ext cx="862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δ</a:t>
            </a:r>
            <a:r>
              <a:rPr lang="en-US" sz="1100" dirty="0"/>
              <a:t>h/</a:t>
            </a:r>
            <a:r>
              <a:rPr lang="el-GR" sz="1100" dirty="0"/>
              <a:t>δ</a:t>
            </a:r>
            <a:r>
              <a:rPr lang="en-US" sz="1100" dirty="0" err="1"/>
              <a:t>W_x</a:t>
            </a:r>
            <a:endParaRPr 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9513DC-C8CD-40F3-B37F-3D9B048673EA}"/>
              </a:ext>
            </a:extLst>
          </p:cNvPr>
          <p:cNvSpPr txBox="1"/>
          <p:nvPr/>
        </p:nvSpPr>
        <p:spPr>
          <a:xfrm>
            <a:off x="1316332" y="3405173"/>
            <a:ext cx="79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δ</a:t>
            </a:r>
            <a:r>
              <a:rPr lang="en-US" sz="1100" dirty="0"/>
              <a:t>g/</a:t>
            </a:r>
            <a:r>
              <a:rPr lang="el-GR" sz="1100" dirty="0"/>
              <a:t>δ</a:t>
            </a:r>
            <a:r>
              <a:rPr lang="en-US" sz="1100" dirty="0" err="1"/>
              <a:t>W_z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E23A8D-B072-4572-A0BD-AB9D6DC27D89}"/>
              </a:ext>
            </a:extLst>
          </p:cNvPr>
          <p:cNvSpPr txBox="1"/>
          <p:nvPr/>
        </p:nvSpPr>
        <p:spPr>
          <a:xfrm rot="19930232">
            <a:off x="1445135" y="1894264"/>
            <a:ext cx="79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δ</a:t>
            </a:r>
            <a:r>
              <a:rPr lang="en-US" sz="1100" dirty="0"/>
              <a:t>h/</a:t>
            </a:r>
            <a:r>
              <a:rPr lang="el-GR" sz="1100" dirty="0"/>
              <a:t>δ</a:t>
            </a:r>
            <a:r>
              <a:rPr lang="en-US" sz="1100" dirty="0"/>
              <a:t>W_y1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3456B0-AD26-43DC-9E6C-B81BBFF92771}"/>
              </a:ext>
            </a:extLst>
          </p:cNvPr>
          <p:cNvSpPr txBox="1"/>
          <p:nvPr/>
        </p:nvSpPr>
        <p:spPr>
          <a:xfrm rot="1804908">
            <a:off x="1428799" y="2346530"/>
            <a:ext cx="79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δ</a:t>
            </a:r>
            <a:r>
              <a:rPr lang="en-US" sz="1100" dirty="0"/>
              <a:t>g/</a:t>
            </a:r>
            <a:r>
              <a:rPr lang="el-GR" sz="1100" dirty="0"/>
              <a:t>δ</a:t>
            </a:r>
            <a:r>
              <a:rPr lang="en-US" sz="1100" dirty="0"/>
              <a:t>W_y2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7EB6A2-E467-45C1-96F1-83B05D9D8A4E}"/>
              </a:ext>
            </a:extLst>
          </p:cNvPr>
          <p:cNvSpPr/>
          <p:nvPr/>
        </p:nvSpPr>
        <p:spPr>
          <a:xfrm>
            <a:off x="9176137" y="1745674"/>
            <a:ext cx="969819" cy="969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^2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3EBDF2-3150-4A73-A45A-FB3A3D2C29FB}"/>
              </a:ext>
            </a:extLst>
          </p:cNvPr>
          <p:cNvCxnSpPr>
            <a:stCxn id="80" idx="6"/>
          </p:cNvCxnSpPr>
          <p:nvPr/>
        </p:nvCxnSpPr>
        <p:spPr>
          <a:xfrm>
            <a:off x="10145956" y="2230584"/>
            <a:ext cx="1040204" cy="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0B8B9D-47F0-478A-9A10-B6190BC2552B}"/>
              </a:ext>
            </a:extLst>
          </p:cNvPr>
          <p:cNvSpPr txBox="1"/>
          <p:nvPr/>
        </p:nvSpPr>
        <p:spPr>
          <a:xfrm>
            <a:off x="10289351" y="1803463"/>
            <a:ext cx="8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00C455-9353-487C-B6AC-12052F1A9183}"/>
              </a:ext>
            </a:extLst>
          </p:cNvPr>
          <p:cNvSpPr txBox="1"/>
          <p:nvPr/>
        </p:nvSpPr>
        <p:spPr>
          <a:xfrm>
            <a:off x="8135932" y="2683622"/>
            <a:ext cx="792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/>
              <a:t>δ</a:t>
            </a:r>
            <a:r>
              <a:rPr lang="en-US" sz="1100" dirty="0"/>
              <a:t>loss/</a:t>
            </a:r>
            <a:r>
              <a:rPr lang="el-GR" sz="1100" dirty="0"/>
              <a:t>δ</a:t>
            </a:r>
            <a:r>
              <a:rPr lang="en-US" sz="11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5616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Sanyal, Sandipto</dc:creator>
  <cp:lastModifiedBy>Sanyal, Sandipto</cp:lastModifiedBy>
  <cp:revision>9</cp:revision>
  <dcterms:created xsi:type="dcterms:W3CDTF">2020-08-07T14:28:26Z</dcterms:created>
  <dcterms:modified xsi:type="dcterms:W3CDTF">2020-08-08T08:18:40Z</dcterms:modified>
</cp:coreProperties>
</file>