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68E6-C21A-0C2D-FC5A-32CE18CCB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450962"/>
          </a:xfrm>
        </p:spPr>
        <p:txBody>
          <a:bodyPr/>
          <a:lstStyle/>
          <a:p>
            <a:r>
              <a:rPr lang="en-IN" b="1"/>
              <a:t>DIGITAL PORTFOLIO 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D6EC1-0CFD-3255-BB3B-F2F0E6B9E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31168"/>
            <a:ext cx="8825658" cy="2907632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Name : sandiya s</a:t>
            </a:r>
          </a:p>
          <a:p>
            <a:r>
              <a:rPr lang="en-IN">
                <a:solidFill>
                  <a:schemeClr val="bg1"/>
                </a:solidFill>
              </a:rPr>
              <a:t>Register no and nmid : D0A1BE0BB5A58009B674ABDAF03B7FDE</a:t>
            </a:r>
          </a:p>
          <a:p>
            <a:r>
              <a:rPr lang="en-IN">
                <a:solidFill>
                  <a:schemeClr val="bg1"/>
                </a:solidFill>
              </a:rPr>
              <a:t>Department : Computer Science with Artificial intelligence </a:t>
            </a:r>
          </a:p>
          <a:p>
            <a:r>
              <a:rPr lang="en-IN">
                <a:solidFill>
                  <a:schemeClr val="bg1"/>
                </a:solidFill>
              </a:rPr>
              <a:t>College : SRM ARTS AND SCIENCE COLLEGE </a:t>
            </a:r>
          </a:p>
        </p:txBody>
      </p:sp>
    </p:spTree>
    <p:extLst>
      <p:ext uri="{BB962C8B-B14F-4D97-AF65-F5344CB8AC3E}">
        <p14:creationId xmlns:p14="http://schemas.microsoft.com/office/powerpoint/2010/main" val="281424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B06C-E5A6-5505-A45F-51F17D27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/>
              <a:t>RESULTS AND SCREENSHOTS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BF9A-45EC-8D13-4545-9F0625B7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/>
              <a:t>Successfully bulit a personal portfolio website </a:t>
            </a:r>
          </a:p>
          <a:p>
            <a:r>
              <a:rPr lang="en-IN" sz="2400" b="1"/>
              <a:t>Showcases project and skills</a:t>
            </a:r>
          </a:p>
          <a:p>
            <a:r>
              <a:rPr lang="en-IN" sz="2400" b="1"/>
              <a:t>Provides an online presence </a:t>
            </a:r>
          </a:p>
          <a:p>
            <a:r>
              <a:rPr lang="en-IN" sz="2400" b="1"/>
              <a:t>Example screenshots of the website layout and design 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6210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DFA1-F867-B65A-CD76-D956A379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/>
              <a:t>CONCLUSION 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7C76-1F87-B28C-15AF-73109B91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A personal website is a powerful tool to highlight your skills and achievements. It enhances your visibility and helps in career opportunities.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40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509-A539-BE49-C01E-A4647F6D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GITHUB LINK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6BC5-7343-08FB-B6BE-1F3FB2D1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GitHub </a:t>
            </a:r>
            <a:r>
              <a:rPr lang="en-IN" sz="2000" b="1" dirty="0" err="1"/>
              <a:t>Respository</a:t>
            </a:r>
            <a:r>
              <a:rPr lang="en-IN" sz="2000" b="1" dirty="0"/>
              <a:t> : https://github.com/sandiyas-art/TNSDC-FWD-DP1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20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BF44-D9A4-C02C-BC6F-FFB2F325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BULIDING A PERSONAL WEBSITE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EDCF-ECD5-8E99-D344-957C8845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b="1" dirty="0">
                <a:solidFill>
                  <a:schemeClr val="tx1"/>
                </a:solidFill>
              </a:rPr>
              <a:t>HTML</a:t>
            </a:r>
          </a:p>
          <a:p>
            <a:pPr lvl="1"/>
            <a:r>
              <a:rPr lang="en-IN" sz="2400" b="1" dirty="0">
                <a:solidFill>
                  <a:schemeClr val="tx1"/>
                </a:solidFill>
              </a:rPr>
              <a:t>CSS</a:t>
            </a:r>
          </a:p>
          <a:p>
            <a:pPr lvl="1"/>
            <a:r>
              <a:rPr lang="en-IN" sz="2400" b="1" dirty="0">
                <a:solidFill>
                  <a:schemeClr val="tx1"/>
                </a:solidFill>
              </a:rPr>
              <a:t>JAVASCRIPT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9B70-979C-AE9B-5213-7BA20962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AGENDA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968-5588-359E-CB69-795686B8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N" sz="2400" b="1" dirty="0"/>
              <a:t>Problem statement </a:t>
            </a:r>
          </a:p>
          <a:p>
            <a:pPr lvl="1"/>
            <a:r>
              <a:rPr lang="en-IN" sz="2400" b="1" dirty="0"/>
              <a:t>Project Overview </a:t>
            </a:r>
          </a:p>
          <a:p>
            <a:pPr lvl="1"/>
            <a:r>
              <a:rPr lang="en-IN" sz="2400" b="1" dirty="0"/>
              <a:t>End Users</a:t>
            </a:r>
          </a:p>
          <a:p>
            <a:pPr lvl="1"/>
            <a:r>
              <a:rPr lang="en-IN" sz="2400" b="1" dirty="0"/>
              <a:t>Tools And Technologies </a:t>
            </a:r>
          </a:p>
          <a:p>
            <a:pPr lvl="1"/>
            <a:r>
              <a:rPr lang="en-IN" sz="2400" b="1" dirty="0"/>
              <a:t>Portfolio Design And Layout </a:t>
            </a:r>
          </a:p>
          <a:p>
            <a:pPr lvl="1"/>
            <a:r>
              <a:rPr lang="en-IN" sz="2400" b="1" dirty="0"/>
              <a:t>Features And Functionality </a:t>
            </a:r>
          </a:p>
          <a:p>
            <a:pPr lvl="1"/>
            <a:r>
              <a:rPr lang="en-IN" sz="2400" b="1" dirty="0"/>
              <a:t>Results And Screenshots </a:t>
            </a:r>
          </a:p>
          <a:p>
            <a:pPr lvl="1"/>
            <a:r>
              <a:rPr lang="en-IN" sz="2400" b="1" dirty="0"/>
              <a:t>Conclusion </a:t>
            </a:r>
          </a:p>
          <a:p>
            <a:pPr lvl="1"/>
            <a:r>
              <a:rPr lang="en-IN" sz="2400" b="1" dirty="0"/>
              <a:t>GitHub Link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34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BAE5-8F81-1F2C-14B3-26C03C63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/>
              <a:t>PROBLEM STATEMENT 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F820-76E8-0FC4-C400-EE75DE1F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Many students and professionals lack on online presents to showcase their skills, project and achievements effectively. A personal website helps in creating a digital Identity and portfolio.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7201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F89B-171D-402A-76F3-C375104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Project Overview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CD7C-408A-0822-0BC7-E1BE9ABC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b="1"/>
              <a:t>This project demonstrates how to build a personal portfolio website using : </a:t>
            </a:r>
          </a:p>
          <a:p>
            <a:pPr lvl="2"/>
            <a:r>
              <a:rPr lang="en-IN" sz="2800" b="1"/>
              <a:t>HTML for structure </a:t>
            </a:r>
          </a:p>
          <a:p>
            <a:pPr lvl="2"/>
            <a:r>
              <a:rPr lang="en-IN" sz="2800" b="1"/>
              <a:t>CSS for styling </a:t>
            </a:r>
          </a:p>
          <a:p>
            <a:pPr lvl="2"/>
            <a:r>
              <a:rPr lang="en-IN" sz="2800" b="1"/>
              <a:t>JAVASCRIPT for interactive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3200" b="1"/>
              <a:t>It provides a platform to showcase projects, skills and contact details.</a:t>
            </a:r>
          </a:p>
          <a:p>
            <a:pPr marL="114300" indent="0">
              <a:buNone/>
            </a:pPr>
            <a:endParaRPr lang="en-IN" sz="3200" b="1"/>
          </a:p>
          <a:p>
            <a:pPr lvl="2"/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44109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C362-C240-8B85-32EB-3C4FF3BD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END USERS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0E03-6325-E498-282C-9F6C95EC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Students</a:t>
            </a:r>
          </a:p>
          <a:p>
            <a:r>
              <a:rPr lang="en-IN" sz="3200" b="1" dirty="0"/>
              <a:t>Job seekers</a:t>
            </a:r>
          </a:p>
          <a:p>
            <a:r>
              <a:rPr lang="en-IN" sz="3200" b="1" dirty="0"/>
              <a:t>Freelances </a:t>
            </a:r>
          </a:p>
          <a:p>
            <a:r>
              <a:rPr lang="en-IN" sz="3200" b="1" dirty="0"/>
              <a:t>Professionals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4319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B68F-99EE-713E-37A0-8901BD2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TOOLS AND TECHNOLOGIES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7E7D-3D11-9EDD-CC7E-891B342A8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723816"/>
            <a:ext cx="8825659" cy="3713079"/>
          </a:xfrm>
        </p:spPr>
        <p:txBody>
          <a:bodyPr>
            <a:normAutofit/>
          </a:bodyPr>
          <a:lstStyle/>
          <a:p>
            <a:r>
              <a:rPr lang="en-IN" sz="3200" b="1" dirty="0"/>
              <a:t>HTML5</a:t>
            </a:r>
          </a:p>
          <a:p>
            <a:r>
              <a:rPr lang="en-IN" sz="3200" b="1" dirty="0"/>
              <a:t>CSS3</a:t>
            </a:r>
          </a:p>
          <a:p>
            <a:r>
              <a:rPr lang="en-IN" sz="3200" b="1" dirty="0"/>
              <a:t>JAVASCRIPT (ES6)</a:t>
            </a:r>
          </a:p>
          <a:p>
            <a:r>
              <a:rPr lang="en-IN" sz="3200" b="1" dirty="0"/>
              <a:t>CODE EDITOR (VS CODE)</a:t>
            </a:r>
          </a:p>
          <a:p>
            <a:r>
              <a:rPr lang="en-IN" sz="3200" b="1" dirty="0"/>
              <a:t>GIT AND GITHUB</a:t>
            </a:r>
          </a:p>
          <a:p>
            <a:r>
              <a:rPr lang="en-IN" sz="3200" b="1" dirty="0"/>
              <a:t>BROWSER DEVELOPER TOOLS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615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0323-D16B-CD91-99C4-77D45939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/>
              <a:t>PORTFOLIO DESIGN AND LAYOUT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0E57-6E3F-66C8-9601-B9FBB0AA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398879"/>
          </a:xfrm>
        </p:spPr>
        <p:txBody>
          <a:bodyPr>
            <a:normAutofit/>
          </a:bodyPr>
          <a:lstStyle/>
          <a:p>
            <a:r>
              <a:rPr lang="en-IN" sz="2400" b="1"/>
              <a:t>Responsive design for mobile and desktop</a:t>
            </a:r>
          </a:p>
          <a:p>
            <a:r>
              <a:rPr lang="en-IN" sz="2400" b="1"/>
              <a:t>Simple and clean navigation </a:t>
            </a:r>
          </a:p>
          <a:p>
            <a:r>
              <a:rPr lang="en-IN" sz="2400" b="1"/>
              <a:t>Section: Home, About, Projects, Contact </a:t>
            </a:r>
          </a:p>
          <a:p>
            <a:r>
              <a:rPr lang="en-IN" sz="2400" b="1"/>
              <a:t>Consistent theme with CSS</a:t>
            </a:r>
          </a:p>
          <a:p>
            <a:r>
              <a:rPr lang="en-IN" sz="2400" b="1"/>
              <a:t>Use of modern web design practices</a:t>
            </a:r>
          </a:p>
          <a:p>
            <a:pPr marL="0" indent="0">
              <a:buNone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0901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BE55-81FE-999B-9222-E099F960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833" y="541421"/>
            <a:ext cx="14488367" cy="1644537"/>
          </a:xfrm>
        </p:spPr>
        <p:txBody>
          <a:bodyPr/>
          <a:lstStyle/>
          <a:p>
            <a:r>
              <a:rPr lang="en-IN" sz="4000"/>
              <a:t>FEATURES AND FUNCTIONALITY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B404-6E51-D8E5-7EBF-6ED49D51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Interactive navigation menu</a:t>
            </a:r>
          </a:p>
          <a:p>
            <a:r>
              <a:rPr lang="en-IN" sz="2800" b="1" dirty="0"/>
              <a:t>About me section with personal details </a:t>
            </a:r>
          </a:p>
          <a:p>
            <a:r>
              <a:rPr lang="en-IN" sz="2800" b="1" dirty="0"/>
              <a:t>Project showcase with images and descriptions</a:t>
            </a:r>
          </a:p>
          <a:p>
            <a:r>
              <a:rPr lang="en-IN" sz="2800" b="1" dirty="0"/>
              <a:t>Contact from with validation</a:t>
            </a:r>
          </a:p>
          <a:p>
            <a:r>
              <a:rPr lang="en-IN" sz="2800" b="1" dirty="0"/>
              <a:t>Responsive layout </a:t>
            </a:r>
          </a:p>
          <a:p>
            <a:r>
              <a:rPr lang="en-IN" sz="2800" b="1" dirty="0"/>
              <a:t>Smooth scrolling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99825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 </vt:lpstr>
      <vt:lpstr>BULIDING A PERSONAL WEBSITE </vt:lpstr>
      <vt:lpstr>AGENDA 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RESULTS AND SCREENSHOTS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Sandhiya S</dc:creator>
  <cp:lastModifiedBy>Sandhiya S</cp:lastModifiedBy>
  <cp:revision>4</cp:revision>
  <dcterms:created xsi:type="dcterms:W3CDTF">2025-09-09T09:21:16Z</dcterms:created>
  <dcterms:modified xsi:type="dcterms:W3CDTF">2025-09-10T06:36:58Z</dcterms:modified>
</cp:coreProperties>
</file>