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7" r:id="rId3"/>
    <p:sldId id="261" r:id="rId4"/>
    <p:sldId id="266" r:id="rId5"/>
    <p:sldId id="305" r:id="rId6"/>
    <p:sldId id="306" r:id="rId7"/>
    <p:sldId id="307" r:id="rId8"/>
    <p:sldId id="310" r:id="rId9"/>
    <p:sldId id="311" r:id="rId10"/>
    <p:sldId id="268" r:id="rId11"/>
    <p:sldId id="312" r:id="rId12"/>
    <p:sldId id="313" r:id="rId13"/>
    <p:sldId id="275" r:id="rId14"/>
    <p:sldId id="316" r:id="rId15"/>
    <p:sldId id="259" r:id="rId16"/>
    <p:sldId id="28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ira Sans Condensed" panose="020B0604020202020204" charset="0"/>
      <p:regular r:id="rId23"/>
      <p:bold r:id="rId24"/>
      <p:italic r:id="rId25"/>
      <p:boldItalic r:id="rId26"/>
    </p:embeddedFont>
    <p:embeddedFont>
      <p:font typeface="Fira Sans Condensed ExtraBold" panose="020B0604020202020204" charset="0"/>
      <p:bold r:id="rId27"/>
      <p:boldItalic r:id="rId28"/>
    </p:embeddedFont>
    <p:embeddedFont>
      <p:font typeface="Muli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8547CF-920F-4F38-8C88-F739ABBCC6AE}">
  <a:tblStyle styleId="{A08547CF-920F-4F38-8C88-F739ABBCC6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c787723f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1c787723f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888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c787723f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1c787723f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46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71c787723f_0_17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71c787723f_0_17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1c787723f_0_16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1c787723f_0_16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998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03d6efd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03d6efd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71e60a788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71e60a788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e60a788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e60a788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1c787723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1c787723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787723f_0_17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787723f_0_17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787723f_0_17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787723f_0_17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5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787723f_0_17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787723f_0_17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240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c787723f_0_17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c787723f_0_17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0665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1c787723f_0_17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1c787723f_0_17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57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1c787723f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1c787723f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2"/>
          </p:nvPr>
        </p:nvSpPr>
        <p:spPr>
          <a:xfrm>
            <a:off x="1225013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ubTitle" idx="1"/>
          </p:nvPr>
        </p:nvSpPr>
        <p:spPr>
          <a:xfrm>
            <a:off x="1225013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3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4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 idx="5"/>
          </p:nvPr>
        </p:nvSpPr>
        <p:spPr>
          <a:xfrm>
            <a:off x="6144489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6"/>
          </p:nvPr>
        </p:nvSpPr>
        <p:spPr>
          <a:xfrm>
            <a:off x="6144489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7469525" y="-157700"/>
            <a:ext cx="1867375" cy="5393800"/>
          </a:xfrm>
          <a:custGeom>
            <a:avLst/>
            <a:gdLst/>
            <a:ahLst/>
            <a:cxnLst/>
            <a:rect l="l" t="t" r="r" b="b"/>
            <a:pathLst>
              <a:path w="74695" h="215752" extrusionOk="0">
                <a:moveTo>
                  <a:pt x="0" y="0"/>
                </a:moveTo>
                <a:lnTo>
                  <a:pt x="74695" y="61114"/>
                </a:lnTo>
                <a:lnTo>
                  <a:pt x="309" y="215752"/>
                </a:lnTo>
                <a:lnTo>
                  <a:pt x="72226" y="181799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43642" y="1533475"/>
            <a:ext cx="3500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3272750" y="-97150"/>
            <a:ext cx="6140900" cy="2477225"/>
          </a:xfrm>
          <a:custGeom>
            <a:avLst/>
            <a:gdLst/>
            <a:ahLst/>
            <a:cxnLst/>
            <a:rect l="l" t="t" r="r" b="b"/>
            <a:pathLst>
              <a:path w="245636" h="99089" extrusionOk="0">
                <a:moveTo>
                  <a:pt x="244332" y="34681"/>
                </a:moveTo>
                <a:lnTo>
                  <a:pt x="161411" y="261"/>
                </a:lnTo>
                <a:lnTo>
                  <a:pt x="245636" y="99089"/>
                </a:lnTo>
                <a:lnTo>
                  <a:pt x="3390" y="261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9" name="Google Shape;29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4610400" y="-392500"/>
            <a:ext cx="5156200" cy="3949700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640350" y="2229350"/>
            <a:ext cx="3229500" cy="3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640350" y="2628605"/>
            <a:ext cx="38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6420100" y="-242575"/>
            <a:ext cx="2959250" cy="2662175"/>
          </a:xfrm>
          <a:custGeom>
            <a:avLst/>
            <a:gdLst/>
            <a:ahLst/>
            <a:cxnLst/>
            <a:rect l="l" t="t" r="r" b="b"/>
            <a:pathLst>
              <a:path w="118370" h="106487" extrusionOk="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bayesi</a:t>
            </a:r>
            <a:r>
              <a:rPr lang="en-US" dirty="0"/>
              <a:t> </a:t>
            </a:r>
            <a:r>
              <a:rPr lang="en-US" dirty="0" err="1"/>
              <a:t>tanulási</a:t>
            </a:r>
            <a:r>
              <a:rPr lang="en-US" dirty="0"/>
              <a:t> </a:t>
            </a:r>
            <a:r>
              <a:rPr lang="en-US" dirty="0" err="1"/>
              <a:t>módszerek</a:t>
            </a:r>
            <a:endParaRPr dirty="0"/>
          </a:p>
        </p:txBody>
      </p:sp>
      <p:sp>
        <p:nvSpPr>
          <p:cNvPr id="168" name="Google Shape;168;p31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Sándor </a:t>
            </a:r>
            <a:r>
              <a:rPr lang="en-US" dirty="0" err="1"/>
              <a:t>Dániel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Konzulens</a:t>
            </a:r>
            <a:r>
              <a:rPr lang="en-US" dirty="0"/>
              <a:t>: </a:t>
            </a:r>
            <a:r>
              <a:rPr lang="en-US" dirty="0" err="1"/>
              <a:t>Antal</a:t>
            </a:r>
            <a:r>
              <a:rPr lang="en-US" dirty="0"/>
              <a:t> </a:t>
            </a:r>
            <a:r>
              <a:rPr lang="en-US" dirty="0" err="1"/>
              <a:t>Péter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modellek</a:t>
            </a:r>
            <a:endParaRPr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8EEBCF4-DCF0-494E-848B-5386B9CD54A0}"/>
              </a:ext>
            </a:extLst>
          </p:cNvPr>
          <p:cNvSpPr/>
          <p:nvPr/>
        </p:nvSpPr>
        <p:spPr>
          <a:xfrm>
            <a:off x="677950" y="961875"/>
            <a:ext cx="24785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Alap</a:t>
            </a:r>
            <a:r>
              <a:rPr lang="en-US" dirty="0"/>
              <a:t>: MLP trunk + MLP head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450E085-23F2-4726-999C-1A7402340695}"/>
              </a:ext>
            </a:extLst>
          </p:cNvPr>
          <p:cNvGrpSpPr/>
          <p:nvPr/>
        </p:nvGrpSpPr>
        <p:grpSpPr>
          <a:xfrm>
            <a:off x="677950" y="1655331"/>
            <a:ext cx="3705303" cy="2308029"/>
            <a:chOff x="631373" y="1752595"/>
            <a:chExt cx="4898564" cy="3891648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8650D48-0E5F-4C8B-9502-5766812D8D20}"/>
                </a:ext>
              </a:extLst>
            </p:cNvPr>
            <p:cNvSpPr/>
            <p:nvPr/>
          </p:nvSpPr>
          <p:spPr>
            <a:xfrm>
              <a:off x="1719941" y="2325188"/>
              <a:ext cx="875210" cy="27519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trunk</a:t>
              </a:r>
              <a:endParaRPr lang="hu-HU" dirty="0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3BCD453A-54C0-406F-A71E-415EB0C21EF0}"/>
                </a:ext>
              </a:extLst>
            </p:cNvPr>
            <p:cNvSpPr/>
            <p:nvPr/>
          </p:nvSpPr>
          <p:spPr>
            <a:xfrm>
              <a:off x="3951509" y="4180111"/>
              <a:ext cx="809896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453836C9-430A-4402-A44E-1308F2585BF1}"/>
                </a:ext>
              </a:extLst>
            </p:cNvPr>
            <p:cNvSpPr/>
            <p:nvPr/>
          </p:nvSpPr>
          <p:spPr>
            <a:xfrm>
              <a:off x="3951509" y="1949627"/>
              <a:ext cx="801188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4A1B12E4-C017-455B-BAB8-FBA17B000C78}"/>
                </a:ext>
              </a:extLst>
            </p:cNvPr>
            <p:cNvCxnSpPr/>
            <p:nvPr/>
          </p:nvCxnSpPr>
          <p:spPr>
            <a:xfrm>
              <a:off x="2943497" y="2660468"/>
              <a:ext cx="8709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86D86AC-33C8-4F5E-B13D-DB1E930BE05E}"/>
                </a:ext>
              </a:extLst>
            </p:cNvPr>
            <p:cNvSpPr/>
            <p:nvPr/>
          </p:nvSpPr>
          <p:spPr>
            <a:xfrm>
              <a:off x="631373" y="1950719"/>
              <a:ext cx="283028" cy="350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Bemenet</a:t>
              </a:r>
            </a:p>
          </p:txBody>
        </p: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13798F41-835C-489F-9B82-196385F26653}"/>
                </a:ext>
              </a:extLst>
            </p:cNvPr>
            <p:cNvCxnSpPr/>
            <p:nvPr/>
          </p:nvCxnSpPr>
          <p:spPr>
            <a:xfrm>
              <a:off x="1310639" y="2403566"/>
              <a:ext cx="13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31">
              <a:extLst>
                <a:ext uri="{FF2B5EF4-FFF2-40B4-BE49-F238E27FC236}">
                  <a16:creationId xmlns:a16="http://schemas.microsoft.com/office/drawing/2014/main" id="{BE334F0A-F1B8-44F5-B5E9-BF2EF4B258D4}"/>
                </a:ext>
              </a:extLst>
            </p:cNvPr>
            <p:cNvCxnSpPr/>
            <p:nvPr/>
          </p:nvCxnSpPr>
          <p:spPr>
            <a:xfrm flipH="1" flipV="1">
              <a:off x="925285" y="1950719"/>
              <a:ext cx="794657" cy="374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728BAB22-9848-470B-9624-F69B38702C72}"/>
                </a:ext>
              </a:extLst>
            </p:cNvPr>
            <p:cNvCxnSpPr/>
            <p:nvPr/>
          </p:nvCxnSpPr>
          <p:spPr>
            <a:xfrm flipH="1">
              <a:off x="936171" y="5077097"/>
              <a:ext cx="783770" cy="37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1F4A830F-7793-4EE3-BA66-3C8F938FF952}"/>
                </a:ext>
              </a:extLst>
            </p:cNvPr>
            <p:cNvSpPr/>
            <p:nvPr/>
          </p:nvSpPr>
          <p:spPr>
            <a:xfrm>
              <a:off x="2943497" y="2588620"/>
              <a:ext cx="202473" cy="2225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Köztes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kimenet</a:t>
              </a:r>
            </a:p>
          </p:txBody>
        </p: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90F562F8-A1D8-4085-9D76-BB8023FA50EB}"/>
                </a:ext>
              </a:extLst>
            </p:cNvPr>
            <p:cNvCxnSpPr/>
            <p:nvPr/>
          </p:nvCxnSpPr>
          <p:spPr>
            <a:xfrm flipH="1" flipV="1">
              <a:off x="2471054" y="2325187"/>
              <a:ext cx="472443" cy="263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6FF386BA-49E8-4F0B-A518-DCB7EF81D61D}"/>
                </a:ext>
              </a:extLst>
            </p:cNvPr>
            <p:cNvCxnSpPr/>
            <p:nvPr/>
          </p:nvCxnSpPr>
          <p:spPr>
            <a:xfrm flipH="1">
              <a:off x="2471054" y="4813661"/>
              <a:ext cx="472445" cy="263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FF11733D-5E97-43B3-B293-AAA8F5CCD451}"/>
                </a:ext>
              </a:extLst>
            </p:cNvPr>
            <p:cNvCxnSpPr/>
            <p:nvPr/>
          </p:nvCxnSpPr>
          <p:spPr>
            <a:xfrm flipH="1">
              <a:off x="3145971" y="1949627"/>
              <a:ext cx="807717" cy="638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2060F1C6-EE95-4FAB-BF05-0E7D7FA82D89}"/>
                </a:ext>
              </a:extLst>
            </p:cNvPr>
            <p:cNvCxnSpPr/>
            <p:nvPr/>
          </p:nvCxnSpPr>
          <p:spPr>
            <a:xfrm flipV="1">
              <a:off x="3145970" y="3223263"/>
              <a:ext cx="801187" cy="1590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F54E2119-8B11-4A32-B9C1-7307B8C45041}"/>
                </a:ext>
              </a:extLst>
            </p:cNvPr>
            <p:cNvCxnSpPr/>
            <p:nvPr/>
          </p:nvCxnSpPr>
          <p:spPr>
            <a:xfrm flipH="1" flipV="1">
              <a:off x="3150322" y="2584272"/>
              <a:ext cx="809896" cy="1589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39">
              <a:extLst>
                <a:ext uri="{FF2B5EF4-FFF2-40B4-BE49-F238E27FC236}">
                  <a16:creationId xmlns:a16="http://schemas.microsoft.com/office/drawing/2014/main" id="{C0917400-6290-4544-A50D-D7D16A521F2E}"/>
                </a:ext>
              </a:extLst>
            </p:cNvPr>
            <p:cNvCxnSpPr/>
            <p:nvPr/>
          </p:nvCxnSpPr>
          <p:spPr>
            <a:xfrm flipH="1" flipV="1">
              <a:off x="3148146" y="4813661"/>
              <a:ext cx="805542" cy="633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DC19D12-10D6-4705-9DD6-FF79A88AFF79}"/>
                </a:ext>
              </a:extLst>
            </p:cNvPr>
            <p:cNvSpPr/>
            <p:nvPr/>
          </p:nvSpPr>
          <p:spPr>
            <a:xfrm>
              <a:off x="5290451" y="1752595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Kliens1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49CBAD5A-1CDE-4E94-AAE6-7DD0E536D2BA}"/>
                </a:ext>
              </a:extLst>
            </p:cNvPr>
            <p:cNvSpPr/>
            <p:nvPr/>
          </p:nvSpPr>
          <p:spPr>
            <a:xfrm>
              <a:off x="5290451" y="3983080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Kliens2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</a:t>
              </a:r>
            </a:p>
          </p:txBody>
        </p: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C57D31E0-8207-4C41-B5F4-4F048A126585}"/>
                </a:ext>
              </a:extLst>
            </p:cNvPr>
            <p:cNvCxnSpPr/>
            <p:nvPr/>
          </p:nvCxnSpPr>
          <p:spPr>
            <a:xfrm flipH="1">
              <a:off x="4702624" y="1752595"/>
              <a:ext cx="581298" cy="197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gyenes összekötő 43">
              <a:extLst>
                <a:ext uri="{FF2B5EF4-FFF2-40B4-BE49-F238E27FC236}">
                  <a16:creationId xmlns:a16="http://schemas.microsoft.com/office/drawing/2014/main" id="{7518457C-04A3-4A6F-8755-FCF2C1222DC2}"/>
                </a:ext>
              </a:extLst>
            </p:cNvPr>
            <p:cNvCxnSpPr/>
            <p:nvPr/>
          </p:nvCxnSpPr>
          <p:spPr>
            <a:xfrm flipH="1" flipV="1">
              <a:off x="4702624" y="3216724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242F5865-303A-4846-9BB2-BE676AC2FBD4}"/>
                </a:ext>
              </a:extLst>
            </p:cNvPr>
            <p:cNvCxnSpPr/>
            <p:nvPr/>
          </p:nvCxnSpPr>
          <p:spPr>
            <a:xfrm flipH="1" flipV="1">
              <a:off x="4702624" y="5447209"/>
              <a:ext cx="603064" cy="1970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057BF779-7514-4902-995C-DA1D7C58FFFF}"/>
                </a:ext>
              </a:extLst>
            </p:cNvPr>
            <p:cNvCxnSpPr/>
            <p:nvPr/>
          </p:nvCxnSpPr>
          <p:spPr>
            <a:xfrm flipH="1">
              <a:off x="4696092" y="3983079"/>
              <a:ext cx="594360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modellek</a:t>
            </a:r>
            <a:endParaRPr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8EEBCF4-DCF0-494E-848B-5386B9CD54A0}"/>
              </a:ext>
            </a:extLst>
          </p:cNvPr>
          <p:cNvSpPr/>
          <p:nvPr/>
        </p:nvSpPr>
        <p:spPr>
          <a:xfrm>
            <a:off x="677950" y="961875"/>
            <a:ext cx="10711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RBM </a:t>
            </a:r>
            <a:r>
              <a:rPr lang="en-US" dirty="0" err="1"/>
              <a:t>hibrid</a:t>
            </a:r>
            <a:endParaRPr lang="en-US" dirty="0"/>
          </a:p>
        </p:txBody>
      </p: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3AE35FFC-5817-4795-A730-B3561AF4C75E}"/>
              </a:ext>
            </a:extLst>
          </p:cNvPr>
          <p:cNvGrpSpPr/>
          <p:nvPr/>
        </p:nvGrpSpPr>
        <p:grpSpPr>
          <a:xfrm>
            <a:off x="677950" y="1429790"/>
            <a:ext cx="4304185" cy="2611051"/>
            <a:chOff x="2397026" y="1390650"/>
            <a:chExt cx="6425964" cy="3898187"/>
          </a:xfrm>
        </p:grpSpPr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38867AD6-8F99-42CA-B76A-51A2DFC23853}"/>
                </a:ext>
              </a:extLst>
            </p:cNvPr>
            <p:cNvSpPr/>
            <p:nvPr/>
          </p:nvSpPr>
          <p:spPr>
            <a:xfrm>
              <a:off x="3485593" y="1963244"/>
              <a:ext cx="964477" cy="27519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trunk</a:t>
              </a:r>
              <a:endParaRPr lang="hu-HU" dirty="0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F1264830-6C2D-4953-A1F2-F9259F8374AE}"/>
                </a:ext>
              </a:extLst>
            </p:cNvPr>
            <p:cNvSpPr/>
            <p:nvPr/>
          </p:nvSpPr>
          <p:spPr>
            <a:xfrm>
              <a:off x="5717161" y="3818168"/>
              <a:ext cx="886060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20BC4ED9-6487-47E3-846D-7E9A811F0EA4}"/>
                </a:ext>
              </a:extLst>
            </p:cNvPr>
            <p:cNvSpPr/>
            <p:nvPr/>
          </p:nvSpPr>
          <p:spPr>
            <a:xfrm>
              <a:off x="5717161" y="1587683"/>
              <a:ext cx="964479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FBD0EA89-17ED-461B-8FA7-BA3C447A0617}"/>
                </a:ext>
              </a:extLst>
            </p:cNvPr>
            <p:cNvCxnSpPr/>
            <p:nvPr/>
          </p:nvCxnSpPr>
          <p:spPr>
            <a:xfrm>
              <a:off x="4709150" y="2298524"/>
              <a:ext cx="8709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280EA5A3-E230-447B-A48F-AD072C20E293}"/>
                </a:ext>
              </a:extLst>
            </p:cNvPr>
            <p:cNvSpPr/>
            <p:nvPr/>
          </p:nvSpPr>
          <p:spPr>
            <a:xfrm>
              <a:off x="2397026" y="1588775"/>
              <a:ext cx="283028" cy="350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Bemenet</a:t>
              </a:r>
            </a:p>
          </p:txBody>
        </p: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39B11551-C8F9-44FC-996C-DF588EAA3993}"/>
                </a:ext>
              </a:extLst>
            </p:cNvPr>
            <p:cNvCxnSpPr/>
            <p:nvPr/>
          </p:nvCxnSpPr>
          <p:spPr>
            <a:xfrm>
              <a:off x="3076292" y="2041622"/>
              <a:ext cx="13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F5FC88E3-AA8A-4A8C-A33B-ECD363CB2885}"/>
                </a:ext>
              </a:extLst>
            </p:cNvPr>
            <p:cNvCxnSpPr/>
            <p:nvPr/>
          </p:nvCxnSpPr>
          <p:spPr>
            <a:xfrm flipH="1" flipV="1">
              <a:off x="2690938" y="1588775"/>
              <a:ext cx="794657" cy="374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03E8584E-1776-4804-ACF6-9CD059377000}"/>
                </a:ext>
              </a:extLst>
            </p:cNvPr>
            <p:cNvCxnSpPr/>
            <p:nvPr/>
          </p:nvCxnSpPr>
          <p:spPr>
            <a:xfrm flipH="1">
              <a:off x="2701824" y="4715153"/>
              <a:ext cx="783770" cy="37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C1800314-F537-4705-B074-727CF83869A9}"/>
                </a:ext>
              </a:extLst>
            </p:cNvPr>
            <p:cNvSpPr/>
            <p:nvPr/>
          </p:nvSpPr>
          <p:spPr>
            <a:xfrm>
              <a:off x="4709150" y="2226676"/>
              <a:ext cx="202473" cy="2225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700" dirty="0"/>
                <a:t>Köztes</a:t>
              </a:r>
            </a:p>
            <a:p>
              <a:pPr algn="ctr"/>
              <a:endParaRPr lang="hu-HU" sz="700" dirty="0"/>
            </a:p>
            <a:p>
              <a:pPr algn="ctr"/>
              <a:r>
                <a:rPr lang="hu-HU" sz="700" dirty="0"/>
                <a:t>kimenet</a:t>
              </a:r>
            </a:p>
          </p:txBody>
        </p:sp>
        <p:cxnSp>
          <p:nvCxnSpPr>
            <p:cNvPr id="57" name="Egyenes összekötő 56">
              <a:extLst>
                <a:ext uri="{FF2B5EF4-FFF2-40B4-BE49-F238E27FC236}">
                  <a16:creationId xmlns:a16="http://schemas.microsoft.com/office/drawing/2014/main" id="{8CEC97B6-4100-4FE4-A7BD-EC84A7D7F06F}"/>
                </a:ext>
              </a:extLst>
            </p:cNvPr>
            <p:cNvCxnSpPr/>
            <p:nvPr/>
          </p:nvCxnSpPr>
          <p:spPr>
            <a:xfrm flipH="1" flipV="1">
              <a:off x="4236707" y="1963243"/>
              <a:ext cx="472443" cy="263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Egyenes összekötő 57">
              <a:extLst>
                <a:ext uri="{FF2B5EF4-FFF2-40B4-BE49-F238E27FC236}">
                  <a16:creationId xmlns:a16="http://schemas.microsoft.com/office/drawing/2014/main" id="{E2B8E2CB-EFFC-4C6F-BC7F-EBCD65538E83}"/>
                </a:ext>
              </a:extLst>
            </p:cNvPr>
            <p:cNvCxnSpPr/>
            <p:nvPr/>
          </p:nvCxnSpPr>
          <p:spPr>
            <a:xfrm flipH="1">
              <a:off x="4236707" y="4451717"/>
              <a:ext cx="472445" cy="263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gyenes összekötő 58">
              <a:extLst>
                <a:ext uri="{FF2B5EF4-FFF2-40B4-BE49-F238E27FC236}">
                  <a16:creationId xmlns:a16="http://schemas.microsoft.com/office/drawing/2014/main" id="{11989C1D-183F-4B5D-B0DA-D4A931F8AC89}"/>
                </a:ext>
              </a:extLst>
            </p:cNvPr>
            <p:cNvCxnSpPr/>
            <p:nvPr/>
          </p:nvCxnSpPr>
          <p:spPr>
            <a:xfrm flipH="1">
              <a:off x="4911624" y="1587683"/>
              <a:ext cx="807717" cy="638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Egyenes összekötő 59">
              <a:extLst>
                <a:ext uri="{FF2B5EF4-FFF2-40B4-BE49-F238E27FC236}">
                  <a16:creationId xmlns:a16="http://schemas.microsoft.com/office/drawing/2014/main" id="{260FB560-96D9-41DD-A716-0CB32F457098}"/>
                </a:ext>
              </a:extLst>
            </p:cNvPr>
            <p:cNvCxnSpPr/>
            <p:nvPr/>
          </p:nvCxnSpPr>
          <p:spPr>
            <a:xfrm flipV="1">
              <a:off x="4911623" y="2861319"/>
              <a:ext cx="801187" cy="1590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gyenes összekötő 60">
              <a:extLst>
                <a:ext uri="{FF2B5EF4-FFF2-40B4-BE49-F238E27FC236}">
                  <a16:creationId xmlns:a16="http://schemas.microsoft.com/office/drawing/2014/main" id="{893A2577-4567-4B0D-BDE1-34E59238ABEE}"/>
                </a:ext>
              </a:extLst>
            </p:cNvPr>
            <p:cNvCxnSpPr/>
            <p:nvPr/>
          </p:nvCxnSpPr>
          <p:spPr>
            <a:xfrm flipH="1" flipV="1">
              <a:off x="4915975" y="2222328"/>
              <a:ext cx="809896" cy="1589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Egyenes összekötő 61">
              <a:extLst>
                <a:ext uri="{FF2B5EF4-FFF2-40B4-BE49-F238E27FC236}">
                  <a16:creationId xmlns:a16="http://schemas.microsoft.com/office/drawing/2014/main" id="{27A02F86-6799-4A9F-BDB4-0CF29B26A155}"/>
                </a:ext>
              </a:extLst>
            </p:cNvPr>
            <p:cNvCxnSpPr/>
            <p:nvPr/>
          </p:nvCxnSpPr>
          <p:spPr>
            <a:xfrm flipH="1" flipV="1">
              <a:off x="4913799" y="4451717"/>
              <a:ext cx="805542" cy="633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89EC922D-F2B7-4CA6-8F53-199A53709BDF}"/>
                </a:ext>
              </a:extLst>
            </p:cNvPr>
            <p:cNvSpPr/>
            <p:nvPr/>
          </p:nvSpPr>
          <p:spPr>
            <a:xfrm>
              <a:off x="7056104" y="1390651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700" dirty="0"/>
                <a:t>Kliens1</a:t>
              </a:r>
            </a:p>
            <a:p>
              <a:pPr algn="ctr"/>
              <a:endParaRPr lang="hu-HU" sz="700" dirty="0"/>
            </a:p>
            <a:p>
              <a:pPr algn="ctr"/>
              <a:r>
                <a:rPr lang="hu-HU" sz="700" dirty="0"/>
                <a:t>Ki</a:t>
              </a:r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AA74298B-84A5-4643-A86A-90649DE5D62A}"/>
                </a:ext>
              </a:extLst>
            </p:cNvPr>
            <p:cNvSpPr/>
            <p:nvPr/>
          </p:nvSpPr>
          <p:spPr>
            <a:xfrm>
              <a:off x="7056104" y="3621136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700" dirty="0"/>
                <a:t>Kliens2</a:t>
              </a:r>
            </a:p>
            <a:p>
              <a:pPr algn="ctr"/>
              <a:endParaRPr lang="hu-HU" sz="700" dirty="0"/>
            </a:p>
            <a:p>
              <a:pPr algn="ctr"/>
              <a:r>
                <a:rPr lang="hu-HU" sz="700" dirty="0"/>
                <a:t>Ki</a:t>
              </a:r>
            </a:p>
          </p:txBody>
        </p:sp>
        <p:cxnSp>
          <p:nvCxnSpPr>
            <p:cNvPr id="65" name="Egyenes összekötő 64">
              <a:extLst>
                <a:ext uri="{FF2B5EF4-FFF2-40B4-BE49-F238E27FC236}">
                  <a16:creationId xmlns:a16="http://schemas.microsoft.com/office/drawing/2014/main" id="{AED8E992-17B2-4390-9891-CEBFE7B0E092}"/>
                </a:ext>
              </a:extLst>
            </p:cNvPr>
            <p:cNvCxnSpPr/>
            <p:nvPr/>
          </p:nvCxnSpPr>
          <p:spPr>
            <a:xfrm flipH="1">
              <a:off x="6468277" y="1390651"/>
              <a:ext cx="581298" cy="197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gyenes összekötő 65">
              <a:extLst>
                <a:ext uri="{FF2B5EF4-FFF2-40B4-BE49-F238E27FC236}">
                  <a16:creationId xmlns:a16="http://schemas.microsoft.com/office/drawing/2014/main" id="{D12AAAE4-40D2-4E4A-B7BB-8810DF7DC4D3}"/>
                </a:ext>
              </a:extLst>
            </p:cNvPr>
            <p:cNvCxnSpPr/>
            <p:nvPr/>
          </p:nvCxnSpPr>
          <p:spPr>
            <a:xfrm flipH="1" flipV="1">
              <a:off x="6468277" y="2854780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Egyenes összekötő 66">
              <a:extLst>
                <a:ext uri="{FF2B5EF4-FFF2-40B4-BE49-F238E27FC236}">
                  <a16:creationId xmlns:a16="http://schemas.microsoft.com/office/drawing/2014/main" id="{666DDF3D-D89D-49FE-A8B6-7F6BAEF73374}"/>
                </a:ext>
              </a:extLst>
            </p:cNvPr>
            <p:cNvCxnSpPr/>
            <p:nvPr/>
          </p:nvCxnSpPr>
          <p:spPr>
            <a:xfrm flipH="1" flipV="1">
              <a:off x="6468277" y="5085265"/>
              <a:ext cx="603064" cy="1970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Egyenes összekötő 67">
              <a:extLst>
                <a:ext uri="{FF2B5EF4-FFF2-40B4-BE49-F238E27FC236}">
                  <a16:creationId xmlns:a16="http://schemas.microsoft.com/office/drawing/2014/main" id="{FCA225D7-7504-42EF-9CB2-9B8B13BF0DFF}"/>
                </a:ext>
              </a:extLst>
            </p:cNvPr>
            <p:cNvCxnSpPr/>
            <p:nvPr/>
          </p:nvCxnSpPr>
          <p:spPr>
            <a:xfrm flipH="1">
              <a:off x="6461745" y="3621135"/>
              <a:ext cx="594360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3A8DB7D2-E654-46E3-8792-BE91075B1DF6}"/>
                </a:ext>
              </a:extLst>
            </p:cNvPr>
            <p:cNvSpPr/>
            <p:nvPr/>
          </p:nvSpPr>
          <p:spPr>
            <a:xfrm>
              <a:off x="7889947" y="1476929"/>
              <a:ext cx="933040" cy="14907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RBM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4D5F7BDF-6FEB-4FBD-810C-DF6EB25DFC2C}"/>
                </a:ext>
              </a:extLst>
            </p:cNvPr>
            <p:cNvSpPr/>
            <p:nvPr/>
          </p:nvSpPr>
          <p:spPr>
            <a:xfrm>
              <a:off x="7889948" y="3706317"/>
              <a:ext cx="933042" cy="14907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RBM</a:t>
              </a:r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cxnSp>
          <p:nvCxnSpPr>
            <p:cNvPr id="71" name="Egyenes összekötő 70">
              <a:extLst>
                <a:ext uri="{FF2B5EF4-FFF2-40B4-BE49-F238E27FC236}">
                  <a16:creationId xmlns:a16="http://schemas.microsoft.com/office/drawing/2014/main" id="{DC703AF2-3815-49C0-B8EC-4C8AD3A4DB23}"/>
                </a:ext>
              </a:extLst>
            </p:cNvPr>
            <p:cNvCxnSpPr/>
            <p:nvPr/>
          </p:nvCxnSpPr>
          <p:spPr>
            <a:xfrm rot="10800000" flipH="1">
              <a:off x="7302119" y="2861319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gyenes összekötő 71">
              <a:extLst>
                <a:ext uri="{FF2B5EF4-FFF2-40B4-BE49-F238E27FC236}">
                  <a16:creationId xmlns:a16="http://schemas.microsoft.com/office/drawing/2014/main" id="{58F82A94-7115-4724-A685-59CA2AC536CB}"/>
                </a:ext>
              </a:extLst>
            </p:cNvPr>
            <p:cNvCxnSpPr/>
            <p:nvPr/>
          </p:nvCxnSpPr>
          <p:spPr>
            <a:xfrm>
              <a:off x="7302119" y="1390650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gyenes összekötő 72">
              <a:extLst>
                <a:ext uri="{FF2B5EF4-FFF2-40B4-BE49-F238E27FC236}">
                  <a16:creationId xmlns:a16="http://schemas.microsoft.com/office/drawing/2014/main" id="{584B216A-8A38-4488-96EB-DBC8106B358A}"/>
                </a:ext>
              </a:extLst>
            </p:cNvPr>
            <p:cNvCxnSpPr/>
            <p:nvPr/>
          </p:nvCxnSpPr>
          <p:spPr>
            <a:xfrm flipV="1">
              <a:off x="7306461" y="5091804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48633251-6A52-4C1F-A51E-81E2D634EEEB}"/>
                </a:ext>
              </a:extLst>
            </p:cNvPr>
            <p:cNvCxnSpPr/>
            <p:nvPr/>
          </p:nvCxnSpPr>
          <p:spPr>
            <a:xfrm flipH="1" flipV="1">
              <a:off x="7302119" y="3633655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573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modellek</a:t>
            </a:r>
            <a:endParaRPr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8EEBCF4-DCF0-494E-848B-5386B9CD54A0}"/>
              </a:ext>
            </a:extLst>
          </p:cNvPr>
          <p:cNvSpPr/>
          <p:nvPr/>
        </p:nvSpPr>
        <p:spPr>
          <a:xfrm>
            <a:off x="677950" y="961875"/>
            <a:ext cx="2765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MLP trunk + Autoencoder head</a:t>
            </a:r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450E085-23F2-4726-999C-1A7402340695}"/>
              </a:ext>
            </a:extLst>
          </p:cNvPr>
          <p:cNvGrpSpPr/>
          <p:nvPr/>
        </p:nvGrpSpPr>
        <p:grpSpPr>
          <a:xfrm>
            <a:off x="677950" y="1655331"/>
            <a:ext cx="3705303" cy="2308029"/>
            <a:chOff x="631373" y="1752595"/>
            <a:chExt cx="4898564" cy="3891648"/>
          </a:xfrm>
        </p:grpSpPr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48650D48-0E5F-4C8B-9502-5766812D8D20}"/>
                </a:ext>
              </a:extLst>
            </p:cNvPr>
            <p:cNvSpPr/>
            <p:nvPr/>
          </p:nvSpPr>
          <p:spPr>
            <a:xfrm>
              <a:off x="1719941" y="2325188"/>
              <a:ext cx="875210" cy="27519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MLP</a:t>
              </a:r>
            </a:p>
            <a:p>
              <a:pPr algn="ctr"/>
              <a:r>
                <a:rPr lang="hu-HU" dirty="0" err="1"/>
                <a:t>trunk</a:t>
              </a:r>
              <a:endParaRPr lang="hu-HU" dirty="0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3BCD453A-54C0-406F-A71E-415EB0C21EF0}"/>
                </a:ext>
              </a:extLst>
            </p:cNvPr>
            <p:cNvSpPr/>
            <p:nvPr/>
          </p:nvSpPr>
          <p:spPr>
            <a:xfrm>
              <a:off x="3951509" y="4180111"/>
              <a:ext cx="809896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</a:t>
              </a:r>
              <a:endParaRPr lang="hu-HU" dirty="0"/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453836C9-430A-4402-A44E-1308F2585BF1}"/>
                </a:ext>
              </a:extLst>
            </p:cNvPr>
            <p:cNvSpPr/>
            <p:nvPr/>
          </p:nvSpPr>
          <p:spPr>
            <a:xfrm>
              <a:off x="3951509" y="1949627"/>
              <a:ext cx="801188" cy="12670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AE</a:t>
              </a:r>
              <a:endParaRPr lang="hu-HU" dirty="0"/>
            </a:p>
            <a:p>
              <a:pPr algn="ctr"/>
              <a:r>
                <a:rPr lang="hu-HU" dirty="0" err="1"/>
                <a:t>head</a:t>
              </a:r>
              <a:endParaRPr lang="hu-HU" dirty="0"/>
            </a:p>
          </p:txBody>
        </p: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4A1B12E4-C017-455B-BAB8-FBA17B000C78}"/>
                </a:ext>
              </a:extLst>
            </p:cNvPr>
            <p:cNvCxnSpPr/>
            <p:nvPr/>
          </p:nvCxnSpPr>
          <p:spPr>
            <a:xfrm>
              <a:off x="2943497" y="2660468"/>
              <a:ext cx="8709" cy="13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B86D86AC-33C8-4F5E-B13D-DB1E930BE05E}"/>
                </a:ext>
              </a:extLst>
            </p:cNvPr>
            <p:cNvSpPr/>
            <p:nvPr/>
          </p:nvSpPr>
          <p:spPr>
            <a:xfrm>
              <a:off x="631373" y="1950719"/>
              <a:ext cx="283028" cy="35008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Bemenet</a:t>
              </a:r>
            </a:p>
          </p:txBody>
        </p: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13798F41-835C-489F-9B82-196385F26653}"/>
                </a:ext>
              </a:extLst>
            </p:cNvPr>
            <p:cNvCxnSpPr/>
            <p:nvPr/>
          </p:nvCxnSpPr>
          <p:spPr>
            <a:xfrm>
              <a:off x="1310639" y="2403566"/>
              <a:ext cx="13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gyenes összekötő 31">
              <a:extLst>
                <a:ext uri="{FF2B5EF4-FFF2-40B4-BE49-F238E27FC236}">
                  <a16:creationId xmlns:a16="http://schemas.microsoft.com/office/drawing/2014/main" id="{BE334F0A-F1B8-44F5-B5E9-BF2EF4B258D4}"/>
                </a:ext>
              </a:extLst>
            </p:cNvPr>
            <p:cNvCxnSpPr/>
            <p:nvPr/>
          </p:nvCxnSpPr>
          <p:spPr>
            <a:xfrm flipH="1" flipV="1">
              <a:off x="925285" y="1950719"/>
              <a:ext cx="794657" cy="374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Egyenes összekötő 32">
              <a:extLst>
                <a:ext uri="{FF2B5EF4-FFF2-40B4-BE49-F238E27FC236}">
                  <a16:creationId xmlns:a16="http://schemas.microsoft.com/office/drawing/2014/main" id="{728BAB22-9848-470B-9624-F69B38702C72}"/>
                </a:ext>
              </a:extLst>
            </p:cNvPr>
            <p:cNvCxnSpPr/>
            <p:nvPr/>
          </p:nvCxnSpPr>
          <p:spPr>
            <a:xfrm flipH="1">
              <a:off x="936171" y="5077097"/>
              <a:ext cx="783770" cy="374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1F4A830F-7793-4EE3-BA66-3C8F938FF952}"/>
                </a:ext>
              </a:extLst>
            </p:cNvPr>
            <p:cNvSpPr/>
            <p:nvPr/>
          </p:nvSpPr>
          <p:spPr>
            <a:xfrm>
              <a:off x="2943497" y="2588620"/>
              <a:ext cx="202473" cy="2225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Köztes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kimenet</a:t>
              </a:r>
            </a:p>
          </p:txBody>
        </p:sp>
        <p:cxnSp>
          <p:nvCxnSpPr>
            <p:cNvPr id="35" name="Egyenes összekötő 34">
              <a:extLst>
                <a:ext uri="{FF2B5EF4-FFF2-40B4-BE49-F238E27FC236}">
                  <a16:creationId xmlns:a16="http://schemas.microsoft.com/office/drawing/2014/main" id="{90F562F8-A1D8-4085-9D76-BB8023FA50EB}"/>
                </a:ext>
              </a:extLst>
            </p:cNvPr>
            <p:cNvCxnSpPr/>
            <p:nvPr/>
          </p:nvCxnSpPr>
          <p:spPr>
            <a:xfrm flipH="1" flipV="1">
              <a:off x="2471054" y="2325187"/>
              <a:ext cx="472443" cy="2634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gyenes összekötő 35">
              <a:extLst>
                <a:ext uri="{FF2B5EF4-FFF2-40B4-BE49-F238E27FC236}">
                  <a16:creationId xmlns:a16="http://schemas.microsoft.com/office/drawing/2014/main" id="{6FF386BA-49E8-4F0B-A518-DCB7EF81D61D}"/>
                </a:ext>
              </a:extLst>
            </p:cNvPr>
            <p:cNvCxnSpPr/>
            <p:nvPr/>
          </p:nvCxnSpPr>
          <p:spPr>
            <a:xfrm flipH="1">
              <a:off x="2471054" y="4813661"/>
              <a:ext cx="472445" cy="2634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gyenes összekötő 36">
              <a:extLst>
                <a:ext uri="{FF2B5EF4-FFF2-40B4-BE49-F238E27FC236}">
                  <a16:creationId xmlns:a16="http://schemas.microsoft.com/office/drawing/2014/main" id="{FF11733D-5E97-43B3-B293-AAA8F5CCD451}"/>
                </a:ext>
              </a:extLst>
            </p:cNvPr>
            <p:cNvCxnSpPr/>
            <p:nvPr/>
          </p:nvCxnSpPr>
          <p:spPr>
            <a:xfrm flipH="1">
              <a:off x="3145971" y="1949627"/>
              <a:ext cx="807717" cy="6389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Egyenes összekötő 37">
              <a:extLst>
                <a:ext uri="{FF2B5EF4-FFF2-40B4-BE49-F238E27FC236}">
                  <a16:creationId xmlns:a16="http://schemas.microsoft.com/office/drawing/2014/main" id="{2060F1C6-EE95-4FAB-BF05-0E7D7FA82D89}"/>
                </a:ext>
              </a:extLst>
            </p:cNvPr>
            <p:cNvCxnSpPr/>
            <p:nvPr/>
          </p:nvCxnSpPr>
          <p:spPr>
            <a:xfrm flipV="1">
              <a:off x="3145970" y="3223263"/>
              <a:ext cx="801187" cy="1590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Egyenes összekötő 38">
              <a:extLst>
                <a:ext uri="{FF2B5EF4-FFF2-40B4-BE49-F238E27FC236}">
                  <a16:creationId xmlns:a16="http://schemas.microsoft.com/office/drawing/2014/main" id="{F54E2119-8B11-4A32-B9C1-7307B8C45041}"/>
                </a:ext>
              </a:extLst>
            </p:cNvPr>
            <p:cNvCxnSpPr/>
            <p:nvPr/>
          </p:nvCxnSpPr>
          <p:spPr>
            <a:xfrm flipH="1" flipV="1">
              <a:off x="3150322" y="2584272"/>
              <a:ext cx="809896" cy="15893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Egyenes összekötő 39">
              <a:extLst>
                <a:ext uri="{FF2B5EF4-FFF2-40B4-BE49-F238E27FC236}">
                  <a16:creationId xmlns:a16="http://schemas.microsoft.com/office/drawing/2014/main" id="{C0917400-6290-4544-A50D-D7D16A521F2E}"/>
                </a:ext>
              </a:extLst>
            </p:cNvPr>
            <p:cNvCxnSpPr/>
            <p:nvPr/>
          </p:nvCxnSpPr>
          <p:spPr>
            <a:xfrm flipH="1" flipV="1">
              <a:off x="3148146" y="4813661"/>
              <a:ext cx="805542" cy="6335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BDC19D12-10D6-4705-9DD6-FF79A88AFF79}"/>
                </a:ext>
              </a:extLst>
            </p:cNvPr>
            <p:cNvSpPr/>
            <p:nvPr/>
          </p:nvSpPr>
          <p:spPr>
            <a:xfrm>
              <a:off x="5290451" y="1752595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Kliens1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</a:t>
              </a:r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49CBAD5A-1CDE-4E94-AAE6-7DD0E536D2BA}"/>
                </a:ext>
              </a:extLst>
            </p:cNvPr>
            <p:cNvSpPr/>
            <p:nvPr/>
          </p:nvSpPr>
          <p:spPr>
            <a:xfrm>
              <a:off x="5290451" y="3983080"/>
              <a:ext cx="239486" cy="1661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00" dirty="0"/>
                <a:t>Kliens2</a:t>
              </a:r>
            </a:p>
            <a:p>
              <a:pPr algn="ctr"/>
              <a:endParaRPr lang="hu-HU" sz="600" dirty="0"/>
            </a:p>
            <a:p>
              <a:pPr algn="ctr"/>
              <a:r>
                <a:rPr lang="hu-HU" sz="600" dirty="0"/>
                <a:t>Ki</a:t>
              </a:r>
            </a:p>
          </p:txBody>
        </p:sp>
        <p:cxnSp>
          <p:nvCxnSpPr>
            <p:cNvPr id="43" name="Egyenes összekötő 42">
              <a:extLst>
                <a:ext uri="{FF2B5EF4-FFF2-40B4-BE49-F238E27FC236}">
                  <a16:creationId xmlns:a16="http://schemas.microsoft.com/office/drawing/2014/main" id="{C57D31E0-8207-4C41-B5F4-4F048A126585}"/>
                </a:ext>
              </a:extLst>
            </p:cNvPr>
            <p:cNvCxnSpPr/>
            <p:nvPr/>
          </p:nvCxnSpPr>
          <p:spPr>
            <a:xfrm flipH="1">
              <a:off x="4702624" y="1752595"/>
              <a:ext cx="581298" cy="19703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Egyenes összekötő 43">
              <a:extLst>
                <a:ext uri="{FF2B5EF4-FFF2-40B4-BE49-F238E27FC236}">
                  <a16:creationId xmlns:a16="http://schemas.microsoft.com/office/drawing/2014/main" id="{7518457C-04A3-4A6F-8755-FCF2C1222DC2}"/>
                </a:ext>
              </a:extLst>
            </p:cNvPr>
            <p:cNvCxnSpPr/>
            <p:nvPr/>
          </p:nvCxnSpPr>
          <p:spPr>
            <a:xfrm flipH="1" flipV="1">
              <a:off x="4702624" y="3216724"/>
              <a:ext cx="587828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242F5865-303A-4846-9BB2-BE676AC2FBD4}"/>
                </a:ext>
              </a:extLst>
            </p:cNvPr>
            <p:cNvCxnSpPr/>
            <p:nvPr/>
          </p:nvCxnSpPr>
          <p:spPr>
            <a:xfrm flipH="1" flipV="1">
              <a:off x="4702624" y="5447209"/>
              <a:ext cx="603064" cy="1970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057BF779-7514-4902-995C-DA1D7C58FFFF}"/>
                </a:ext>
              </a:extLst>
            </p:cNvPr>
            <p:cNvCxnSpPr/>
            <p:nvPr/>
          </p:nvCxnSpPr>
          <p:spPr>
            <a:xfrm flipH="1">
              <a:off x="4696092" y="3983079"/>
              <a:ext cx="594360" cy="1970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926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50"/>
          <p:cNvSpPr/>
          <p:nvPr/>
        </p:nvSpPr>
        <p:spPr>
          <a:xfrm>
            <a:off x="1058225" y="1815883"/>
            <a:ext cx="2108100" cy="1542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50"/>
          <p:cNvSpPr/>
          <p:nvPr/>
        </p:nvSpPr>
        <p:spPr>
          <a:xfrm>
            <a:off x="3517963" y="1815883"/>
            <a:ext cx="2108100" cy="1542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50"/>
          <p:cNvSpPr/>
          <p:nvPr/>
        </p:nvSpPr>
        <p:spPr>
          <a:xfrm>
            <a:off x="5977713" y="1815883"/>
            <a:ext cx="2108100" cy="1542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9" name="Google Shape;2059;p50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Tanítások</a:t>
            </a:r>
            <a:endParaRPr dirty="0"/>
          </a:p>
        </p:txBody>
      </p:sp>
      <p:sp>
        <p:nvSpPr>
          <p:cNvPr id="2062" name="Google Shape;2062;p50"/>
          <p:cNvSpPr txBox="1">
            <a:spLocks noGrp="1"/>
          </p:cNvSpPr>
          <p:nvPr>
            <p:ph type="title" idx="3"/>
          </p:nvPr>
        </p:nvSpPr>
        <p:spPr>
          <a:xfrm>
            <a:off x="3684750" y="3482282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RBM </a:t>
            </a:r>
            <a:r>
              <a:rPr lang="en-US" dirty="0" err="1"/>
              <a:t>hibrid</a:t>
            </a:r>
            <a:endParaRPr dirty="0"/>
          </a:p>
        </p:txBody>
      </p:sp>
      <p:pic>
        <p:nvPicPr>
          <p:cNvPr id="16" name="Kép 15" descr="&#10;&#10;">
            <a:extLst>
              <a:ext uri="{FF2B5EF4-FFF2-40B4-BE49-F238E27FC236}">
                <a16:creationId xmlns:a16="http://schemas.microsoft.com/office/drawing/2014/main" id="{5E312B71-9F5B-4BB6-A9B7-64D94F8C9AD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4398" y="1919832"/>
            <a:ext cx="1955753" cy="1303835"/>
          </a:xfrm>
          <a:prstGeom prst="rect">
            <a:avLst/>
          </a:prstGeom>
        </p:spPr>
      </p:pic>
      <p:sp>
        <p:nvSpPr>
          <p:cNvPr id="17" name="Google Shape;2062;p50">
            <a:extLst>
              <a:ext uri="{FF2B5EF4-FFF2-40B4-BE49-F238E27FC236}">
                <a16:creationId xmlns:a16="http://schemas.microsoft.com/office/drawing/2014/main" id="{620DAE34-469C-4223-9244-A95EAA1E56C2}"/>
              </a:ext>
            </a:extLst>
          </p:cNvPr>
          <p:cNvSpPr txBox="1">
            <a:spLocks/>
          </p:cNvSpPr>
          <p:nvPr/>
        </p:nvSpPr>
        <p:spPr>
          <a:xfrm>
            <a:off x="1225024" y="3462432"/>
            <a:ext cx="1774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 err="1"/>
              <a:t>Alap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4D44158-551C-485D-911D-4D61A7D82CB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6635" y="1916075"/>
            <a:ext cx="1930255" cy="1307592"/>
          </a:xfrm>
          <a:prstGeom prst="rect">
            <a:avLst/>
          </a:prstGeom>
        </p:spPr>
      </p:pic>
      <p:sp>
        <p:nvSpPr>
          <p:cNvPr id="24" name="Google Shape;2062;p50">
            <a:extLst>
              <a:ext uri="{FF2B5EF4-FFF2-40B4-BE49-F238E27FC236}">
                <a16:creationId xmlns:a16="http://schemas.microsoft.com/office/drawing/2014/main" id="{F4F0467E-FCA4-4513-A116-7AAC8FA67D99}"/>
              </a:ext>
            </a:extLst>
          </p:cNvPr>
          <p:cNvSpPr txBox="1">
            <a:spLocks/>
          </p:cNvSpPr>
          <p:nvPr/>
        </p:nvSpPr>
        <p:spPr>
          <a:xfrm>
            <a:off x="6144512" y="3482282"/>
            <a:ext cx="177450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Fira Sans Condensed ExtraBold"/>
              <a:buNone/>
              <a:defRPr sz="16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Muli"/>
              <a:buNone/>
              <a:defRPr sz="42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US" dirty="0"/>
              <a:t>AE </a:t>
            </a:r>
            <a:r>
              <a:rPr lang="en-US" dirty="0" err="1"/>
              <a:t>hibrid</a:t>
            </a:r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6E1BEFBF-ECEB-4D71-9B13-470265A6D2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06872" y="1933387"/>
            <a:ext cx="1930255" cy="13075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Eredmények</a:t>
            </a:r>
            <a:endParaRPr dirty="0"/>
          </a:p>
        </p:txBody>
      </p:sp>
      <p:sp>
        <p:nvSpPr>
          <p:cNvPr id="259" name="Google Shape;259;p40"/>
          <p:cNvSpPr txBox="1"/>
          <p:nvPr/>
        </p:nvSpPr>
        <p:spPr>
          <a:xfrm>
            <a:off x="5023400" y="1265518"/>
            <a:ext cx="30000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Kiseb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</a:t>
            </a: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ritka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adat</a:t>
            </a:r>
            <a:endParaRPr lang="en-US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Négyzetes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átlagos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</a:t>
            </a: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hibák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5300925" y="2297850"/>
            <a:ext cx="887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Tanító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5131125" y="2405550"/>
            <a:ext cx="169800" cy="16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0"/>
          <p:cNvSpPr txBox="1"/>
          <p:nvPr/>
        </p:nvSpPr>
        <p:spPr>
          <a:xfrm>
            <a:off x="5300925" y="2738194"/>
            <a:ext cx="8874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Fira Sans Condensed"/>
                <a:ea typeface="Fira Sans Condensed"/>
                <a:cs typeface="Fira Sans Condensed"/>
                <a:sym typeface="Fira Sans Condensed"/>
              </a:rPr>
              <a:t>Teszt</a:t>
            </a: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5131125" y="2842444"/>
            <a:ext cx="169800" cy="16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FAE28A-40C2-402E-BBD1-BD40622A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63" y="1050623"/>
            <a:ext cx="4030490" cy="35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12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0271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Kitekintés</a:t>
            </a:r>
            <a:endParaRPr dirty="0"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2704950" y="2148525"/>
            <a:ext cx="37341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RBM-</a:t>
            </a:r>
            <a:r>
              <a:rPr lang="en-US" dirty="0" err="1"/>
              <a:t>ek</a:t>
            </a:r>
            <a:r>
              <a:rPr lang="en-US" dirty="0"/>
              <a:t> offline </a:t>
            </a:r>
            <a:r>
              <a:rPr lang="en-US" dirty="0" err="1"/>
              <a:t>tanítása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titkosított</a:t>
            </a:r>
            <a:r>
              <a:rPr lang="en-US" dirty="0"/>
              <a:t> </a:t>
            </a:r>
            <a:r>
              <a:rPr lang="en-US" dirty="0" err="1"/>
              <a:t>adatokon</a:t>
            </a:r>
            <a:endParaRPr lang="en-US" dirty="0"/>
          </a:p>
          <a:p>
            <a:pPr marL="285750" indent="-285750">
              <a:spcAft>
                <a:spcPts val="1200"/>
              </a:spcAft>
            </a:pPr>
            <a:r>
              <a:rPr lang="en-US" dirty="0" err="1"/>
              <a:t>Heterogén</a:t>
            </a:r>
            <a:r>
              <a:rPr lang="en-US" dirty="0"/>
              <a:t> head-</a:t>
            </a:r>
            <a:r>
              <a:rPr lang="en-US" dirty="0" err="1"/>
              <a:t>ek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58"/>
          <p:cNvSpPr txBox="1">
            <a:spLocks noGrp="1"/>
          </p:cNvSpPr>
          <p:nvPr>
            <p:ph type="title"/>
          </p:nvPr>
        </p:nvSpPr>
        <p:spPr>
          <a:xfrm>
            <a:off x="671227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Köszönöm</a:t>
            </a:r>
            <a:r>
              <a:rPr lang="en-US" sz="3600" dirty="0"/>
              <a:t> a </a:t>
            </a:r>
            <a:r>
              <a:rPr lang="en-US" sz="3600" dirty="0" err="1"/>
              <a:t>figyelmet</a:t>
            </a:r>
            <a:r>
              <a:rPr lang="en-US" sz="3600" dirty="0"/>
              <a:t>!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Federált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tanulás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Federált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modell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átlagolás</a:t>
            </a:r>
            <a:endParaRPr lang="en-US" sz="1800" dirty="0">
              <a:solidFill>
                <a:srgbClr val="000000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Bayesi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tanulás</a:t>
            </a:r>
            <a:endParaRPr lang="en-US" sz="18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RBM</a:t>
            </a:r>
          </a:p>
          <a:p>
            <a:pPr lvl="1"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</a:rPr>
              <a:t>Hibrid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architektúrák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Használt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modellek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Eredmények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AutoNum type="arabicPeriod"/>
            </a:pPr>
            <a:r>
              <a:rPr lang="en-US" sz="1800" dirty="0" err="1">
                <a:solidFill>
                  <a:srgbClr val="000000"/>
                </a:solidFill>
              </a:rPr>
              <a:t>Kitekintés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Tartalom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subTitle" idx="1"/>
          </p:nvPr>
        </p:nvSpPr>
        <p:spPr>
          <a:xfrm>
            <a:off x="4230244" y="1610890"/>
            <a:ext cx="3229500" cy="36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Cross-silo FL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2"/>
          </p:nvPr>
        </p:nvSpPr>
        <p:spPr>
          <a:xfrm>
            <a:off x="4273900" y="2628605"/>
            <a:ext cx="3837000" cy="22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Kevesebb</a:t>
            </a:r>
            <a:r>
              <a:rPr lang="en-US" sz="1800" dirty="0"/>
              <a:t> </a:t>
            </a:r>
            <a:r>
              <a:rPr lang="en-US" sz="1800" dirty="0" err="1"/>
              <a:t>kliens</a:t>
            </a:r>
            <a:endParaRPr lang="en-US" sz="18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Megbízhatóbb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adat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Magasabb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rendelkezésreállás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>
                <a:solidFill>
                  <a:schemeClr val="dk1"/>
                </a:solidFill>
              </a:rPr>
              <a:t>Több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adat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kliens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(</a:t>
            </a:r>
            <a:r>
              <a:rPr lang="en-US" sz="1800" dirty="0" err="1">
                <a:solidFill>
                  <a:schemeClr val="dk1"/>
                </a:solidFill>
              </a:rPr>
              <a:t>Kiegyensúlyozottabb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adat</a:t>
            </a:r>
            <a:r>
              <a:rPr lang="en-US" sz="1800" dirty="0">
                <a:solidFill>
                  <a:schemeClr val="dk1"/>
                </a:solidFill>
              </a:rPr>
              <a:t>?)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</a:t>
            </a: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tanulás</a:t>
            </a:r>
            <a:endParaRPr dirty="0"/>
          </a:p>
        </p:txBody>
      </p:sp>
      <p:sp>
        <p:nvSpPr>
          <p:cNvPr id="6" name="Google Shape;213;p36">
            <a:extLst>
              <a:ext uri="{FF2B5EF4-FFF2-40B4-BE49-F238E27FC236}">
                <a16:creationId xmlns:a16="http://schemas.microsoft.com/office/drawing/2014/main" id="{1205A607-EB13-430A-93C3-EE7503DF6A0A}"/>
              </a:ext>
            </a:extLst>
          </p:cNvPr>
          <p:cNvSpPr txBox="1">
            <a:spLocks/>
          </p:cNvSpPr>
          <p:nvPr/>
        </p:nvSpPr>
        <p:spPr>
          <a:xfrm>
            <a:off x="677950" y="1610890"/>
            <a:ext cx="32295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None/>
              <a:defRPr sz="1800" b="1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 algn="ctr"/>
            <a:r>
              <a:rPr lang="en-US" dirty="0" err="1"/>
              <a:t>Alapok</a:t>
            </a:r>
            <a:endParaRPr lang="en-US" dirty="0"/>
          </a:p>
        </p:txBody>
      </p:sp>
      <p:sp>
        <p:nvSpPr>
          <p:cNvPr id="8" name="Google Shape;214;p36">
            <a:extLst>
              <a:ext uri="{FF2B5EF4-FFF2-40B4-BE49-F238E27FC236}">
                <a16:creationId xmlns:a16="http://schemas.microsoft.com/office/drawing/2014/main" id="{0C103F1A-37C5-4144-A55C-CED1EC83EE23}"/>
              </a:ext>
            </a:extLst>
          </p:cNvPr>
          <p:cNvSpPr txBox="1">
            <a:spLocks/>
          </p:cNvSpPr>
          <p:nvPr/>
        </p:nvSpPr>
        <p:spPr>
          <a:xfrm>
            <a:off x="735000" y="2628605"/>
            <a:ext cx="3837000" cy="2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sz="1800" dirty="0" err="1">
                <a:solidFill>
                  <a:schemeClr val="dk1"/>
                </a:solidFill>
              </a:rPr>
              <a:t>Több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kliens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Egy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modell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Adatbiztonsági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szempontok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Cross-device vs. cross-silo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1.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központi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elküldése</a:t>
            </a:r>
            <a:r>
              <a:rPr lang="en-US" dirty="0"/>
              <a:t> a </a:t>
            </a:r>
            <a:r>
              <a:rPr lang="en-US" dirty="0" err="1"/>
              <a:t>klienseknek</a:t>
            </a:r>
            <a:endParaRPr lang="en-US"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168950" y="34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modellátlagolás</a:t>
            </a:r>
            <a:endParaRPr dirty="0"/>
          </a:p>
        </p:txBody>
      </p:sp>
      <p:sp>
        <p:nvSpPr>
          <p:cNvPr id="273" name="Google Shape;273;p41"/>
          <p:cNvSpPr/>
          <p:nvPr/>
        </p:nvSpPr>
        <p:spPr>
          <a:xfrm>
            <a:off x="4193450" y="-376300"/>
            <a:ext cx="1404400" cy="5633025"/>
          </a:xfrm>
          <a:custGeom>
            <a:avLst/>
            <a:gdLst/>
            <a:ahLst/>
            <a:cxnLst/>
            <a:rect l="l" t="t" r="r" b="b"/>
            <a:pathLst>
              <a:path w="56176" h="225321" extrusionOk="0">
                <a:moveTo>
                  <a:pt x="0" y="225321"/>
                </a:moveTo>
                <a:lnTo>
                  <a:pt x="56176" y="1852"/>
                </a:lnTo>
                <a:lnTo>
                  <a:pt x="2654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274" name="Google Shape;274;p41"/>
          <p:cNvSpPr/>
          <p:nvPr/>
        </p:nvSpPr>
        <p:spPr>
          <a:xfrm>
            <a:off x="3603600" y="-792975"/>
            <a:ext cx="555600" cy="6049700"/>
          </a:xfrm>
          <a:custGeom>
            <a:avLst/>
            <a:gdLst/>
            <a:ahLst/>
            <a:cxnLst/>
            <a:rect l="l" t="t" r="r" b="b"/>
            <a:pathLst>
              <a:path w="22224" h="241988" extrusionOk="0">
                <a:moveTo>
                  <a:pt x="22224" y="241988"/>
                </a:moveTo>
                <a:lnTo>
                  <a:pt x="8025" y="0"/>
                </a:lnTo>
                <a:lnTo>
                  <a:pt x="0" y="432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grpSp>
        <p:nvGrpSpPr>
          <p:cNvPr id="7" name="Google Shape;5416;p63">
            <a:extLst>
              <a:ext uri="{FF2B5EF4-FFF2-40B4-BE49-F238E27FC236}">
                <a16:creationId xmlns:a16="http://schemas.microsoft.com/office/drawing/2014/main" id="{C47FD658-3FFA-4200-969B-79C92C4913A3}"/>
              </a:ext>
            </a:extLst>
          </p:cNvPr>
          <p:cNvGrpSpPr/>
          <p:nvPr/>
        </p:nvGrpSpPr>
        <p:grpSpPr>
          <a:xfrm>
            <a:off x="7938184" y="1193579"/>
            <a:ext cx="428898" cy="198695"/>
            <a:chOff x="634175" y="2986275"/>
            <a:chExt cx="3147949" cy="1458344"/>
          </a:xfrm>
        </p:grpSpPr>
        <p:cxnSp>
          <p:nvCxnSpPr>
            <p:cNvPr id="8" name="Google Shape;5417;p63">
              <a:extLst>
                <a:ext uri="{FF2B5EF4-FFF2-40B4-BE49-F238E27FC236}">
                  <a16:creationId xmlns:a16="http://schemas.microsoft.com/office/drawing/2014/main" id="{F3DB82C2-5E79-4D64-8F2C-527D8CCEB71D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Google Shape;5420;p63">
              <a:extLst>
                <a:ext uri="{FF2B5EF4-FFF2-40B4-BE49-F238E27FC236}">
                  <a16:creationId xmlns:a16="http://schemas.microsoft.com/office/drawing/2014/main" id="{CAB068DE-BF2A-44C7-99EB-E8150B5EC86C}"/>
                </a:ext>
              </a:extLst>
            </p:cNvPr>
            <p:cNvCxnSpPr>
              <a:stCxn id="16" idx="0"/>
              <a:endCxn id="13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Google Shape;5422;p63">
              <a:extLst>
                <a:ext uri="{FF2B5EF4-FFF2-40B4-BE49-F238E27FC236}">
                  <a16:creationId xmlns:a16="http://schemas.microsoft.com/office/drawing/2014/main" id="{5CE3A0E1-0ADC-4765-9DE5-8812E7992273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" name="Google Shape;5424;p63">
              <a:extLst>
                <a:ext uri="{FF2B5EF4-FFF2-40B4-BE49-F238E27FC236}">
                  <a16:creationId xmlns:a16="http://schemas.microsoft.com/office/drawing/2014/main" id="{D2D599DB-BBDA-4116-8DA2-15DD872EA4C6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2" name="Google Shape;5425;p63">
              <a:extLst>
                <a:ext uri="{FF2B5EF4-FFF2-40B4-BE49-F238E27FC236}">
                  <a16:creationId xmlns:a16="http://schemas.microsoft.com/office/drawing/2014/main" id="{6727F813-6855-4AAE-BBCE-F33EE44C1C4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21;p63">
              <a:extLst>
                <a:ext uri="{FF2B5EF4-FFF2-40B4-BE49-F238E27FC236}">
                  <a16:creationId xmlns:a16="http://schemas.microsoft.com/office/drawing/2014/main" id="{84FAC579-E33A-4FCE-95B4-BD84A41029E4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418;p63">
              <a:extLst>
                <a:ext uri="{FF2B5EF4-FFF2-40B4-BE49-F238E27FC236}">
                  <a16:creationId xmlns:a16="http://schemas.microsoft.com/office/drawing/2014/main" id="{D47A08C9-322D-44C6-9E47-DBFE9740AF89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423;p63">
              <a:extLst>
                <a:ext uri="{FF2B5EF4-FFF2-40B4-BE49-F238E27FC236}">
                  <a16:creationId xmlns:a16="http://schemas.microsoft.com/office/drawing/2014/main" id="{C926D7C4-D32F-4D7E-88E9-C11D4FB13E8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419;p63">
              <a:extLst>
                <a:ext uri="{FF2B5EF4-FFF2-40B4-BE49-F238E27FC236}">
                  <a16:creationId xmlns:a16="http://schemas.microsoft.com/office/drawing/2014/main" id="{8CDF376A-67C1-4275-BA69-6FFFF4EA9B06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9311;p72">
            <a:extLst>
              <a:ext uri="{FF2B5EF4-FFF2-40B4-BE49-F238E27FC236}">
                <a16:creationId xmlns:a16="http://schemas.microsoft.com/office/drawing/2014/main" id="{7A8BB13A-BAE5-4E63-A356-DBD5FFCF4BAD}"/>
              </a:ext>
            </a:extLst>
          </p:cNvPr>
          <p:cNvSpPr/>
          <p:nvPr/>
        </p:nvSpPr>
        <p:spPr>
          <a:xfrm>
            <a:off x="5478042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311;p72">
            <a:extLst>
              <a:ext uri="{FF2B5EF4-FFF2-40B4-BE49-F238E27FC236}">
                <a16:creationId xmlns:a16="http://schemas.microsoft.com/office/drawing/2014/main" id="{C71307C3-DCB1-4E0E-A009-D1B94307604B}"/>
              </a:ext>
            </a:extLst>
          </p:cNvPr>
          <p:cNvSpPr/>
          <p:nvPr/>
        </p:nvSpPr>
        <p:spPr>
          <a:xfrm>
            <a:off x="8169829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1360;p76">
            <a:extLst>
              <a:ext uri="{FF2B5EF4-FFF2-40B4-BE49-F238E27FC236}">
                <a16:creationId xmlns:a16="http://schemas.microsoft.com/office/drawing/2014/main" id="{84BA84A6-4065-44C3-8CC0-EE6C3D706F8F}"/>
              </a:ext>
            </a:extLst>
          </p:cNvPr>
          <p:cNvGrpSpPr/>
          <p:nvPr/>
        </p:nvGrpSpPr>
        <p:grpSpPr>
          <a:xfrm>
            <a:off x="5481835" y="3788230"/>
            <a:ext cx="366379" cy="367291"/>
            <a:chOff x="-3771675" y="3971775"/>
            <a:chExt cx="291300" cy="292025"/>
          </a:xfrm>
        </p:grpSpPr>
        <p:sp>
          <p:nvSpPr>
            <p:cNvPr id="20" name="Google Shape;11361;p76">
              <a:extLst>
                <a:ext uri="{FF2B5EF4-FFF2-40B4-BE49-F238E27FC236}">
                  <a16:creationId xmlns:a16="http://schemas.microsoft.com/office/drawing/2014/main" id="{51CF547F-E29D-4A52-84B4-0662AD97FE8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62;p76">
              <a:extLst>
                <a:ext uri="{FF2B5EF4-FFF2-40B4-BE49-F238E27FC236}">
                  <a16:creationId xmlns:a16="http://schemas.microsoft.com/office/drawing/2014/main" id="{F4C17F29-DF14-4189-AA65-8C926075C1E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63;p76">
              <a:extLst>
                <a:ext uri="{FF2B5EF4-FFF2-40B4-BE49-F238E27FC236}">
                  <a16:creationId xmlns:a16="http://schemas.microsoft.com/office/drawing/2014/main" id="{2A1C6B12-F5F0-47C6-934E-D6FB1DFBD02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4;p76">
              <a:extLst>
                <a:ext uri="{FF2B5EF4-FFF2-40B4-BE49-F238E27FC236}">
                  <a16:creationId xmlns:a16="http://schemas.microsoft.com/office/drawing/2014/main" id="{04750652-2214-4DB7-BC46-C4675733DE3E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65;p76">
              <a:extLst>
                <a:ext uri="{FF2B5EF4-FFF2-40B4-BE49-F238E27FC236}">
                  <a16:creationId xmlns:a16="http://schemas.microsoft.com/office/drawing/2014/main" id="{C7FA5E94-EA07-49E0-8321-3B30C5E76AA5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272;p76">
            <a:extLst>
              <a:ext uri="{FF2B5EF4-FFF2-40B4-BE49-F238E27FC236}">
                <a16:creationId xmlns:a16="http://schemas.microsoft.com/office/drawing/2014/main" id="{93F6DC7A-95BB-4367-909B-F27FE5649166}"/>
              </a:ext>
            </a:extLst>
          </p:cNvPr>
          <p:cNvGrpSpPr/>
          <p:nvPr/>
        </p:nvGrpSpPr>
        <p:grpSpPr>
          <a:xfrm>
            <a:off x="6683638" y="1001010"/>
            <a:ext cx="607944" cy="606280"/>
            <a:chOff x="-2671375" y="3597450"/>
            <a:chExt cx="292250" cy="291450"/>
          </a:xfrm>
        </p:grpSpPr>
        <p:sp>
          <p:nvSpPr>
            <p:cNvPr id="26" name="Google Shape;11273;p76">
              <a:extLst>
                <a:ext uri="{FF2B5EF4-FFF2-40B4-BE49-F238E27FC236}">
                  <a16:creationId xmlns:a16="http://schemas.microsoft.com/office/drawing/2014/main" id="{A429E307-6FDD-4C15-A91B-25B0BCAA354B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74;p76">
              <a:extLst>
                <a:ext uri="{FF2B5EF4-FFF2-40B4-BE49-F238E27FC236}">
                  <a16:creationId xmlns:a16="http://schemas.microsoft.com/office/drawing/2014/main" id="{4BEBC31E-B6AA-4B84-BE7A-C22A5301D87D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311;p72">
            <a:extLst>
              <a:ext uri="{FF2B5EF4-FFF2-40B4-BE49-F238E27FC236}">
                <a16:creationId xmlns:a16="http://schemas.microsoft.com/office/drawing/2014/main" id="{4A5EFBC5-1D41-46B0-BED0-6FC0A36880F0}"/>
              </a:ext>
            </a:extLst>
          </p:cNvPr>
          <p:cNvSpPr/>
          <p:nvPr/>
        </p:nvSpPr>
        <p:spPr>
          <a:xfrm>
            <a:off x="6823935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2D56506C-9FBF-4871-85DA-0567EE6F3B2E}"/>
              </a:ext>
            </a:extLst>
          </p:cNvPr>
          <p:cNvCxnSpPr/>
          <p:nvPr/>
        </p:nvCxnSpPr>
        <p:spPr>
          <a:xfrm>
            <a:off x="7348818" y="1277471"/>
            <a:ext cx="5109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2" name="Google Shape;5416;p63">
            <a:extLst>
              <a:ext uri="{FF2B5EF4-FFF2-40B4-BE49-F238E27FC236}">
                <a16:creationId xmlns:a16="http://schemas.microsoft.com/office/drawing/2014/main" id="{0FA30C66-0A54-4125-9B8A-A201FA011994}"/>
              </a:ext>
            </a:extLst>
          </p:cNvPr>
          <p:cNvGrpSpPr/>
          <p:nvPr/>
        </p:nvGrpSpPr>
        <p:grpSpPr>
          <a:xfrm>
            <a:off x="8018759" y="2276046"/>
            <a:ext cx="428898" cy="198695"/>
            <a:chOff x="634175" y="2986275"/>
            <a:chExt cx="3147949" cy="1458344"/>
          </a:xfrm>
        </p:grpSpPr>
        <p:cxnSp>
          <p:nvCxnSpPr>
            <p:cNvPr id="33" name="Google Shape;5417;p63">
              <a:extLst>
                <a:ext uri="{FF2B5EF4-FFF2-40B4-BE49-F238E27FC236}">
                  <a16:creationId xmlns:a16="http://schemas.microsoft.com/office/drawing/2014/main" id="{221B0CF4-D55D-4BF8-ACD5-7E3F1A16A99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Google Shape;5420;p63">
              <a:extLst>
                <a:ext uri="{FF2B5EF4-FFF2-40B4-BE49-F238E27FC236}">
                  <a16:creationId xmlns:a16="http://schemas.microsoft.com/office/drawing/2014/main" id="{E7C91CB4-8C7D-4E74-91AC-72BC64231337}"/>
                </a:ext>
              </a:extLst>
            </p:cNvPr>
            <p:cNvCxnSpPr>
              <a:stCxn id="41" idx="0"/>
              <a:endCxn id="3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oogle Shape;5422;p63">
              <a:extLst>
                <a:ext uri="{FF2B5EF4-FFF2-40B4-BE49-F238E27FC236}">
                  <a16:creationId xmlns:a16="http://schemas.microsoft.com/office/drawing/2014/main" id="{F80273CB-A73D-4EB1-B37F-65864E5BA535}"/>
                </a:ext>
              </a:extLst>
            </p:cNvPr>
            <p:cNvCxnSpPr>
              <a:stCxn id="38" idx="4"/>
              <a:endCxn id="4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Google Shape;5424;p63">
              <a:extLst>
                <a:ext uri="{FF2B5EF4-FFF2-40B4-BE49-F238E27FC236}">
                  <a16:creationId xmlns:a16="http://schemas.microsoft.com/office/drawing/2014/main" id="{71C4DAC4-A8A6-4EC0-910F-D45C6D70AF00}"/>
                </a:ext>
              </a:extLst>
            </p:cNvPr>
            <p:cNvCxnSpPr>
              <a:stCxn id="40" idx="0"/>
              <a:endCxn id="3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37" name="Google Shape;5425;p63">
              <a:extLst>
                <a:ext uri="{FF2B5EF4-FFF2-40B4-BE49-F238E27FC236}">
                  <a16:creationId xmlns:a16="http://schemas.microsoft.com/office/drawing/2014/main" id="{EFCA45A8-7B51-4391-89C6-01B2C39D2976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421;p63">
              <a:extLst>
                <a:ext uri="{FF2B5EF4-FFF2-40B4-BE49-F238E27FC236}">
                  <a16:creationId xmlns:a16="http://schemas.microsoft.com/office/drawing/2014/main" id="{BB4374A4-D416-445B-BA5F-64F09D87A807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418;p63">
              <a:extLst>
                <a:ext uri="{FF2B5EF4-FFF2-40B4-BE49-F238E27FC236}">
                  <a16:creationId xmlns:a16="http://schemas.microsoft.com/office/drawing/2014/main" id="{7FF36A74-89E6-410C-A79C-1A1A1FA35C35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423;p63">
              <a:extLst>
                <a:ext uri="{FF2B5EF4-FFF2-40B4-BE49-F238E27FC236}">
                  <a16:creationId xmlns:a16="http://schemas.microsoft.com/office/drawing/2014/main" id="{CEF38E58-A09B-4D49-9DC0-90FADD3EE388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419;p63">
              <a:extLst>
                <a:ext uri="{FF2B5EF4-FFF2-40B4-BE49-F238E27FC236}">
                  <a16:creationId xmlns:a16="http://schemas.microsoft.com/office/drawing/2014/main" id="{49CB0614-4D32-4F23-9491-2A3A3344C50C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5416;p63">
            <a:extLst>
              <a:ext uri="{FF2B5EF4-FFF2-40B4-BE49-F238E27FC236}">
                <a16:creationId xmlns:a16="http://schemas.microsoft.com/office/drawing/2014/main" id="{E960B231-0633-4B66-B477-E16ACBD0A0A3}"/>
              </a:ext>
            </a:extLst>
          </p:cNvPr>
          <p:cNvGrpSpPr/>
          <p:nvPr/>
        </p:nvGrpSpPr>
        <p:grpSpPr>
          <a:xfrm>
            <a:off x="7029216" y="2373055"/>
            <a:ext cx="428898" cy="198695"/>
            <a:chOff x="634175" y="2986275"/>
            <a:chExt cx="3147949" cy="1458344"/>
          </a:xfrm>
        </p:grpSpPr>
        <p:cxnSp>
          <p:nvCxnSpPr>
            <p:cNvPr id="43" name="Google Shape;5417;p63">
              <a:extLst>
                <a:ext uri="{FF2B5EF4-FFF2-40B4-BE49-F238E27FC236}">
                  <a16:creationId xmlns:a16="http://schemas.microsoft.com/office/drawing/2014/main" id="{E70CA7A1-A13A-4A29-AD32-7C1263CA315A}"/>
                </a:ext>
              </a:extLst>
            </p:cNvPr>
            <p:cNvCxnSpPr>
              <a:stCxn id="49" idx="4"/>
              <a:endCxn id="5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4" name="Google Shape;5420;p63">
              <a:extLst>
                <a:ext uri="{FF2B5EF4-FFF2-40B4-BE49-F238E27FC236}">
                  <a16:creationId xmlns:a16="http://schemas.microsoft.com/office/drawing/2014/main" id="{BA3549E9-F230-4DB3-BE63-A77C0C750049}"/>
                </a:ext>
              </a:extLst>
            </p:cNvPr>
            <p:cNvCxnSpPr>
              <a:stCxn id="51" idx="0"/>
              <a:endCxn id="4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Google Shape;5422;p63">
              <a:extLst>
                <a:ext uri="{FF2B5EF4-FFF2-40B4-BE49-F238E27FC236}">
                  <a16:creationId xmlns:a16="http://schemas.microsoft.com/office/drawing/2014/main" id="{450B9767-BFAA-4BE4-8A68-9FF755F634C6}"/>
                </a:ext>
              </a:extLst>
            </p:cNvPr>
            <p:cNvCxnSpPr>
              <a:stCxn id="48" idx="4"/>
              <a:endCxn id="5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6" name="Google Shape;5424;p63">
              <a:extLst>
                <a:ext uri="{FF2B5EF4-FFF2-40B4-BE49-F238E27FC236}">
                  <a16:creationId xmlns:a16="http://schemas.microsoft.com/office/drawing/2014/main" id="{99B16699-CD2B-4242-8479-ECD6855F4F0B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7" name="Google Shape;5425;p63">
              <a:extLst>
                <a:ext uri="{FF2B5EF4-FFF2-40B4-BE49-F238E27FC236}">
                  <a16:creationId xmlns:a16="http://schemas.microsoft.com/office/drawing/2014/main" id="{01366B5B-A92E-4DCD-BDA5-1A3086FB6A3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421;p63">
              <a:extLst>
                <a:ext uri="{FF2B5EF4-FFF2-40B4-BE49-F238E27FC236}">
                  <a16:creationId xmlns:a16="http://schemas.microsoft.com/office/drawing/2014/main" id="{93471F34-6522-4FAB-9CBE-1EBCF8A71B7F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418;p63">
              <a:extLst>
                <a:ext uri="{FF2B5EF4-FFF2-40B4-BE49-F238E27FC236}">
                  <a16:creationId xmlns:a16="http://schemas.microsoft.com/office/drawing/2014/main" id="{82CF0C89-310E-429A-950C-54A4B108B89E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423;p63">
              <a:extLst>
                <a:ext uri="{FF2B5EF4-FFF2-40B4-BE49-F238E27FC236}">
                  <a16:creationId xmlns:a16="http://schemas.microsoft.com/office/drawing/2014/main" id="{3207C72B-A7CF-4C74-97E5-5092A954241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419;p63">
              <a:extLst>
                <a:ext uri="{FF2B5EF4-FFF2-40B4-BE49-F238E27FC236}">
                  <a16:creationId xmlns:a16="http://schemas.microsoft.com/office/drawing/2014/main" id="{5D662743-54B6-4C72-9C96-9A189D7AFC35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03A7C66-D92A-4A34-92B9-26025F8069A3}"/>
              </a:ext>
            </a:extLst>
          </p:cNvPr>
          <p:cNvCxnSpPr/>
          <p:nvPr/>
        </p:nvCxnSpPr>
        <p:spPr>
          <a:xfrm flipH="1">
            <a:off x="5758446" y="1667435"/>
            <a:ext cx="857507" cy="12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2" name="Google Shape;5416;p63">
            <a:extLst>
              <a:ext uri="{FF2B5EF4-FFF2-40B4-BE49-F238E27FC236}">
                <a16:creationId xmlns:a16="http://schemas.microsoft.com/office/drawing/2014/main" id="{59ADEE94-562D-48D5-866D-C68ED1D33AF5}"/>
              </a:ext>
            </a:extLst>
          </p:cNvPr>
          <p:cNvGrpSpPr/>
          <p:nvPr/>
        </p:nvGrpSpPr>
        <p:grpSpPr>
          <a:xfrm>
            <a:off x="5659141" y="2245018"/>
            <a:ext cx="428898" cy="198695"/>
            <a:chOff x="634175" y="2986275"/>
            <a:chExt cx="3147949" cy="1458344"/>
          </a:xfrm>
        </p:grpSpPr>
        <p:cxnSp>
          <p:nvCxnSpPr>
            <p:cNvPr id="53" name="Google Shape;5417;p63">
              <a:extLst>
                <a:ext uri="{FF2B5EF4-FFF2-40B4-BE49-F238E27FC236}">
                  <a16:creationId xmlns:a16="http://schemas.microsoft.com/office/drawing/2014/main" id="{054D8C87-367C-48F3-A6B2-BD27F6AE4028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4" name="Google Shape;5420;p63">
              <a:extLst>
                <a:ext uri="{FF2B5EF4-FFF2-40B4-BE49-F238E27FC236}">
                  <a16:creationId xmlns:a16="http://schemas.microsoft.com/office/drawing/2014/main" id="{DAE8CD90-8AFB-4355-BA1C-F5C6402823FA}"/>
                </a:ext>
              </a:extLst>
            </p:cNvPr>
            <p:cNvCxnSpPr>
              <a:stCxn id="61" idx="0"/>
              <a:endCxn id="5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5" name="Google Shape;5422;p63">
              <a:extLst>
                <a:ext uri="{FF2B5EF4-FFF2-40B4-BE49-F238E27FC236}">
                  <a16:creationId xmlns:a16="http://schemas.microsoft.com/office/drawing/2014/main" id="{8E7E6550-42BE-4FC0-9B81-7D795B04B9B4}"/>
                </a:ext>
              </a:extLst>
            </p:cNvPr>
            <p:cNvCxnSpPr>
              <a:stCxn id="58" idx="4"/>
              <a:endCxn id="6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6" name="Google Shape;5424;p63">
              <a:extLst>
                <a:ext uri="{FF2B5EF4-FFF2-40B4-BE49-F238E27FC236}">
                  <a16:creationId xmlns:a16="http://schemas.microsoft.com/office/drawing/2014/main" id="{A42B16FD-B3F2-41FB-8C92-07F179981E2F}"/>
                </a:ext>
              </a:extLst>
            </p:cNvPr>
            <p:cNvCxnSpPr>
              <a:stCxn id="60" idx="0"/>
              <a:endCxn id="5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57" name="Google Shape;5425;p63">
              <a:extLst>
                <a:ext uri="{FF2B5EF4-FFF2-40B4-BE49-F238E27FC236}">
                  <a16:creationId xmlns:a16="http://schemas.microsoft.com/office/drawing/2014/main" id="{2D614AEE-4739-4530-99FD-1B2BBF2E5439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421;p63">
              <a:extLst>
                <a:ext uri="{FF2B5EF4-FFF2-40B4-BE49-F238E27FC236}">
                  <a16:creationId xmlns:a16="http://schemas.microsoft.com/office/drawing/2014/main" id="{7BF090FA-AC9D-4C98-B85A-14BDEDFE7CBE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418;p63">
              <a:extLst>
                <a:ext uri="{FF2B5EF4-FFF2-40B4-BE49-F238E27FC236}">
                  <a16:creationId xmlns:a16="http://schemas.microsoft.com/office/drawing/2014/main" id="{B9BC45DA-19DB-4307-A24E-4E5950E6072C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423;p63">
              <a:extLst>
                <a:ext uri="{FF2B5EF4-FFF2-40B4-BE49-F238E27FC236}">
                  <a16:creationId xmlns:a16="http://schemas.microsoft.com/office/drawing/2014/main" id="{CBDE18FC-087A-48B0-8487-BAC272C49E70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419;p63">
              <a:extLst>
                <a:ext uri="{FF2B5EF4-FFF2-40B4-BE49-F238E27FC236}">
                  <a16:creationId xmlns:a16="http://schemas.microsoft.com/office/drawing/2014/main" id="{096440CA-6065-4EFE-8989-B1A2BE80BE2D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74D50897-30F8-4722-80F1-2A7363719ECC}"/>
              </a:ext>
            </a:extLst>
          </p:cNvPr>
          <p:cNvCxnSpPr/>
          <p:nvPr/>
        </p:nvCxnSpPr>
        <p:spPr>
          <a:xfrm flipH="1">
            <a:off x="6987610" y="1717881"/>
            <a:ext cx="16390" cy="11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Egyenes összekötő nyíllal 255">
            <a:extLst>
              <a:ext uri="{FF2B5EF4-FFF2-40B4-BE49-F238E27FC236}">
                <a16:creationId xmlns:a16="http://schemas.microsoft.com/office/drawing/2014/main" id="{A3E3978E-B432-49E5-BFFA-A3A90C24E649}"/>
              </a:ext>
            </a:extLst>
          </p:cNvPr>
          <p:cNvCxnSpPr/>
          <p:nvPr/>
        </p:nvCxnSpPr>
        <p:spPr>
          <a:xfrm>
            <a:off x="7348818" y="1717881"/>
            <a:ext cx="844118" cy="11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8" name="Google Shape;11360;p76">
            <a:extLst>
              <a:ext uri="{FF2B5EF4-FFF2-40B4-BE49-F238E27FC236}">
                <a16:creationId xmlns:a16="http://schemas.microsoft.com/office/drawing/2014/main" id="{AB96D8AA-18E6-45F5-8C11-9967679135BC}"/>
              </a:ext>
            </a:extLst>
          </p:cNvPr>
          <p:cNvGrpSpPr/>
          <p:nvPr/>
        </p:nvGrpSpPr>
        <p:grpSpPr>
          <a:xfrm>
            <a:off x="6863494" y="3799723"/>
            <a:ext cx="366379" cy="367291"/>
            <a:chOff x="-3771675" y="3971775"/>
            <a:chExt cx="291300" cy="292025"/>
          </a:xfrm>
        </p:grpSpPr>
        <p:sp>
          <p:nvSpPr>
            <p:cNvPr id="69" name="Google Shape;11361;p76">
              <a:extLst>
                <a:ext uri="{FF2B5EF4-FFF2-40B4-BE49-F238E27FC236}">
                  <a16:creationId xmlns:a16="http://schemas.microsoft.com/office/drawing/2014/main" id="{49B62BBF-957E-442D-9FF7-BE5D79007C07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62;p76">
              <a:extLst>
                <a:ext uri="{FF2B5EF4-FFF2-40B4-BE49-F238E27FC236}">
                  <a16:creationId xmlns:a16="http://schemas.microsoft.com/office/drawing/2014/main" id="{84C4E073-3604-40BD-AB09-C06757AF0D5B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63;p76">
              <a:extLst>
                <a:ext uri="{FF2B5EF4-FFF2-40B4-BE49-F238E27FC236}">
                  <a16:creationId xmlns:a16="http://schemas.microsoft.com/office/drawing/2014/main" id="{7268589E-5068-4ABF-901D-5D91456A692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64;p76">
              <a:extLst>
                <a:ext uri="{FF2B5EF4-FFF2-40B4-BE49-F238E27FC236}">
                  <a16:creationId xmlns:a16="http://schemas.microsoft.com/office/drawing/2014/main" id="{2A45C886-3BCC-4C7E-8625-4670247F3AB6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65;p76">
              <a:extLst>
                <a:ext uri="{FF2B5EF4-FFF2-40B4-BE49-F238E27FC236}">
                  <a16:creationId xmlns:a16="http://schemas.microsoft.com/office/drawing/2014/main" id="{07660449-A060-4C5A-87DC-3A055052CD1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1360;p76">
            <a:extLst>
              <a:ext uri="{FF2B5EF4-FFF2-40B4-BE49-F238E27FC236}">
                <a16:creationId xmlns:a16="http://schemas.microsoft.com/office/drawing/2014/main" id="{AB960459-F344-41BA-A5B7-9E6AD00B3206}"/>
              </a:ext>
            </a:extLst>
          </p:cNvPr>
          <p:cNvGrpSpPr/>
          <p:nvPr/>
        </p:nvGrpSpPr>
        <p:grpSpPr>
          <a:xfrm>
            <a:off x="8249531" y="3774097"/>
            <a:ext cx="366379" cy="367291"/>
            <a:chOff x="-3771675" y="3971775"/>
            <a:chExt cx="291300" cy="292025"/>
          </a:xfrm>
        </p:grpSpPr>
        <p:sp>
          <p:nvSpPr>
            <p:cNvPr id="75" name="Google Shape;11361;p76">
              <a:extLst>
                <a:ext uri="{FF2B5EF4-FFF2-40B4-BE49-F238E27FC236}">
                  <a16:creationId xmlns:a16="http://schemas.microsoft.com/office/drawing/2014/main" id="{ADCD9D14-E5D9-4CDE-99EE-B80CFE7A0F6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62;p76">
              <a:extLst>
                <a:ext uri="{FF2B5EF4-FFF2-40B4-BE49-F238E27FC236}">
                  <a16:creationId xmlns:a16="http://schemas.microsoft.com/office/drawing/2014/main" id="{17430FC1-C818-48C5-A012-0DB84FA67098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63;p76">
              <a:extLst>
                <a:ext uri="{FF2B5EF4-FFF2-40B4-BE49-F238E27FC236}">
                  <a16:creationId xmlns:a16="http://schemas.microsoft.com/office/drawing/2014/main" id="{A20D84E9-F379-4335-835E-CFE7DC3CE7E4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64;p76">
              <a:extLst>
                <a:ext uri="{FF2B5EF4-FFF2-40B4-BE49-F238E27FC236}">
                  <a16:creationId xmlns:a16="http://schemas.microsoft.com/office/drawing/2014/main" id="{C6FAE0D6-112C-4168-B548-7DD7BD84907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65;p76">
              <a:extLst>
                <a:ext uri="{FF2B5EF4-FFF2-40B4-BE49-F238E27FC236}">
                  <a16:creationId xmlns:a16="http://schemas.microsoft.com/office/drawing/2014/main" id="{EBE5F664-D560-4756-9811-65628404B90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Egyenes összekötő 257">
            <a:extLst>
              <a:ext uri="{FF2B5EF4-FFF2-40B4-BE49-F238E27FC236}">
                <a16:creationId xmlns:a16="http://schemas.microsoft.com/office/drawing/2014/main" id="{A8E28CAB-228D-4E84-BC0A-F068759A8280}"/>
              </a:ext>
            </a:extLst>
          </p:cNvPr>
          <p:cNvCxnSpPr>
            <a:cxnSpLocks/>
          </p:cNvCxnSpPr>
          <p:nvPr/>
        </p:nvCxnSpPr>
        <p:spPr>
          <a:xfrm>
            <a:off x="5621522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37323151-6789-40D9-ABA5-1098EB6281DA}"/>
              </a:ext>
            </a:extLst>
          </p:cNvPr>
          <p:cNvCxnSpPr>
            <a:cxnSpLocks/>
          </p:cNvCxnSpPr>
          <p:nvPr/>
        </p:nvCxnSpPr>
        <p:spPr>
          <a:xfrm>
            <a:off x="8367053" y="3489511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F8606962-2A9D-400C-8E1C-A0AB26125725}"/>
              </a:ext>
            </a:extLst>
          </p:cNvPr>
          <p:cNvCxnSpPr>
            <a:cxnSpLocks/>
          </p:cNvCxnSpPr>
          <p:nvPr/>
        </p:nvCxnSpPr>
        <p:spPr>
          <a:xfrm>
            <a:off x="6990860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2.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Kliensek</a:t>
            </a:r>
            <a:r>
              <a:rPr lang="en-US" dirty="0"/>
              <a:t> </a:t>
            </a:r>
            <a:r>
              <a:rPr lang="en-US" dirty="0" err="1"/>
              <a:t>lokális</a:t>
            </a:r>
            <a:r>
              <a:rPr lang="en-US" dirty="0"/>
              <a:t> adatom </a:t>
            </a:r>
            <a:r>
              <a:rPr lang="en-US" dirty="0" err="1"/>
              <a:t>tanítják</a:t>
            </a:r>
            <a:r>
              <a:rPr lang="en-US" dirty="0"/>
              <a:t> a </a:t>
            </a:r>
            <a:r>
              <a:rPr lang="en-US" dirty="0" err="1"/>
              <a:t>modellt</a:t>
            </a:r>
            <a:endParaRPr lang="en-US"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168950" y="34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modellátlagolás</a:t>
            </a:r>
            <a:endParaRPr dirty="0"/>
          </a:p>
        </p:txBody>
      </p:sp>
      <p:sp>
        <p:nvSpPr>
          <p:cNvPr id="273" name="Google Shape;273;p41"/>
          <p:cNvSpPr/>
          <p:nvPr/>
        </p:nvSpPr>
        <p:spPr>
          <a:xfrm>
            <a:off x="4193450" y="-376300"/>
            <a:ext cx="1404400" cy="5633025"/>
          </a:xfrm>
          <a:custGeom>
            <a:avLst/>
            <a:gdLst/>
            <a:ahLst/>
            <a:cxnLst/>
            <a:rect l="l" t="t" r="r" b="b"/>
            <a:pathLst>
              <a:path w="56176" h="225321" extrusionOk="0">
                <a:moveTo>
                  <a:pt x="0" y="225321"/>
                </a:moveTo>
                <a:lnTo>
                  <a:pt x="56176" y="1852"/>
                </a:lnTo>
                <a:lnTo>
                  <a:pt x="2654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274" name="Google Shape;274;p41"/>
          <p:cNvSpPr/>
          <p:nvPr/>
        </p:nvSpPr>
        <p:spPr>
          <a:xfrm>
            <a:off x="3603600" y="-792975"/>
            <a:ext cx="555600" cy="6049700"/>
          </a:xfrm>
          <a:custGeom>
            <a:avLst/>
            <a:gdLst/>
            <a:ahLst/>
            <a:cxnLst/>
            <a:rect l="l" t="t" r="r" b="b"/>
            <a:pathLst>
              <a:path w="22224" h="241988" extrusionOk="0">
                <a:moveTo>
                  <a:pt x="22224" y="241988"/>
                </a:moveTo>
                <a:lnTo>
                  <a:pt x="8025" y="0"/>
                </a:lnTo>
                <a:lnTo>
                  <a:pt x="0" y="432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grpSp>
        <p:nvGrpSpPr>
          <p:cNvPr id="7" name="Google Shape;5416;p63">
            <a:extLst>
              <a:ext uri="{FF2B5EF4-FFF2-40B4-BE49-F238E27FC236}">
                <a16:creationId xmlns:a16="http://schemas.microsoft.com/office/drawing/2014/main" id="{C47FD658-3FFA-4200-969B-79C92C4913A3}"/>
              </a:ext>
            </a:extLst>
          </p:cNvPr>
          <p:cNvGrpSpPr/>
          <p:nvPr/>
        </p:nvGrpSpPr>
        <p:grpSpPr>
          <a:xfrm>
            <a:off x="7938184" y="1193579"/>
            <a:ext cx="428898" cy="198695"/>
            <a:chOff x="634175" y="2986275"/>
            <a:chExt cx="3147949" cy="1458344"/>
          </a:xfrm>
        </p:grpSpPr>
        <p:cxnSp>
          <p:nvCxnSpPr>
            <p:cNvPr id="8" name="Google Shape;5417;p63">
              <a:extLst>
                <a:ext uri="{FF2B5EF4-FFF2-40B4-BE49-F238E27FC236}">
                  <a16:creationId xmlns:a16="http://schemas.microsoft.com/office/drawing/2014/main" id="{F3DB82C2-5E79-4D64-8F2C-527D8CCEB71D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Google Shape;5420;p63">
              <a:extLst>
                <a:ext uri="{FF2B5EF4-FFF2-40B4-BE49-F238E27FC236}">
                  <a16:creationId xmlns:a16="http://schemas.microsoft.com/office/drawing/2014/main" id="{CAB068DE-BF2A-44C7-99EB-E8150B5EC86C}"/>
                </a:ext>
              </a:extLst>
            </p:cNvPr>
            <p:cNvCxnSpPr>
              <a:stCxn id="16" idx="0"/>
              <a:endCxn id="13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Google Shape;5422;p63">
              <a:extLst>
                <a:ext uri="{FF2B5EF4-FFF2-40B4-BE49-F238E27FC236}">
                  <a16:creationId xmlns:a16="http://schemas.microsoft.com/office/drawing/2014/main" id="{5CE3A0E1-0ADC-4765-9DE5-8812E7992273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" name="Google Shape;5424;p63">
              <a:extLst>
                <a:ext uri="{FF2B5EF4-FFF2-40B4-BE49-F238E27FC236}">
                  <a16:creationId xmlns:a16="http://schemas.microsoft.com/office/drawing/2014/main" id="{D2D599DB-BBDA-4116-8DA2-15DD872EA4C6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2" name="Google Shape;5425;p63">
              <a:extLst>
                <a:ext uri="{FF2B5EF4-FFF2-40B4-BE49-F238E27FC236}">
                  <a16:creationId xmlns:a16="http://schemas.microsoft.com/office/drawing/2014/main" id="{6727F813-6855-4AAE-BBCE-F33EE44C1C4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21;p63">
              <a:extLst>
                <a:ext uri="{FF2B5EF4-FFF2-40B4-BE49-F238E27FC236}">
                  <a16:creationId xmlns:a16="http://schemas.microsoft.com/office/drawing/2014/main" id="{84FAC579-E33A-4FCE-95B4-BD84A41029E4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418;p63">
              <a:extLst>
                <a:ext uri="{FF2B5EF4-FFF2-40B4-BE49-F238E27FC236}">
                  <a16:creationId xmlns:a16="http://schemas.microsoft.com/office/drawing/2014/main" id="{D47A08C9-322D-44C6-9E47-DBFE9740AF89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423;p63">
              <a:extLst>
                <a:ext uri="{FF2B5EF4-FFF2-40B4-BE49-F238E27FC236}">
                  <a16:creationId xmlns:a16="http://schemas.microsoft.com/office/drawing/2014/main" id="{C926D7C4-D32F-4D7E-88E9-C11D4FB13E8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419;p63">
              <a:extLst>
                <a:ext uri="{FF2B5EF4-FFF2-40B4-BE49-F238E27FC236}">
                  <a16:creationId xmlns:a16="http://schemas.microsoft.com/office/drawing/2014/main" id="{8CDF376A-67C1-4275-BA69-6FFFF4EA9B06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9311;p72">
            <a:extLst>
              <a:ext uri="{FF2B5EF4-FFF2-40B4-BE49-F238E27FC236}">
                <a16:creationId xmlns:a16="http://schemas.microsoft.com/office/drawing/2014/main" id="{7A8BB13A-BAE5-4E63-A356-DBD5FFCF4BAD}"/>
              </a:ext>
            </a:extLst>
          </p:cNvPr>
          <p:cNvSpPr/>
          <p:nvPr/>
        </p:nvSpPr>
        <p:spPr>
          <a:xfrm>
            <a:off x="5478042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311;p72">
            <a:extLst>
              <a:ext uri="{FF2B5EF4-FFF2-40B4-BE49-F238E27FC236}">
                <a16:creationId xmlns:a16="http://schemas.microsoft.com/office/drawing/2014/main" id="{C71307C3-DCB1-4E0E-A009-D1B94307604B}"/>
              </a:ext>
            </a:extLst>
          </p:cNvPr>
          <p:cNvSpPr/>
          <p:nvPr/>
        </p:nvSpPr>
        <p:spPr>
          <a:xfrm>
            <a:off x="8169829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1360;p76">
            <a:extLst>
              <a:ext uri="{FF2B5EF4-FFF2-40B4-BE49-F238E27FC236}">
                <a16:creationId xmlns:a16="http://schemas.microsoft.com/office/drawing/2014/main" id="{84BA84A6-4065-44C3-8CC0-EE6C3D706F8F}"/>
              </a:ext>
            </a:extLst>
          </p:cNvPr>
          <p:cNvGrpSpPr/>
          <p:nvPr/>
        </p:nvGrpSpPr>
        <p:grpSpPr>
          <a:xfrm>
            <a:off x="5481835" y="3788230"/>
            <a:ext cx="366379" cy="367291"/>
            <a:chOff x="-3771675" y="3971775"/>
            <a:chExt cx="291300" cy="292025"/>
          </a:xfrm>
        </p:grpSpPr>
        <p:sp>
          <p:nvSpPr>
            <p:cNvPr id="20" name="Google Shape;11361;p76">
              <a:extLst>
                <a:ext uri="{FF2B5EF4-FFF2-40B4-BE49-F238E27FC236}">
                  <a16:creationId xmlns:a16="http://schemas.microsoft.com/office/drawing/2014/main" id="{51CF547F-E29D-4A52-84B4-0662AD97FE8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62;p76">
              <a:extLst>
                <a:ext uri="{FF2B5EF4-FFF2-40B4-BE49-F238E27FC236}">
                  <a16:creationId xmlns:a16="http://schemas.microsoft.com/office/drawing/2014/main" id="{F4C17F29-DF14-4189-AA65-8C926075C1E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63;p76">
              <a:extLst>
                <a:ext uri="{FF2B5EF4-FFF2-40B4-BE49-F238E27FC236}">
                  <a16:creationId xmlns:a16="http://schemas.microsoft.com/office/drawing/2014/main" id="{2A1C6B12-F5F0-47C6-934E-D6FB1DFBD02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4;p76">
              <a:extLst>
                <a:ext uri="{FF2B5EF4-FFF2-40B4-BE49-F238E27FC236}">
                  <a16:creationId xmlns:a16="http://schemas.microsoft.com/office/drawing/2014/main" id="{04750652-2214-4DB7-BC46-C4675733DE3E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65;p76">
              <a:extLst>
                <a:ext uri="{FF2B5EF4-FFF2-40B4-BE49-F238E27FC236}">
                  <a16:creationId xmlns:a16="http://schemas.microsoft.com/office/drawing/2014/main" id="{C7FA5E94-EA07-49E0-8321-3B30C5E76AA5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272;p76">
            <a:extLst>
              <a:ext uri="{FF2B5EF4-FFF2-40B4-BE49-F238E27FC236}">
                <a16:creationId xmlns:a16="http://schemas.microsoft.com/office/drawing/2014/main" id="{93F6DC7A-95BB-4367-909B-F27FE5649166}"/>
              </a:ext>
            </a:extLst>
          </p:cNvPr>
          <p:cNvGrpSpPr/>
          <p:nvPr/>
        </p:nvGrpSpPr>
        <p:grpSpPr>
          <a:xfrm>
            <a:off x="6683638" y="1001010"/>
            <a:ext cx="607944" cy="606280"/>
            <a:chOff x="-2671375" y="3597450"/>
            <a:chExt cx="292250" cy="291450"/>
          </a:xfrm>
        </p:grpSpPr>
        <p:sp>
          <p:nvSpPr>
            <p:cNvPr id="26" name="Google Shape;11273;p76">
              <a:extLst>
                <a:ext uri="{FF2B5EF4-FFF2-40B4-BE49-F238E27FC236}">
                  <a16:creationId xmlns:a16="http://schemas.microsoft.com/office/drawing/2014/main" id="{A429E307-6FDD-4C15-A91B-25B0BCAA354B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74;p76">
              <a:extLst>
                <a:ext uri="{FF2B5EF4-FFF2-40B4-BE49-F238E27FC236}">
                  <a16:creationId xmlns:a16="http://schemas.microsoft.com/office/drawing/2014/main" id="{4BEBC31E-B6AA-4B84-BE7A-C22A5301D87D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311;p72">
            <a:extLst>
              <a:ext uri="{FF2B5EF4-FFF2-40B4-BE49-F238E27FC236}">
                <a16:creationId xmlns:a16="http://schemas.microsoft.com/office/drawing/2014/main" id="{4A5EFBC5-1D41-46B0-BED0-6FC0A36880F0}"/>
              </a:ext>
            </a:extLst>
          </p:cNvPr>
          <p:cNvSpPr/>
          <p:nvPr/>
        </p:nvSpPr>
        <p:spPr>
          <a:xfrm>
            <a:off x="6823935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2D56506C-9FBF-4871-85DA-0567EE6F3B2E}"/>
              </a:ext>
            </a:extLst>
          </p:cNvPr>
          <p:cNvCxnSpPr/>
          <p:nvPr/>
        </p:nvCxnSpPr>
        <p:spPr>
          <a:xfrm>
            <a:off x="7348818" y="1277471"/>
            <a:ext cx="5109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2" name="Google Shape;5416;p63">
            <a:extLst>
              <a:ext uri="{FF2B5EF4-FFF2-40B4-BE49-F238E27FC236}">
                <a16:creationId xmlns:a16="http://schemas.microsoft.com/office/drawing/2014/main" id="{0FA30C66-0A54-4125-9B8A-A201FA011994}"/>
              </a:ext>
            </a:extLst>
          </p:cNvPr>
          <p:cNvGrpSpPr/>
          <p:nvPr/>
        </p:nvGrpSpPr>
        <p:grpSpPr>
          <a:xfrm>
            <a:off x="7512856" y="3082464"/>
            <a:ext cx="428898" cy="198695"/>
            <a:chOff x="634175" y="2986275"/>
            <a:chExt cx="3147949" cy="1458344"/>
          </a:xfrm>
        </p:grpSpPr>
        <p:cxnSp>
          <p:nvCxnSpPr>
            <p:cNvPr id="33" name="Google Shape;5417;p63">
              <a:extLst>
                <a:ext uri="{FF2B5EF4-FFF2-40B4-BE49-F238E27FC236}">
                  <a16:creationId xmlns:a16="http://schemas.microsoft.com/office/drawing/2014/main" id="{221B0CF4-D55D-4BF8-ACD5-7E3F1A16A99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Google Shape;5420;p63">
              <a:extLst>
                <a:ext uri="{FF2B5EF4-FFF2-40B4-BE49-F238E27FC236}">
                  <a16:creationId xmlns:a16="http://schemas.microsoft.com/office/drawing/2014/main" id="{E7C91CB4-8C7D-4E74-91AC-72BC64231337}"/>
                </a:ext>
              </a:extLst>
            </p:cNvPr>
            <p:cNvCxnSpPr>
              <a:stCxn id="41" idx="0"/>
              <a:endCxn id="3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oogle Shape;5422;p63">
              <a:extLst>
                <a:ext uri="{FF2B5EF4-FFF2-40B4-BE49-F238E27FC236}">
                  <a16:creationId xmlns:a16="http://schemas.microsoft.com/office/drawing/2014/main" id="{F80273CB-A73D-4EB1-B37F-65864E5BA535}"/>
                </a:ext>
              </a:extLst>
            </p:cNvPr>
            <p:cNvCxnSpPr>
              <a:stCxn id="38" idx="4"/>
              <a:endCxn id="4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Google Shape;5424;p63">
              <a:extLst>
                <a:ext uri="{FF2B5EF4-FFF2-40B4-BE49-F238E27FC236}">
                  <a16:creationId xmlns:a16="http://schemas.microsoft.com/office/drawing/2014/main" id="{71C4DAC4-A8A6-4EC0-910F-D45C6D70AF00}"/>
                </a:ext>
              </a:extLst>
            </p:cNvPr>
            <p:cNvCxnSpPr>
              <a:stCxn id="40" idx="0"/>
              <a:endCxn id="3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37" name="Google Shape;5425;p63">
              <a:extLst>
                <a:ext uri="{FF2B5EF4-FFF2-40B4-BE49-F238E27FC236}">
                  <a16:creationId xmlns:a16="http://schemas.microsoft.com/office/drawing/2014/main" id="{EFCA45A8-7B51-4391-89C6-01B2C39D2976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421;p63">
              <a:extLst>
                <a:ext uri="{FF2B5EF4-FFF2-40B4-BE49-F238E27FC236}">
                  <a16:creationId xmlns:a16="http://schemas.microsoft.com/office/drawing/2014/main" id="{BB4374A4-D416-445B-BA5F-64F09D87A807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418;p63">
              <a:extLst>
                <a:ext uri="{FF2B5EF4-FFF2-40B4-BE49-F238E27FC236}">
                  <a16:creationId xmlns:a16="http://schemas.microsoft.com/office/drawing/2014/main" id="{7FF36A74-89E6-410C-A79C-1A1A1FA35C35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423;p63">
              <a:extLst>
                <a:ext uri="{FF2B5EF4-FFF2-40B4-BE49-F238E27FC236}">
                  <a16:creationId xmlns:a16="http://schemas.microsoft.com/office/drawing/2014/main" id="{CEF38E58-A09B-4D49-9DC0-90FADD3EE388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419;p63">
              <a:extLst>
                <a:ext uri="{FF2B5EF4-FFF2-40B4-BE49-F238E27FC236}">
                  <a16:creationId xmlns:a16="http://schemas.microsoft.com/office/drawing/2014/main" id="{49CB0614-4D32-4F23-9491-2A3A3344C50C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5416;p63">
            <a:extLst>
              <a:ext uri="{FF2B5EF4-FFF2-40B4-BE49-F238E27FC236}">
                <a16:creationId xmlns:a16="http://schemas.microsoft.com/office/drawing/2014/main" id="{E960B231-0633-4B66-B477-E16ACBD0A0A3}"/>
              </a:ext>
            </a:extLst>
          </p:cNvPr>
          <p:cNvGrpSpPr/>
          <p:nvPr/>
        </p:nvGrpSpPr>
        <p:grpSpPr>
          <a:xfrm>
            <a:off x="6168628" y="3107618"/>
            <a:ext cx="428898" cy="198695"/>
            <a:chOff x="634175" y="2986275"/>
            <a:chExt cx="3147949" cy="1458344"/>
          </a:xfrm>
        </p:grpSpPr>
        <p:cxnSp>
          <p:nvCxnSpPr>
            <p:cNvPr id="43" name="Google Shape;5417;p63">
              <a:extLst>
                <a:ext uri="{FF2B5EF4-FFF2-40B4-BE49-F238E27FC236}">
                  <a16:creationId xmlns:a16="http://schemas.microsoft.com/office/drawing/2014/main" id="{E70CA7A1-A13A-4A29-AD32-7C1263CA315A}"/>
                </a:ext>
              </a:extLst>
            </p:cNvPr>
            <p:cNvCxnSpPr>
              <a:stCxn id="49" idx="4"/>
              <a:endCxn id="5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4" name="Google Shape;5420;p63">
              <a:extLst>
                <a:ext uri="{FF2B5EF4-FFF2-40B4-BE49-F238E27FC236}">
                  <a16:creationId xmlns:a16="http://schemas.microsoft.com/office/drawing/2014/main" id="{BA3549E9-F230-4DB3-BE63-A77C0C750049}"/>
                </a:ext>
              </a:extLst>
            </p:cNvPr>
            <p:cNvCxnSpPr>
              <a:stCxn id="51" idx="0"/>
              <a:endCxn id="4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Google Shape;5422;p63">
              <a:extLst>
                <a:ext uri="{FF2B5EF4-FFF2-40B4-BE49-F238E27FC236}">
                  <a16:creationId xmlns:a16="http://schemas.microsoft.com/office/drawing/2014/main" id="{450B9767-BFAA-4BE4-8A68-9FF755F634C6}"/>
                </a:ext>
              </a:extLst>
            </p:cNvPr>
            <p:cNvCxnSpPr>
              <a:stCxn id="48" idx="4"/>
              <a:endCxn id="5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6" name="Google Shape;5424;p63">
              <a:extLst>
                <a:ext uri="{FF2B5EF4-FFF2-40B4-BE49-F238E27FC236}">
                  <a16:creationId xmlns:a16="http://schemas.microsoft.com/office/drawing/2014/main" id="{99B16699-CD2B-4242-8479-ECD6855F4F0B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7" name="Google Shape;5425;p63">
              <a:extLst>
                <a:ext uri="{FF2B5EF4-FFF2-40B4-BE49-F238E27FC236}">
                  <a16:creationId xmlns:a16="http://schemas.microsoft.com/office/drawing/2014/main" id="{01366B5B-A92E-4DCD-BDA5-1A3086FB6A3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421;p63">
              <a:extLst>
                <a:ext uri="{FF2B5EF4-FFF2-40B4-BE49-F238E27FC236}">
                  <a16:creationId xmlns:a16="http://schemas.microsoft.com/office/drawing/2014/main" id="{93471F34-6522-4FAB-9CBE-1EBCF8A71B7F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418;p63">
              <a:extLst>
                <a:ext uri="{FF2B5EF4-FFF2-40B4-BE49-F238E27FC236}">
                  <a16:creationId xmlns:a16="http://schemas.microsoft.com/office/drawing/2014/main" id="{82CF0C89-310E-429A-950C-54A4B108B89E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423;p63">
              <a:extLst>
                <a:ext uri="{FF2B5EF4-FFF2-40B4-BE49-F238E27FC236}">
                  <a16:creationId xmlns:a16="http://schemas.microsoft.com/office/drawing/2014/main" id="{3207C72B-A7CF-4C74-97E5-5092A954241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419;p63">
              <a:extLst>
                <a:ext uri="{FF2B5EF4-FFF2-40B4-BE49-F238E27FC236}">
                  <a16:creationId xmlns:a16="http://schemas.microsoft.com/office/drawing/2014/main" id="{5D662743-54B6-4C72-9C96-9A189D7AFC35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416;p63">
            <a:extLst>
              <a:ext uri="{FF2B5EF4-FFF2-40B4-BE49-F238E27FC236}">
                <a16:creationId xmlns:a16="http://schemas.microsoft.com/office/drawing/2014/main" id="{59ADEE94-562D-48D5-866D-C68ED1D33AF5}"/>
              </a:ext>
            </a:extLst>
          </p:cNvPr>
          <p:cNvGrpSpPr/>
          <p:nvPr/>
        </p:nvGrpSpPr>
        <p:grpSpPr>
          <a:xfrm>
            <a:off x="4720658" y="3107618"/>
            <a:ext cx="428898" cy="198695"/>
            <a:chOff x="634175" y="2986275"/>
            <a:chExt cx="3147949" cy="1458344"/>
          </a:xfrm>
        </p:grpSpPr>
        <p:cxnSp>
          <p:nvCxnSpPr>
            <p:cNvPr id="53" name="Google Shape;5417;p63">
              <a:extLst>
                <a:ext uri="{FF2B5EF4-FFF2-40B4-BE49-F238E27FC236}">
                  <a16:creationId xmlns:a16="http://schemas.microsoft.com/office/drawing/2014/main" id="{054D8C87-367C-48F3-A6B2-BD27F6AE4028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4" name="Google Shape;5420;p63">
              <a:extLst>
                <a:ext uri="{FF2B5EF4-FFF2-40B4-BE49-F238E27FC236}">
                  <a16:creationId xmlns:a16="http://schemas.microsoft.com/office/drawing/2014/main" id="{DAE8CD90-8AFB-4355-BA1C-F5C6402823FA}"/>
                </a:ext>
              </a:extLst>
            </p:cNvPr>
            <p:cNvCxnSpPr>
              <a:stCxn id="61" idx="0"/>
              <a:endCxn id="5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5" name="Google Shape;5422;p63">
              <a:extLst>
                <a:ext uri="{FF2B5EF4-FFF2-40B4-BE49-F238E27FC236}">
                  <a16:creationId xmlns:a16="http://schemas.microsoft.com/office/drawing/2014/main" id="{8E7E6550-42BE-4FC0-9B81-7D795B04B9B4}"/>
                </a:ext>
              </a:extLst>
            </p:cNvPr>
            <p:cNvCxnSpPr>
              <a:stCxn id="58" idx="4"/>
              <a:endCxn id="6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6" name="Google Shape;5424;p63">
              <a:extLst>
                <a:ext uri="{FF2B5EF4-FFF2-40B4-BE49-F238E27FC236}">
                  <a16:creationId xmlns:a16="http://schemas.microsoft.com/office/drawing/2014/main" id="{A42B16FD-B3F2-41FB-8C92-07F179981E2F}"/>
                </a:ext>
              </a:extLst>
            </p:cNvPr>
            <p:cNvCxnSpPr>
              <a:stCxn id="60" idx="0"/>
              <a:endCxn id="5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57" name="Google Shape;5425;p63">
              <a:extLst>
                <a:ext uri="{FF2B5EF4-FFF2-40B4-BE49-F238E27FC236}">
                  <a16:creationId xmlns:a16="http://schemas.microsoft.com/office/drawing/2014/main" id="{2D614AEE-4739-4530-99FD-1B2BBF2E5439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421;p63">
              <a:extLst>
                <a:ext uri="{FF2B5EF4-FFF2-40B4-BE49-F238E27FC236}">
                  <a16:creationId xmlns:a16="http://schemas.microsoft.com/office/drawing/2014/main" id="{7BF090FA-AC9D-4C98-B85A-14BDEDFE7CBE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418;p63">
              <a:extLst>
                <a:ext uri="{FF2B5EF4-FFF2-40B4-BE49-F238E27FC236}">
                  <a16:creationId xmlns:a16="http://schemas.microsoft.com/office/drawing/2014/main" id="{B9BC45DA-19DB-4307-A24E-4E5950E6072C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423;p63">
              <a:extLst>
                <a:ext uri="{FF2B5EF4-FFF2-40B4-BE49-F238E27FC236}">
                  <a16:creationId xmlns:a16="http://schemas.microsoft.com/office/drawing/2014/main" id="{CBDE18FC-087A-48B0-8487-BAC272C49E70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419;p63">
              <a:extLst>
                <a:ext uri="{FF2B5EF4-FFF2-40B4-BE49-F238E27FC236}">
                  <a16:creationId xmlns:a16="http://schemas.microsoft.com/office/drawing/2014/main" id="{096440CA-6065-4EFE-8989-B1A2BE80BE2D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11360;p76">
            <a:extLst>
              <a:ext uri="{FF2B5EF4-FFF2-40B4-BE49-F238E27FC236}">
                <a16:creationId xmlns:a16="http://schemas.microsoft.com/office/drawing/2014/main" id="{AB96D8AA-18E6-45F5-8C11-9967679135BC}"/>
              </a:ext>
            </a:extLst>
          </p:cNvPr>
          <p:cNvGrpSpPr/>
          <p:nvPr/>
        </p:nvGrpSpPr>
        <p:grpSpPr>
          <a:xfrm>
            <a:off x="6863494" y="3799723"/>
            <a:ext cx="366379" cy="367291"/>
            <a:chOff x="-3771675" y="3971775"/>
            <a:chExt cx="291300" cy="292025"/>
          </a:xfrm>
        </p:grpSpPr>
        <p:sp>
          <p:nvSpPr>
            <p:cNvPr id="69" name="Google Shape;11361;p76">
              <a:extLst>
                <a:ext uri="{FF2B5EF4-FFF2-40B4-BE49-F238E27FC236}">
                  <a16:creationId xmlns:a16="http://schemas.microsoft.com/office/drawing/2014/main" id="{49B62BBF-957E-442D-9FF7-BE5D79007C07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62;p76">
              <a:extLst>
                <a:ext uri="{FF2B5EF4-FFF2-40B4-BE49-F238E27FC236}">
                  <a16:creationId xmlns:a16="http://schemas.microsoft.com/office/drawing/2014/main" id="{84C4E073-3604-40BD-AB09-C06757AF0D5B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63;p76">
              <a:extLst>
                <a:ext uri="{FF2B5EF4-FFF2-40B4-BE49-F238E27FC236}">
                  <a16:creationId xmlns:a16="http://schemas.microsoft.com/office/drawing/2014/main" id="{7268589E-5068-4ABF-901D-5D91456A692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64;p76">
              <a:extLst>
                <a:ext uri="{FF2B5EF4-FFF2-40B4-BE49-F238E27FC236}">
                  <a16:creationId xmlns:a16="http://schemas.microsoft.com/office/drawing/2014/main" id="{2A45C886-3BCC-4C7E-8625-4670247F3AB6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65;p76">
              <a:extLst>
                <a:ext uri="{FF2B5EF4-FFF2-40B4-BE49-F238E27FC236}">
                  <a16:creationId xmlns:a16="http://schemas.microsoft.com/office/drawing/2014/main" id="{07660449-A060-4C5A-87DC-3A055052CD1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1360;p76">
            <a:extLst>
              <a:ext uri="{FF2B5EF4-FFF2-40B4-BE49-F238E27FC236}">
                <a16:creationId xmlns:a16="http://schemas.microsoft.com/office/drawing/2014/main" id="{AB960459-F344-41BA-A5B7-9E6AD00B3206}"/>
              </a:ext>
            </a:extLst>
          </p:cNvPr>
          <p:cNvGrpSpPr/>
          <p:nvPr/>
        </p:nvGrpSpPr>
        <p:grpSpPr>
          <a:xfrm>
            <a:off x="8249531" y="3774097"/>
            <a:ext cx="366379" cy="367291"/>
            <a:chOff x="-3771675" y="3971775"/>
            <a:chExt cx="291300" cy="292025"/>
          </a:xfrm>
        </p:grpSpPr>
        <p:sp>
          <p:nvSpPr>
            <p:cNvPr id="75" name="Google Shape;11361;p76">
              <a:extLst>
                <a:ext uri="{FF2B5EF4-FFF2-40B4-BE49-F238E27FC236}">
                  <a16:creationId xmlns:a16="http://schemas.microsoft.com/office/drawing/2014/main" id="{ADCD9D14-E5D9-4CDE-99EE-B80CFE7A0F6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62;p76">
              <a:extLst>
                <a:ext uri="{FF2B5EF4-FFF2-40B4-BE49-F238E27FC236}">
                  <a16:creationId xmlns:a16="http://schemas.microsoft.com/office/drawing/2014/main" id="{17430FC1-C818-48C5-A012-0DB84FA67098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63;p76">
              <a:extLst>
                <a:ext uri="{FF2B5EF4-FFF2-40B4-BE49-F238E27FC236}">
                  <a16:creationId xmlns:a16="http://schemas.microsoft.com/office/drawing/2014/main" id="{A20D84E9-F379-4335-835E-CFE7DC3CE7E4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64;p76">
              <a:extLst>
                <a:ext uri="{FF2B5EF4-FFF2-40B4-BE49-F238E27FC236}">
                  <a16:creationId xmlns:a16="http://schemas.microsoft.com/office/drawing/2014/main" id="{C6FAE0D6-112C-4168-B548-7DD7BD84907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65;p76">
              <a:extLst>
                <a:ext uri="{FF2B5EF4-FFF2-40B4-BE49-F238E27FC236}">
                  <a16:creationId xmlns:a16="http://schemas.microsoft.com/office/drawing/2014/main" id="{EBE5F664-D560-4756-9811-65628404B90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Egyenes összekötő 257">
            <a:extLst>
              <a:ext uri="{FF2B5EF4-FFF2-40B4-BE49-F238E27FC236}">
                <a16:creationId xmlns:a16="http://schemas.microsoft.com/office/drawing/2014/main" id="{A8E28CAB-228D-4E84-BC0A-F068759A8280}"/>
              </a:ext>
            </a:extLst>
          </p:cNvPr>
          <p:cNvCxnSpPr>
            <a:cxnSpLocks/>
          </p:cNvCxnSpPr>
          <p:nvPr/>
        </p:nvCxnSpPr>
        <p:spPr>
          <a:xfrm>
            <a:off x="5621522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37323151-6789-40D9-ABA5-1098EB6281DA}"/>
              </a:ext>
            </a:extLst>
          </p:cNvPr>
          <p:cNvCxnSpPr>
            <a:cxnSpLocks/>
          </p:cNvCxnSpPr>
          <p:nvPr/>
        </p:nvCxnSpPr>
        <p:spPr>
          <a:xfrm>
            <a:off x="8367053" y="3489511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F8606962-2A9D-400C-8E1C-A0AB26125725}"/>
              </a:ext>
            </a:extLst>
          </p:cNvPr>
          <p:cNvCxnSpPr>
            <a:cxnSpLocks/>
          </p:cNvCxnSpPr>
          <p:nvPr/>
        </p:nvCxnSpPr>
        <p:spPr>
          <a:xfrm>
            <a:off x="6990860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" name="Egyenes összekötő nyíllal 2">
            <a:extLst>
              <a:ext uri="{FF2B5EF4-FFF2-40B4-BE49-F238E27FC236}">
                <a16:creationId xmlns:a16="http://schemas.microsoft.com/office/drawing/2014/main" id="{088EF924-066D-4B63-A28C-2F70936F1B6E}"/>
              </a:ext>
            </a:extLst>
          </p:cNvPr>
          <p:cNvCxnSpPr/>
          <p:nvPr/>
        </p:nvCxnSpPr>
        <p:spPr>
          <a:xfrm flipH="1">
            <a:off x="5204012" y="3188222"/>
            <a:ext cx="168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Egyenes összekötő nyíllal 79">
            <a:extLst>
              <a:ext uri="{FF2B5EF4-FFF2-40B4-BE49-F238E27FC236}">
                <a16:creationId xmlns:a16="http://schemas.microsoft.com/office/drawing/2014/main" id="{42AEBBD8-9F70-431C-BC1C-04D34F8A1551}"/>
              </a:ext>
            </a:extLst>
          </p:cNvPr>
          <p:cNvCxnSpPr/>
          <p:nvPr/>
        </p:nvCxnSpPr>
        <p:spPr>
          <a:xfrm flipH="1">
            <a:off x="6635634" y="3200550"/>
            <a:ext cx="168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Egyenes összekötő nyíllal 80">
            <a:extLst>
              <a:ext uri="{FF2B5EF4-FFF2-40B4-BE49-F238E27FC236}">
                <a16:creationId xmlns:a16="http://schemas.microsoft.com/office/drawing/2014/main" id="{E0155F03-224F-4E5D-B3E0-E51B125C936C}"/>
              </a:ext>
            </a:extLst>
          </p:cNvPr>
          <p:cNvCxnSpPr/>
          <p:nvPr/>
        </p:nvCxnSpPr>
        <p:spPr>
          <a:xfrm flipH="1">
            <a:off x="7975017" y="3200550"/>
            <a:ext cx="168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82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3.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gradiensek</a:t>
            </a:r>
            <a:r>
              <a:rPr lang="en-US" dirty="0"/>
              <a:t> </a:t>
            </a:r>
            <a:r>
              <a:rPr lang="en-US" dirty="0" err="1"/>
              <a:t>visszaküldése</a:t>
            </a:r>
            <a:r>
              <a:rPr lang="en-US" dirty="0"/>
              <a:t> a </a:t>
            </a:r>
            <a:r>
              <a:rPr lang="en-US" dirty="0" err="1"/>
              <a:t>szerverre</a:t>
            </a:r>
            <a:endParaRPr lang="en-US"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168950" y="34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modellátlagolás</a:t>
            </a:r>
            <a:endParaRPr dirty="0"/>
          </a:p>
        </p:txBody>
      </p:sp>
      <p:sp>
        <p:nvSpPr>
          <p:cNvPr id="273" name="Google Shape;273;p41"/>
          <p:cNvSpPr/>
          <p:nvPr/>
        </p:nvSpPr>
        <p:spPr>
          <a:xfrm>
            <a:off x="4193450" y="-376300"/>
            <a:ext cx="1404400" cy="5633025"/>
          </a:xfrm>
          <a:custGeom>
            <a:avLst/>
            <a:gdLst/>
            <a:ahLst/>
            <a:cxnLst/>
            <a:rect l="l" t="t" r="r" b="b"/>
            <a:pathLst>
              <a:path w="56176" h="225321" extrusionOk="0">
                <a:moveTo>
                  <a:pt x="0" y="225321"/>
                </a:moveTo>
                <a:lnTo>
                  <a:pt x="56176" y="1852"/>
                </a:lnTo>
                <a:lnTo>
                  <a:pt x="2654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274" name="Google Shape;274;p41"/>
          <p:cNvSpPr/>
          <p:nvPr/>
        </p:nvSpPr>
        <p:spPr>
          <a:xfrm>
            <a:off x="3603600" y="-792975"/>
            <a:ext cx="555600" cy="6049700"/>
          </a:xfrm>
          <a:custGeom>
            <a:avLst/>
            <a:gdLst/>
            <a:ahLst/>
            <a:cxnLst/>
            <a:rect l="l" t="t" r="r" b="b"/>
            <a:pathLst>
              <a:path w="22224" h="241988" extrusionOk="0">
                <a:moveTo>
                  <a:pt x="22224" y="241988"/>
                </a:moveTo>
                <a:lnTo>
                  <a:pt x="8025" y="0"/>
                </a:lnTo>
                <a:lnTo>
                  <a:pt x="0" y="432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grpSp>
        <p:nvGrpSpPr>
          <p:cNvPr id="7" name="Google Shape;5416;p63">
            <a:extLst>
              <a:ext uri="{FF2B5EF4-FFF2-40B4-BE49-F238E27FC236}">
                <a16:creationId xmlns:a16="http://schemas.microsoft.com/office/drawing/2014/main" id="{C47FD658-3FFA-4200-969B-79C92C4913A3}"/>
              </a:ext>
            </a:extLst>
          </p:cNvPr>
          <p:cNvGrpSpPr/>
          <p:nvPr/>
        </p:nvGrpSpPr>
        <p:grpSpPr>
          <a:xfrm>
            <a:off x="7938184" y="1193579"/>
            <a:ext cx="428898" cy="198695"/>
            <a:chOff x="634175" y="2986275"/>
            <a:chExt cx="3147949" cy="1458344"/>
          </a:xfrm>
        </p:grpSpPr>
        <p:cxnSp>
          <p:nvCxnSpPr>
            <p:cNvPr id="8" name="Google Shape;5417;p63">
              <a:extLst>
                <a:ext uri="{FF2B5EF4-FFF2-40B4-BE49-F238E27FC236}">
                  <a16:creationId xmlns:a16="http://schemas.microsoft.com/office/drawing/2014/main" id="{F3DB82C2-5E79-4D64-8F2C-527D8CCEB71D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Google Shape;5420;p63">
              <a:extLst>
                <a:ext uri="{FF2B5EF4-FFF2-40B4-BE49-F238E27FC236}">
                  <a16:creationId xmlns:a16="http://schemas.microsoft.com/office/drawing/2014/main" id="{CAB068DE-BF2A-44C7-99EB-E8150B5EC86C}"/>
                </a:ext>
              </a:extLst>
            </p:cNvPr>
            <p:cNvCxnSpPr>
              <a:stCxn id="16" idx="0"/>
              <a:endCxn id="13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Google Shape;5422;p63">
              <a:extLst>
                <a:ext uri="{FF2B5EF4-FFF2-40B4-BE49-F238E27FC236}">
                  <a16:creationId xmlns:a16="http://schemas.microsoft.com/office/drawing/2014/main" id="{5CE3A0E1-0ADC-4765-9DE5-8812E7992273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" name="Google Shape;5424;p63">
              <a:extLst>
                <a:ext uri="{FF2B5EF4-FFF2-40B4-BE49-F238E27FC236}">
                  <a16:creationId xmlns:a16="http://schemas.microsoft.com/office/drawing/2014/main" id="{D2D599DB-BBDA-4116-8DA2-15DD872EA4C6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2" name="Google Shape;5425;p63">
              <a:extLst>
                <a:ext uri="{FF2B5EF4-FFF2-40B4-BE49-F238E27FC236}">
                  <a16:creationId xmlns:a16="http://schemas.microsoft.com/office/drawing/2014/main" id="{6727F813-6855-4AAE-BBCE-F33EE44C1C4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21;p63">
              <a:extLst>
                <a:ext uri="{FF2B5EF4-FFF2-40B4-BE49-F238E27FC236}">
                  <a16:creationId xmlns:a16="http://schemas.microsoft.com/office/drawing/2014/main" id="{84FAC579-E33A-4FCE-95B4-BD84A41029E4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418;p63">
              <a:extLst>
                <a:ext uri="{FF2B5EF4-FFF2-40B4-BE49-F238E27FC236}">
                  <a16:creationId xmlns:a16="http://schemas.microsoft.com/office/drawing/2014/main" id="{D47A08C9-322D-44C6-9E47-DBFE9740AF89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423;p63">
              <a:extLst>
                <a:ext uri="{FF2B5EF4-FFF2-40B4-BE49-F238E27FC236}">
                  <a16:creationId xmlns:a16="http://schemas.microsoft.com/office/drawing/2014/main" id="{C926D7C4-D32F-4D7E-88E9-C11D4FB13E8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419;p63">
              <a:extLst>
                <a:ext uri="{FF2B5EF4-FFF2-40B4-BE49-F238E27FC236}">
                  <a16:creationId xmlns:a16="http://schemas.microsoft.com/office/drawing/2014/main" id="{8CDF376A-67C1-4275-BA69-6FFFF4EA9B06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9311;p72">
            <a:extLst>
              <a:ext uri="{FF2B5EF4-FFF2-40B4-BE49-F238E27FC236}">
                <a16:creationId xmlns:a16="http://schemas.microsoft.com/office/drawing/2014/main" id="{7A8BB13A-BAE5-4E63-A356-DBD5FFCF4BAD}"/>
              </a:ext>
            </a:extLst>
          </p:cNvPr>
          <p:cNvSpPr/>
          <p:nvPr/>
        </p:nvSpPr>
        <p:spPr>
          <a:xfrm>
            <a:off x="5478042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311;p72">
            <a:extLst>
              <a:ext uri="{FF2B5EF4-FFF2-40B4-BE49-F238E27FC236}">
                <a16:creationId xmlns:a16="http://schemas.microsoft.com/office/drawing/2014/main" id="{C71307C3-DCB1-4E0E-A009-D1B94307604B}"/>
              </a:ext>
            </a:extLst>
          </p:cNvPr>
          <p:cNvSpPr/>
          <p:nvPr/>
        </p:nvSpPr>
        <p:spPr>
          <a:xfrm>
            <a:off x="8169829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1360;p76">
            <a:extLst>
              <a:ext uri="{FF2B5EF4-FFF2-40B4-BE49-F238E27FC236}">
                <a16:creationId xmlns:a16="http://schemas.microsoft.com/office/drawing/2014/main" id="{84BA84A6-4065-44C3-8CC0-EE6C3D706F8F}"/>
              </a:ext>
            </a:extLst>
          </p:cNvPr>
          <p:cNvGrpSpPr/>
          <p:nvPr/>
        </p:nvGrpSpPr>
        <p:grpSpPr>
          <a:xfrm>
            <a:off x="5481835" y="3788230"/>
            <a:ext cx="366379" cy="367291"/>
            <a:chOff x="-3771675" y="3971775"/>
            <a:chExt cx="291300" cy="292025"/>
          </a:xfrm>
        </p:grpSpPr>
        <p:sp>
          <p:nvSpPr>
            <p:cNvPr id="20" name="Google Shape;11361;p76">
              <a:extLst>
                <a:ext uri="{FF2B5EF4-FFF2-40B4-BE49-F238E27FC236}">
                  <a16:creationId xmlns:a16="http://schemas.microsoft.com/office/drawing/2014/main" id="{51CF547F-E29D-4A52-84B4-0662AD97FE8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62;p76">
              <a:extLst>
                <a:ext uri="{FF2B5EF4-FFF2-40B4-BE49-F238E27FC236}">
                  <a16:creationId xmlns:a16="http://schemas.microsoft.com/office/drawing/2014/main" id="{F4C17F29-DF14-4189-AA65-8C926075C1E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63;p76">
              <a:extLst>
                <a:ext uri="{FF2B5EF4-FFF2-40B4-BE49-F238E27FC236}">
                  <a16:creationId xmlns:a16="http://schemas.microsoft.com/office/drawing/2014/main" id="{2A1C6B12-F5F0-47C6-934E-D6FB1DFBD02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4;p76">
              <a:extLst>
                <a:ext uri="{FF2B5EF4-FFF2-40B4-BE49-F238E27FC236}">
                  <a16:creationId xmlns:a16="http://schemas.microsoft.com/office/drawing/2014/main" id="{04750652-2214-4DB7-BC46-C4675733DE3E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65;p76">
              <a:extLst>
                <a:ext uri="{FF2B5EF4-FFF2-40B4-BE49-F238E27FC236}">
                  <a16:creationId xmlns:a16="http://schemas.microsoft.com/office/drawing/2014/main" id="{C7FA5E94-EA07-49E0-8321-3B30C5E76AA5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272;p76">
            <a:extLst>
              <a:ext uri="{FF2B5EF4-FFF2-40B4-BE49-F238E27FC236}">
                <a16:creationId xmlns:a16="http://schemas.microsoft.com/office/drawing/2014/main" id="{93F6DC7A-95BB-4367-909B-F27FE5649166}"/>
              </a:ext>
            </a:extLst>
          </p:cNvPr>
          <p:cNvGrpSpPr/>
          <p:nvPr/>
        </p:nvGrpSpPr>
        <p:grpSpPr>
          <a:xfrm>
            <a:off x="6683638" y="1001010"/>
            <a:ext cx="607944" cy="606280"/>
            <a:chOff x="-2671375" y="3597450"/>
            <a:chExt cx="292250" cy="291450"/>
          </a:xfrm>
        </p:grpSpPr>
        <p:sp>
          <p:nvSpPr>
            <p:cNvPr id="26" name="Google Shape;11273;p76">
              <a:extLst>
                <a:ext uri="{FF2B5EF4-FFF2-40B4-BE49-F238E27FC236}">
                  <a16:creationId xmlns:a16="http://schemas.microsoft.com/office/drawing/2014/main" id="{A429E307-6FDD-4C15-A91B-25B0BCAA354B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74;p76">
              <a:extLst>
                <a:ext uri="{FF2B5EF4-FFF2-40B4-BE49-F238E27FC236}">
                  <a16:creationId xmlns:a16="http://schemas.microsoft.com/office/drawing/2014/main" id="{4BEBC31E-B6AA-4B84-BE7A-C22A5301D87D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311;p72">
            <a:extLst>
              <a:ext uri="{FF2B5EF4-FFF2-40B4-BE49-F238E27FC236}">
                <a16:creationId xmlns:a16="http://schemas.microsoft.com/office/drawing/2014/main" id="{4A5EFBC5-1D41-46B0-BED0-6FC0A36880F0}"/>
              </a:ext>
            </a:extLst>
          </p:cNvPr>
          <p:cNvSpPr/>
          <p:nvPr/>
        </p:nvSpPr>
        <p:spPr>
          <a:xfrm>
            <a:off x="6823935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2D56506C-9FBF-4871-85DA-0567EE6F3B2E}"/>
              </a:ext>
            </a:extLst>
          </p:cNvPr>
          <p:cNvCxnSpPr/>
          <p:nvPr/>
        </p:nvCxnSpPr>
        <p:spPr>
          <a:xfrm>
            <a:off x="7348818" y="1277471"/>
            <a:ext cx="51098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2" name="Google Shape;5416;p63">
            <a:extLst>
              <a:ext uri="{FF2B5EF4-FFF2-40B4-BE49-F238E27FC236}">
                <a16:creationId xmlns:a16="http://schemas.microsoft.com/office/drawing/2014/main" id="{0FA30C66-0A54-4125-9B8A-A201FA011994}"/>
              </a:ext>
            </a:extLst>
          </p:cNvPr>
          <p:cNvGrpSpPr/>
          <p:nvPr/>
        </p:nvGrpSpPr>
        <p:grpSpPr>
          <a:xfrm>
            <a:off x="8018759" y="2276046"/>
            <a:ext cx="428898" cy="198695"/>
            <a:chOff x="634175" y="2986275"/>
            <a:chExt cx="3147949" cy="1458344"/>
          </a:xfrm>
        </p:grpSpPr>
        <p:cxnSp>
          <p:nvCxnSpPr>
            <p:cNvPr id="33" name="Google Shape;5417;p63">
              <a:extLst>
                <a:ext uri="{FF2B5EF4-FFF2-40B4-BE49-F238E27FC236}">
                  <a16:creationId xmlns:a16="http://schemas.microsoft.com/office/drawing/2014/main" id="{221B0CF4-D55D-4BF8-ACD5-7E3F1A16A990}"/>
                </a:ext>
              </a:extLst>
            </p:cNvPr>
            <p:cNvCxnSpPr>
              <a:stCxn id="39" idx="4"/>
              <a:endCxn id="4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4" name="Google Shape;5420;p63">
              <a:extLst>
                <a:ext uri="{FF2B5EF4-FFF2-40B4-BE49-F238E27FC236}">
                  <a16:creationId xmlns:a16="http://schemas.microsoft.com/office/drawing/2014/main" id="{E7C91CB4-8C7D-4E74-91AC-72BC64231337}"/>
                </a:ext>
              </a:extLst>
            </p:cNvPr>
            <p:cNvCxnSpPr>
              <a:stCxn id="41" idx="0"/>
              <a:endCxn id="3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5" name="Google Shape;5422;p63">
              <a:extLst>
                <a:ext uri="{FF2B5EF4-FFF2-40B4-BE49-F238E27FC236}">
                  <a16:creationId xmlns:a16="http://schemas.microsoft.com/office/drawing/2014/main" id="{F80273CB-A73D-4EB1-B37F-65864E5BA535}"/>
                </a:ext>
              </a:extLst>
            </p:cNvPr>
            <p:cNvCxnSpPr>
              <a:stCxn id="38" idx="4"/>
              <a:endCxn id="4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36" name="Google Shape;5424;p63">
              <a:extLst>
                <a:ext uri="{FF2B5EF4-FFF2-40B4-BE49-F238E27FC236}">
                  <a16:creationId xmlns:a16="http://schemas.microsoft.com/office/drawing/2014/main" id="{71C4DAC4-A8A6-4EC0-910F-D45C6D70AF00}"/>
                </a:ext>
              </a:extLst>
            </p:cNvPr>
            <p:cNvCxnSpPr>
              <a:stCxn id="40" idx="0"/>
              <a:endCxn id="3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37" name="Google Shape;5425;p63">
              <a:extLst>
                <a:ext uri="{FF2B5EF4-FFF2-40B4-BE49-F238E27FC236}">
                  <a16:creationId xmlns:a16="http://schemas.microsoft.com/office/drawing/2014/main" id="{EFCA45A8-7B51-4391-89C6-01B2C39D2976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5421;p63">
              <a:extLst>
                <a:ext uri="{FF2B5EF4-FFF2-40B4-BE49-F238E27FC236}">
                  <a16:creationId xmlns:a16="http://schemas.microsoft.com/office/drawing/2014/main" id="{BB4374A4-D416-445B-BA5F-64F09D87A807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5418;p63">
              <a:extLst>
                <a:ext uri="{FF2B5EF4-FFF2-40B4-BE49-F238E27FC236}">
                  <a16:creationId xmlns:a16="http://schemas.microsoft.com/office/drawing/2014/main" id="{7FF36A74-89E6-410C-A79C-1A1A1FA35C35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5423;p63">
              <a:extLst>
                <a:ext uri="{FF2B5EF4-FFF2-40B4-BE49-F238E27FC236}">
                  <a16:creationId xmlns:a16="http://schemas.microsoft.com/office/drawing/2014/main" id="{CEF38E58-A09B-4D49-9DC0-90FADD3EE388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5419;p63">
              <a:extLst>
                <a:ext uri="{FF2B5EF4-FFF2-40B4-BE49-F238E27FC236}">
                  <a16:creationId xmlns:a16="http://schemas.microsoft.com/office/drawing/2014/main" id="{49CB0614-4D32-4F23-9491-2A3A3344C50C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5416;p63">
            <a:extLst>
              <a:ext uri="{FF2B5EF4-FFF2-40B4-BE49-F238E27FC236}">
                <a16:creationId xmlns:a16="http://schemas.microsoft.com/office/drawing/2014/main" id="{E960B231-0633-4B66-B477-E16ACBD0A0A3}"/>
              </a:ext>
            </a:extLst>
          </p:cNvPr>
          <p:cNvGrpSpPr/>
          <p:nvPr/>
        </p:nvGrpSpPr>
        <p:grpSpPr>
          <a:xfrm>
            <a:off x="7029216" y="2373055"/>
            <a:ext cx="428898" cy="198695"/>
            <a:chOff x="634175" y="2986275"/>
            <a:chExt cx="3147949" cy="1458344"/>
          </a:xfrm>
        </p:grpSpPr>
        <p:cxnSp>
          <p:nvCxnSpPr>
            <p:cNvPr id="43" name="Google Shape;5417;p63">
              <a:extLst>
                <a:ext uri="{FF2B5EF4-FFF2-40B4-BE49-F238E27FC236}">
                  <a16:creationId xmlns:a16="http://schemas.microsoft.com/office/drawing/2014/main" id="{E70CA7A1-A13A-4A29-AD32-7C1263CA315A}"/>
                </a:ext>
              </a:extLst>
            </p:cNvPr>
            <p:cNvCxnSpPr>
              <a:stCxn id="49" idx="4"/>
              <a:endCxn id="5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4" name="Google Shape;5420;p63">
              <a:extLst>
                <a:ext uri="{FF2B5EF4-FFF2-40B4-BE49-F238E27FC236}">
                  <a16:creationId xmlns:a16="http://schemas.microsoft.com/office/drawing/2014/main" id="{BA3549E9-F230-4DB3-BE63-A77C0C750049}"/>
                </a:ext>
              </a:extLst>
            </p:cNvPr>
            <p:cNvCxnSpPr>
              <a:stCxn id="51" idx="0"/>
              <a:endCxn id="4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Google Shape;5422;p63">
              <a:extLst>
                <a:ext uri="{FF2B5EF4-FFF2-40B4-BE49-F238E27FC236}">
                  <a16:creationId xmlns:a16="http://schemas.microsoft.com/office/drawing/2014/main" id="{450B9767-BFAA-4BE4-8A68-9FF755F634C6}"/>
                </a:ext>
              </a:extLst>
            </p:cNvPr>
            <p:cNvCxnSpPr>
              <a:stCxn id="48" idx="4"/>
              <a:endCxn id="5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6" name="Google Shape;5424;p63">
              <a:extLst>
                <a:ext uri="{FF2B5EF4-FFF2-40B4-BE49-F238E27FC236}">
                  <a16:creationId xmlns:a16="http://schemas.microsoft.com/office/drawing/2014/main" id="{99B16699-CD2B-4242-8479-ECD6855F4F0B}"/>
                </a:ext>
              </a:extLst>
            </p:cNvPr>
            <p:cNvCxnSpPr>
              <a:stCxn id="50" idx="0"/>
              <a:endCxn id="4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47" name="Google Shape;5425;p63">
              <a:extLst>
                <a:ext uri="{FF2B5EF4-FFF2-40B4-BE49-F238E27FC236}">
                  <a16:creationId xmlns:a16="http://schemas.microsoft.com/office/drawing/2014/main" id="{01366B5B-A92E-4DCD-BDA5-1A3086FB6A3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5421;p63">
              <a:extLst>
                <a:ext uri="{FF2B5EF4-FFF2-40B4-BE49-F238E27FC236}">
                  <a16:creationId xmlns:a16="http://schemas.microsoft.com/office/drawing/2014/main" id="{93471F34-6522-4FAB-9CBE-1EBCF8A71B7F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5418;p63">
              <a:extLst>
                <a:ext uri="{FF2B5EF4-FFF2-40B4-BE49-F238E27FC236}">
                  <a16:creationId xmlns:a16="http://schemas.microsoft.com/office/drawing/2014/main" id="{82CF0C89-310E-429A-950C-54A4B108B89E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423;p63">
              <a:extLst>
                <a:ext uri="{FF2B5EF4-FFF2-40B4-BE49-F238E27FC236}">
                  <a16:creationId xmlns:a16="http://schemas.microsoft.com/office/drawing/2014/main" id="{3207C72B-A7CF-4C74-97E5-5092A954241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419;p63">
              <a:extLst>
                <a:ext uri="{FF2B5EF4-FFF2-40B4-BE49-F238E27FC236}">
                  <a16:creationId xmlns:a16="http://schemas.microsoft.com/office/drawing/2014/main" id="{5D662743-54B6-4C72-9C96-9A189D7AFC35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603A7C66-D92A-4A34-92B9-26025F8069A3}"/>
              </a:ext>
            </a:extLst>
          </p:cNvPr>
          <p:cNvCxnSpPr>
            <a:cxnSpLocks/>
          </p:cNvCxnSpPr>
          <p:nvPr/>
        </p:nvCxnSpPr>
        <p:spPr>
          <a:xfrm rot="10800000" flipH="1">
            <a:off x="5758446" y="1667435"/>
            <a:ext cx="857507" cy="12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2" name="Google Shape;5416;p63">
            <a:extLst>
              <a:ext uri="{FF2B5EF4-FFF2-40B4-BE49-F238E27FC236}">
                <a16:creationId xmlns:a16="http://schemas.microsoft.com/office/drawing/2014/main" id="{59ADEE94-562D-48D5-866D-C68ED1D33AF5}"/>
              </a:ext>
            </a:extLst>
          </p:cNvPr>
          <p:cNvGrpSpPr/>
          <p:nvPr/>
        </p:nvGrpSpPr>
        <p:grpSpPr>
          <a:xfrm>
            <a:off x="5659141" y="2245018"/>
            <a:ext cx="428898" cy="198695"/>
            <a:chOff x="634175" y="2986275"/>
            <a:chExt cx="3147949" cy="1458344"/>
          </a:xfrm>
        </p:grpSpPr>
        <p:cxnSp>
          <p:nvCxnSpPr>
            <p:cNvPr id="53" name="Google Shape;5417;p63">
              <a:extLst>
                <a:ext uri="{FF2B5EF4-FFF2-40B4-BE49-F238E27FC236}">
                  <a16:creationId xmlns:a16="http://schemas.microsoft.com/office/drawing/2014/main" id="{054D8C87-367C-48F3-A6B2-BD27F6AE4028}"/>
                </a:ext>
              </a:extLst>
            </p:cNvPr>
            <p:cNvCxnSpPr>
              <a:stCxn id="59" idx="4"/>
              <a:endCxn id="61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4" name="Google Shape;5420;p63">
              <a:extLst>
                <a:ext uri="{FF2B5EF4-FFF2-40B4-BE49-F238E27FC236}">
                  <a16:creationId xmlns:a16="http://schemas.microsoft.com/office/drawing/2014/main" id="{DAE8CD90-8AFB-4355-BA1C-F5C6402823FA}"/>
                </a:ext>
              </a:extLst>
            </p:cNvPr>
            <p:cNvCxnSpPr>
              <a:stCxn id="61" idx="0"/>
              <a:endCxn id="58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5" name="Google Shape;5422;p63">
              <a:extLst>
                <a:ext uri="{FF2B5EF4-FFF2-40B4-BE49-F238E27FC236}">
                  <a16:creationId xmlns:a16="http://schemas.microsoft.com/office/drawing/2014/main" id="{8E7E6550-42BE-4FC0-9B81-7D795B04B9B4}"/>
                </a:ext>
              </a:extLst>
            </p:cNvPr>
            <p:cNvCxnSpPr>
              <a:stCxn id="58" idx="4"/>
              <a:endCxn id="60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6" name="Google Shape;5424;p63">
              <a:extLst>
                <a:ext uri="{FF2B5EF4-FFF2-40B4-BE49-F238E27FC236}">
                  <a16:creationId xmlns:a16="http://schemas.microsoft.com/office/drawing/2014/main" id="{A42B16FD-B3F2-41FB-8C92-07F179981E2F}"/>
                </a:ext>
              </a:extLst>
            </p:cNvPr>
            <p:cNvCxnSpPr>
              <a:stCxn id="60" idx="0"/>
              <a:endCxn id="57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57" name="Google Shape;5425;p63">
              <a:extLst>
                <a:ext uri="{FF2B5EF4-FFF2-40B4-BE49-F238E27FC236}">
                  <a16:creationId xmlns:a16="http://schemas.microsoft.com/office/drawing/2014/main" id="{2D614AEE-4739-4530-99FD-1B2BBF2E5439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421;p63">
              <a:extLst>
                <a:ext uri="{FF2B5EF4-FFF2-40B4-BE49-F238E27FC236}">
                  <a16:creationId xmlns:a16="http://schemas.microsoft.com/office/drawing/2014/main" id="{7BF090FA-AC9D-4C98-B85A-14BDEDFE7CBE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418;p63">
              <a:extLst>
                <a:ext uri="{FF2B5EF4-FFF2-40B4-BE49-F238E27FC236}">
                  <a16:creationId xmlns:a16="http://schemas.microsoft.com/office/drawing/2014/main" id="{B9BC45DA-19DB-4307-A24E-4E5950E6072C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5423;p63">
              <a:extLst>
                <a:ext uri="{FF2B5EF4-FFF2-40B4-BE49-F238E27FC236}">
                  <a16:creationId xmlns:a16="http://schemas.microsoft.com/office/drawing/2014/main" id="{CBDE18FC-087A-48B0-8487-BAC272C49E70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5419;p63">
              <a:extLst>
                <a:ext uri="{FF2B5EF4-FFF2-40B4-BE49-F238E27FC236}">
                  <a16:creationId xmlns:a16="http://schemas.microsoft.com/office/drawing/2014/main" id="{096440CA-6065-4EFE-8989-B1A2BE80BE2D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74D50897-30F8-4722-80F1-2A7363719ECC}"/>
              </a:ext>
            </a:extLst>
          </p:cNvPr>
          <p:cNvCxnSpPr>
            <a:cxnSpLocks/>
          </p:cNvCxnSpPr>
          <p:nvPr/>
        </p:nvCxnSpPr>
        <p:spPr>
          <a:xfrm flipH="1" flipV="1">
            <a:off x="6987610" y="1717881"/>
            <a:ext cx="16390" cy="1186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6" name="Egyenes összekötő nyíllal 255">
            <a:extLst>
              <a:ext uri="{FF2B5EF4-FFF2-40B4-BE49-F238E27FC236}">
                <a16:creationId xmlns:a16="http://schemas.microsoft.com/office/drawing/2014/main" id="{A3E3978E-B432-49E5-BFFA-A3A90C24E649}"/>
              </a:ext>
            </a:extLst>
          </p:cNvPr>
          <p:cNvCxnSpPr>
            <a:cxnSpLocks/>
          </p:cNvCxnSpPr>
          <p:nvPr/>
        </p:nvCxnSpPr>
        <p:spPr>
          <a:xfrm rot="10800000">
            <a:off x="7348818" y="1717881"/>
            <a:ext cx="844118" cy="114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8" name="Google Shape;11360;p76">
            <a:extLst>
              <a:ext uri="{FF2B5EF4-FFF2-40B4-BE49-F238E27FC236}">
                <a16:creationId xmlns:a16="http://schemas.microsoft.com/office/drawing/2014/main" id="{AB96D8AA-18E6-45F5-8C11-9967679135BC}"/>
              </a:ext>
            </a:extLst>
          </p:cNvPr>
          <p:cNvGrpSpPr/>
          <p:nvPr/>
        </p:nvGrpSpPr>
        <p:grpSpPr>
          <a:xfrm>
            <a:off x="6863494" y="3799723"/>
            <a:ext cx="366379" cy="367291"/>
            <a:chOff x="-3771675" y="3971775"/>
            <a:chExt cx="291300" cy="292025"/>
          </a:xfrm>
        </p:grpSpPr>
        <p:sp>
          <p:nvSpPr>
            <p:cNvPr id="69" name="Google Shape;11361;p76">
              <a:extLst>
                <a:ext uri="{FF2B5EF4-FFF2-40B4-BE49-F238E27FC236}">
                  <a16:creationId xmlns:a16="http://schemas.microsoft.com/office/drawing/2014/main" id="{49B62BBF-957E-442D-9FF7-BE5D79007C07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62;p76">
              <a:extLst>
                <a:ext uri="{FF2B5EF4-FFF2-40B4-BE49-F238E27FC236}">
                  <a16:creationId xmlns:a16="http://schemas.microsoft.com/office/drawing/2014/main" id="{84C4E073-3604-40BD-AB09-C06757AF0D5B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63;p76">
              <a:extLst>
                <a:ext uri="{FF2B5EF4-FFF2-40B4-BE49-F238E27FC236}">
                  <a16:creationId xmlns:a16="http://schemas.microsoft.com/office/drawing/2014/main" id="{7268589E-5068-4ABF-901D-5D91456A692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64;p76">
              <a:extLst>
                <a:ext uri="{FF2B5EF4-FFF2-40B4-BE49-F238E27FC236}">
                  <a16:creationId xmlns:a16="http://schemas.microsoft.com/office/drawing/2014/main" id="{2A45C886-3BCC-4C7E-8625-4670247F3AB6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65;p76">
              <a:extLst>
                <a:ext uri="{FF2B5EF4-FFF2-40B4-BE49-F238E27FC236}">
                  <a16:creationId xmlns:a16="http://schemas.microsoft.com/office/drawing/2014/main" id="{07660449-A060-4C5A-87DC-3A055052CD1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1360;p76">
            <a:extLst>
              <a:ext uri="{FF2B5EF4-FFF2-40B4-BE49-F238E27FC236}">
                <a16:creationId xmlns:a16="http://schemas.microsoft.com/office/drawing/2014/main" id="{AB960459-F344-41BA-A5B7-9E6AD00B3206}"/>
              </a:ext>
            </a:extLst>
          </p:cNvPr>
          <p:cNvGrpSpPr/>
          <p:nvPr/>
        </p:nvGrpSpPr>
        <p:grpSpPr>
          <a:xfrm>
            <a:off x="8249531" y="3774097"/>
            <a:ext cx="366379" cy="367291"/>
            <a:chOff x="-3771675" y="3971775"/>
            <a:chExt cx="291300" cy="292025"/>
          </a:xfrm>
        </p:grpSpPr>
        <p:sp>
          <p:nvSpPr>
            <p:cNvPr id="75" name="Google Shape;11361;p76">
              <a:extLst>
                <a:ext uri="{FF2B5EF4-FFF2-40B4-BE49-F238E27FC236}">
                  <a16:creationId xmlns:a16="http://schemas.microsoft.com/office/drawing/2014/main" id="{ADCD9D14-E5D9-4CDE-99EE-B80CFE7A0F6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62;p76">
              <a:extLst>
                <a:ext uri="{FF2B5EF4-FFF2-40B4-BE49-F238E27FC236}">
                  <a16:creationId xmlns:a16="http://schemas.microsoft.com/office/drawing/2014/main" id="{17430FC1-C818-48C5-A012-0DB84FA67098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63;p76">
              <a:extLst>
                <a:ext uri="{FF2B5EF4-FFF2-40B4-BE49-F238E27FC236}">
                  <a16:creationId xmlns:a16="http://schemas.microsoft.com/office/drawing/2014/main" id="{A20D84E9-F379-4335-835E-CFE7DC3CE7E4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64;p76">
              <a:extLst>
                <a:ext uri="{FF2B5EF4-FFF2-40B4-BE49-F238E27FC236}">
                  <a16:creationId xmlns:a16="http://schemas.microsoft.com/office/drawing/2014/main" id="{C6FAE0D6-112C-4168-B548-7DD7BD84907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65;p76">
              <a:extLst>
                <a:ext uri="{FF2B5EF4-FFF2-40B4-BE49-F238E27FC236}">
                  <a16:creationId xmlns:a16="http://schemas.microsoft.com/office/drawing/2014/main" id="{EBE5F664-D560-4756-9811-65628404B90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Egyenes összekötő 257">
            <a:extLst>
              <a:ext uri="{FF2B5EF4-FFF2-40B4-BE49-F238E27FC236}">
                <a16:creationId xmlns:a16="http://schemas.microsoft.com/office/drawing/2014/main" id="{A8E28CAB-228D-4E84-BC0A-F068759A8280}"/>
              </a:ext>
            </a:extLst>
          </p:cNvPr>
          <p:cNvCxnSpPr>
            <a:cxnSpLocks/>
          </p:cNvCxnSpPr>
          <p:nvPr/>
        </p:nvCxnSpPr>
        <p:spPr>
          <a:xfrm>
            <a:off x="5621522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37323151-6789-40D9-ABA5-1098EB6281DA}"/>
              </a:ext>
            </a:extLst>
          </p:cNvPr>
          <p:cNvCxnSpPr>
            <a:cxnSpLocks/>
          </p:cNvCxnSpPr>
          <p:nvPr/>
        </p:nvCxnSpPr>
        <p:spPr>
          <a:xfrm>
            <a:off x="8367053" y="3489511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F8606962-2A9D-400C-8E1C-A0AB26125725}"/>
              </a:ext>
            </a:extLst>
          </p:cNvPr>
          <p:cNvCxnSpPr>
            <a:cxnSpLocks/>
          </p:cNvCxnSpPr>
          <p:nvPr/>
        </p:nvCxnSpPr>
        <p:spPr>
          <a:xfrm>
            <a:off x="6990860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5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body" idx="1"/>
          </p:nvPr>
        </p:nvSpPr>
        <p:spPr>
          <a:xfrm>
            <a:off x="677950" y="1390675"/>
            <a:ext cx="28914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4. </a:t>
            </a:r>
            <a:r>
              <a:rPr lang="en-US" dirty="0" err="1"/>
              <a:t>Lépés</a:t>
            </a:r>
            <a:r>
              <a:rPr lang="en-US" dirty="0"/>
              <a:t>: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Feltételek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előnyök</a:t>
            </a:r>
            <a:endParaRPr lang="en-US" dirty="0"/>
          </a:p>
        </p:txBody>
      </p:sp>
      <p:sp>
        <p:nvSpPr>
          <p:cNvPr id="271" name="Google Shape;271;p41"/>
          <p:cNvSpPr txBox="1">
            <a:spLocks noGrp="1"/>
          </p:cNvSpPr>
          <p:nvPr>
            <p:ph type="title"/>
          </p:nvPr>
        </p:nvSpPr>
        <p:spPr>
          <a:xfrm>
            <a:off x="168950" y="34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Federált</a:t>
            </a:r>
            <a:r>
              <a:rPr lang="en-US" dirty="0"/>
              <a:t> </a:t>
            </a:r>
            <a:r>
              <a:rPr lang="en-US" dirty="0" err="1"/>
              <a:t>modellátlagolás</a:t>
            </a:r>
            <a:endParaRPr dirty="0"/>
          </a:p>
        </p:txBody>
      </p:sp>
      <p:sp>
        <p:nvSpPr>
          <p:cNvPr id="273" name="Google Shape;273;p41"/>
          <p:cNvSpPr/>
          <p:nvPr/>
        </p:nvSpPr>
        <p:spPr>
          <a:xfrm>
            <a:off x="4193450" y="-376300"/>
            <a:ext cx="1404400" cy="5633025"/>
          </a:xfrm>
          <a:custGeom>
            <a:avLst/>
            <a:gdLst/>
            <a:ahLst/>
            <a:cxnLst/>
            <a:rect l="l" t="t" r="r" b="b"/>
            <a:pathLst>
              <a:path w="56176" h="225321" extrusionOk="0">
                <a:moveTo>
                  <a:pt x="0" y="225321"/>
                </a:moveTo>
                <a:lnTo>
                  <a:pt x="56176" y="1852"/>
                </a:lnTo>
                <a:lnTo>
                  <a:pt x="26545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sp>
        <p:nvSpPr>
          <p:cNvPr id="274" name="Google Shape;274;p41"/>
          <p:cNvSpPr/>
          <p:nvPr/>
        </p:nvSpPr>
        <p:spPr>
          <a:xfrm>
            <a:off x="3603600" y="-792975"/>
            <a:ext cx="555600" cy="6049700"/>
          </a:xfrm>
          <a:custGeom>
            <a:avLst/>
            <a:gdLst/>
            <a:ahLst/>
            <a:cxnLst/>
            <a:rect l="l" t="t" r="r" b="b"/>
            <a:pathLst>
              <a:path w="22224" h="241988" extrusionOk="0">
                <a:moveTo>
                  <a:pt x="22224" y="241988"/>
                </a:moveTo>
                <a:lnTo>
                  <a:pt x="8025" y="0"/>
                </a:lnTo>
                <a:lnTo>
                  <a:pt x="0" y="4321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6000"/>
              </a:srgbClr>
            </a:outerShdw>
          </a:effectLst>
        </p:spPr>
      </p:sp>
      <p:grpSp>
        <p:nvGrpSpPr>
          <p:cNvPr id="7" name="Google Shape;5416;p63">
            <a:extLst>
              <a:ext uri="{FF2B5EF4-FFF2-40B4-BE49-F238E27FC236}">
                <a16:creationId xmlns:a16="http://schemas.microsoft.com/office/drawing/2014/main" id="{C47FD658-3FFA-4200-969B-79C92C4913A3}"/>
              </a:ext>
            </a:extLst>
          </p:cNvPr>
          <p:cNvGrpSpPr/>
          <p:nvPr/>
        </p:nvGrpSpPr>
        <p:grpSpPr>
          <a:xfrm>
            <a:off x="7938184" y="1193579"/>
            <a:ext cx="428898" cy="198695"/>
            <a:chOff x="634175" y="2986275"/>
            <a:chExt cx="3147949" cy="1458344"/>
          </a:xfrm>
        </p:grpSpPr>
        <p:cxnSp>
          <p:nvCxnSpPr>
            <p:cNvPr id="8" name="Google Shape;5417;p63">
              <a:extLst>
                <a:ext uri="{FF2B5EF4-FFF2-40B4-BE49-F238E27FC236}">
                  <a16:creationId xmlns:a16="http://schemas.microsoft.com/office/drawing/2014/main" id="{F3DB82C2-5E79-4D64-8F2C-527D8CCEB71D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>
              <a:off x="929975" y="3577875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9" name="Google Shape;5420;p63">
              <a:extLst>
                <a:ext uri="{FF2B5EF4-FFF2-40B4-BE49-F238E27FC236}">
                  <a16:creationId xmlns:a16="http://schemas.microsoft.com/office/drawing/2014/main" id="{CAB068DE-BF2A-44C7-99EB-E8150B5EC86C}"/>
                </a:ext>
              </a:extLst>
            </p:cNvPr>
            <p:cNvCxnSpPr>
              <a:stCxn id="16" idx="0"/>
              <a:endCxn id="13" idx="4"/>
            </p:cNvCxnSpPr>
            <p:nvPr/>
          </p:nvCxnSpPr>
          <p:spPr>
            <a:xfrm rot="10800000" flipH="1">
              <a:off x="1521366" y="3577919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0" name="Google Shape;5422;p63">
              <a:extLst>
                <a:ext uri="{FF2B5EF4-FFF2-40B4-BE49-F238E27FC236}">
                  <a16:creationId xmlns:a16="http://schemas.microsoft.com/office/drawing/2014/main" id="{5CE3A0E1-0ADC-4765-9DE5-8812E7992273}"/>
                </a:ext>
              </a:extLst>
            </p:cNvPr>
            <p:cNvCxnSpPr>
              <a:stCxn id="13" idx="4"/>
              <a:endCxn id="15" idx="0"/>
            </p:cNvCxnSpPr>
            <p:nvPr/>
          </p:nvCxnSpPr>
          <p:spPr>
            <a:xfrm>
              <a:off x="2208152" y="3577875"/>
              <a:ext cx="6867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" name="Google Shape;5424;p63">
              <a:extLst>
                <a:ext uri="{FF2B5EF4-FFF2-40B4-BE49-F238E27FC236}">
                  <a16:creationId xmlns:a16="http://schemas.microsoft.com/office/drawing/2014/main" id="{D2D599DB-BBDA-4116-8DA2-15DD872EA4C6}"/>
                </a:ext>
              </a:extLst>
            </p:cNvPr>
            <p:cNvCxnSpPr>
              <a:stCxn id="15" idx="0"/>
              <a:endCxn id="12" idx="4"/>
            </p:cNvCxnSpPr>
            <p:nvPr/>
          </p:nvCxnSpPr>
          <p:spPr>
            <a:xfrm rot="10800000" flipH="1">
              <a:off x="2894933" y="3577918"/>
              <a:ext cx="591600" cy="2751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12" name="Google Shape;5425;p63">
              <a:extLst>
                <a:ext uri="{FF2B5EF4-FFF2-40B4-BE49-F238E27FC236}">
                  <a16:creationId xmlns:a16="http://schemas.microsoft.com/office/drawing/2014/main" id="{6727F813-6855-4AAE-BBCE-F33EE44C1C4F}"/>
                </a:ext>
              </a:extLst>
            </p:cNvPr>
            <p:cNvSpPr/>
            <p:nvPr/>
          </p:nvSpPr>
          <p:spPr>
            <a:xfrm>
              <a:off x="3190524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5421;p63">
              <a:extLst>
                <a:ext uri="{FF2B5EF4-FFF2-40B4-BE49-F238E27FC236}">
                  <a16:creationId xmlns:a16="http://schemas.microsoft.com/office/drawing/2014/main" id="{84FAC579-E33A-4FCE-95B4-BD84A41029E4}"/>
                </a:ext>
              </a:extLst>
            </p:cNvPr>
            <p:cNvSpPr/>
            <p:nvPr/>
          </p:nvSpPr>
          <p:spPr>
            <a:xfrm>
              <a:off x="1912352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5418;p63">
              <a:extLst>
                <a:ext uri="{FF2B5EF4-FFF2-40B4-BE49-F238E27FC236}">
                  <a16:creationId xmlns:a16="http://schemas.microsoft.com/office/drawing/2014/main" id="{D47A08C9-322D-44C6-9E47-DBFE9740AF89}"/>
                </a:ext>
              </a:extLst>
            </p:cNvPr>
            <p:cNvSpPr/>
            <p:nvPr/>
          </p:nvSpPr>
          <p:spPr>
            <a:xfrm>
              <a:off x="634175" y="2986275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5423;p63">
              <a:extLst>
                <a:ext uri="{FF2B5EF4-FFF2-40B4-BE49-F238E27FC236}">
                  <a16:creationId xmlns:a16="http://schemas.microsoft.com/office/drawing/2014/main" id="{C926D7C4-D32F-4D7E-88E9-C11D4FB13E8B}"/>
                </a:ext>
              </a:extLst>
            </p:cNvPr>
            <p:cNvSpPr/>
            <p:nvPr/>
          </p:nvSpPr>
          <p:spPr>
            <a:xfrm>
              <a:off x="2599133" y="3853018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5419;p63">
              <a:extLst>
                <a:ext uri="{FF2B5EF4-FFF2-40B4-BE49-F238E27FC236}">
                  <a16:creationId xmlns:a16="http://schemas.microsoft.com/office/drawing/2014/main" id="{8CDF376A-67C1-4275-BA69-6FFFF4EA9B06}"/>
                </a:ext>
              </a:extLst>
            </p:cNvPr>
            <p:cNvSpPr/>
            <p:nvPr/>
          </p:nvSpPr>
          <p:spPr>
            <a:xfrm>
              <a:off x="1225566" y="3853019"/>
              <a:ext cx="591600" cy="5916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9311;p72">
            <a:extLst>
              <a:ext uri="{FF2B5EF4-FFF2-40B4-BE49-F238E27FC236}">
                <a16:creationId xmlns:a16="http://schemas.microsoft.com/office/drawing/2014/main" id="{7A8BB13A-BAE5-4E63-A356-DBD5FFCF4BAD}"/>
              </a:ext>
            </a:extLst>
          </p:cNvPr>
          <p:cNvSpPr/>
          <p:nvPr/>
        </p:nvSpPr>
        <p:spPr>
          <a:xfrm>
            <a:off x="5478042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9311;p72">
            <a:extLst>
              <a:ext uri="{FF2B5EF4-FFF2-40B4-BE49-F238E27FC236}">
                <a16:creationId xmlns:a16="http://schemas.microsoft.com/office/drawing/2014/main" id="{C71307C3-DCB1-4E0E-A009-D1B94307604B}"/>
              </a:ext>
            </a:extLst>
          </p:cNvPr>
          <p:cNvSpPr/>
          <p:nvPr/>
        </p:nvSpPr>
        <p:spPr>
          <a:xfrm>
            <a:off x="8169829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1360;p76">
            <a:extLst>
              <a:ext uri="{FF2B5EF4-FFF2-40B4-BE49-F238E27FC236}">
                <a16:creationId xmlns:a16="http://schemas.microsoft.com/office/drawing/2014/main" id="{84BA84A6-4065-44C3-8CC0-EE6C3D706F8F}"/>
              </a:ext>
            </a:extLst>
          </p:cNvPr>
          <p:cNvGrpSpPr/>
          <p:nvPr/>
        </p:nvGrpSpPr>
        <p:grpSpPr>
          <a:xfrm>
            <a:off x="5481835" y="3788230"/>
            <a:ext cx="366379" cy="367291"/>
            <a:chOff x="-3771675" y="3971775"/>
            <a:chExt cx="291300" cy="292025"/>
          </a:xfrm>
        </p:grpSpPr>
        <p:sp>
          <p:nvSpPr>
            <p:cNvPr id="20" name="Google Shape;11361;p76">
              <a:extLst>
                <a:ext uri="{FF2B5EF4-FFF2-40B4-BE49-F238E27FC236}">
                  <a16:creationId xmlns:a16="http://schemas.microsoft.com/office/drawing/2014/main" id="{51CF547F-E29D-4A52-84B4-0662AD97FE8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62;p76">
              <a:extLst>
                <a:ext uri="{FF2B5EF4-FFF2-40B4-BE49-F238E27FC236}">
                  <a16:creationId xmlns:a16="http://schemas.microsoft.com/office/drawing/2014/main" id="{F4C17F29-DF14-4189-AA65-8C926075C1E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63;p76">
              <a:extLst>
                <a:ext uri="{FF2B5EF4-FFF2-40B4-BE49-F238E27FC236}">
                  <a16:creationId xmlns:a16="http://schemas.microsoft.com/office/drawing/2014/main" id="{2A1C6B12-F5F0-47C6-934E-D6FB1DFBD02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4;p76">
              <a:extLst>
                <a:ext uri="{FF2B5EF4-FFF2-40B4-BE49-F238E27FC236}">
                  <a16:creationId xmlns:a16="http://schemas.microsoft.com/office/drawing/2014/main" id="{04750652-2214-4DB7-BC46-C4675733DE3E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365;p76">
              <a:extLst>
                <a:ext uri="{FF2B5EF4-FFF2-40B4-BE49-F238E27FC236}">
                  <a16:creationId xmlns:a16="http://schemas.microsoft.com/office/drawing/2014/main" id="{C7FA5E94-EA07-49E0-8321-3B30C5E76AA5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1272;p76">
            <a:extLst>
              <a:ext uri="{FF2B5EF4-FFF2-40B4-BE49-F238E27FC236}">
                <a16:creationId xmlns:a16="http://schemas.microsoft.com/office/drawing/2014/main" id="{93F6DC7A-95BB-4367-909B-F27FE5649166}"/>
              </a:ext>
            </a:extLst>
          </p:cNvPr>
          <p:cNvGrpSpPr/>
          <p:nvPr/>
        </p:nvGrpSpPr>
        <p:grpSpPr>
          <a:xfrm>
            <a:off x="6683638" y="1001010"/>
            <a:ext cx="607944" cy="606280"/>
            <a:chOff x="-2671375" y="3597450"/>
            <a:chExt cx="292250" cy="291450"/>
          </a:xfrm>
        </p:grpSpPr>
        <p:sp>
          <p:nvSpPr>
            <p:cNvPr id="26" name="Google Shape;11273;p76">
              <a:extLst>
                <a:ext uri="{FF2B5EF4-FFF2-40B4-BE49-F238E27FC236}">
                  <a16:creationId xmlns:a16="http://schemas.microsoft.com/office/drawing/2014/main" id="{A429E307-6FDD-4C15-A91B-25B0BCAA354B}"/>
                </a:ext>
              </a:extLst>
            </p:cNvPr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274;p76">
              <a:extLst>
                <a:ext uri="{FF2B5EF4-FFF2-40B4-BE49-F238E27FC236}">
                  <a16:creationId xmlns:a16="http://schemas.microsoft.com/office/drawing/2014/main" id="{4BEBC31E-B6AA-4B84-BE7A-C22A5301D87D}"/>
                </a:ext>
              </a:extLst>
            </p:cNvPr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9311;p72">
            <a:extLst>
              <a:ext uri="{FF2B5EF4-FFF2-40B4-BE49-F238E27FC236}">
                <a16:creationId xmlns:a16="http://schemas.microsoft.com/office/drawing/2014/main" id="{4A5EFBC5-1D41-46B0-BED0-6FC0A36880F0}"/>
              </a:ext>
            </a:extLst>
          </p:cNvPr>
          <p:cNvSpPr/>
          <p:nvPr/>
        </p:nvSpPr>
        <p:spPr>
          <a:xfrm>
            <a:off x="6823935" y="3026609"/>
            <a:ext cx="366335" cy="367290"/>
          </a:xfrm>
          <a:custGeom>
            <a:avLst/>
            <a:gdLst/>
            <a:ahLst/>
            <a:cxnLst/>
            <a:rect l="l" t="t" r="r" b="b"/>
            <a:pathLst>
              <a:path w="12665" h="12698" extrusionOk="0">
                <a:moveTo>
                  <a:pt x="9200" y="883"/>
                </a:moveTo>
                <a:lnTo>
                  <a:pt x="9200" y="1702"/>
                </a:lnTo>
                <a:lnTo>
                  <a:pt x="3403" y="1702"/>
                </a:lnTo>
                <a:lnTo>
                  <a:pt x="3403" y="883"/>
                </a:lnTo>
                <a:close/>
                <a:moveTo>
                  <a:pt x="4222" y="3340"/>
                </a:moveTo>
                <a:lnTo>
                  <a:pt x="4222" y="4191"/>
                </a:lnTo>
                <a:lnTo>
                  <a:pt x="3403" y="4191"/>
                </a:lnTo>
                <a:lnTo>
                  <a:pt x="3403" y="3340"/>
                </a:lnTo>
                <a:close/>
                <a:moveTo>
                  <a:pt x="6711" y="3340"/>
                </a:moveTo>
                <a:lnTo>
                  <a:pt x="6711" y="4191"/>
                </a:lnTo>
                <a:lnTo>
                  <a:pt x="5892" y="4191"/>
                </a:lnTo>
                <a:lnTo>
                  <a:pt x="5892" y="3340"/>
                </a:lnTo>
                <a:close/>
                <a:moveTo>
                  <a:pt x="9200" y="3340"/>
                </a:moveTo>
                <a:lnTo>
                  <a:pt x="9200" y="4191"/>
                </a:lnTo>
                <a:lnTo>
                  <a:pt x="8349" y="4191"/>
                </a:lnTo>
                <a:lnTo>
                  <a:pt x="8349" y="3340"/>
                </a:lnTo>
                <a:close/>
                <a:moveTo>
                  <a:pt x="4222" y="5010"/>
                </a:moveTo>
                <a:lnTo>
                  <a:pt x="4222" y="5829"/>
                </a:lnTo>
                <a:lnTo>
                  <a:pt x="3403" y="5829"/>
                </a:lnTo>
                <a:lnTo>
                  <a:pt x="3403" y="5010"/>
                </a:lnTo>
                <a:close/>
                <a:moveTo>
                  <a:pt x="6711" y="5010"/>
                </a:moveTo>
                <a:lnTo>
                  <a:pt x="6711" y="5829"/>
                </a:lnTo>
                <a:lnTo>
                  <a:pt x="5892" y="5829"/>
                </a:lnTo>
                <a:lnTo>
                  <a:pt x="5892" y="5010"/>
                </a:lnTo>
                <a:close/>
                <a:moveTo>
                  <a:pt x="9200" y="5010"/>
                </a:moveTo>
                <a:lnTo>
                  <a:pt x="9200" y="5829"/>
                </a:lnTo>
                <a:lnTo>
                  <a:pt x="8349" y="5829"/>
                </a:lnTo>
                <a:lnTo>
                  <a:pt x="8349" y="5010"/>
                </a:lnTo>
                <a:close/>
                <a:moveTo>
                  <a:pt x="4222" y="6648"/>
                </a:moveTo>
                <a:lnTo>
                  <a:pt x="4222" y="7499"/>
                </a:lnTo>
                <a:lnTo>
                  <a:pt x="3403" y="7499"/>
                </a:lnTo>
                <a:lnTo>
                  <a:pt x="3403" y="6648"/>
                </a:lnTo>
                <a:close/>
                <a:moveTo>
                  <a:pt x="6711" y="6648"/>
                </a:moveTo>
                <a:lnTo>
                  <a:pt x="6711" y="7499"/>
                </a:lnTo>
                <a:lnTo>
                  <a:pt x="5892" y="7499"/>
                </a:lnTo>
                <a:lnTo>
                  <a:pt x="5892" y="6648"/>
                </a:lnTo>
                <a:close/>
                <a:moveTo>
                  <a:pt x="9200" y="6648"/>
                </a:moveTo>
                <a:lnTo>
                  <a:pt x="9200" y="7499"/>
                </a:lnTo>
                <a:lnTo>
                  <a:pt x="8349" y="7499"/>
                </a:lnTo>
                <a:lnTo>
                  <a:pt x="8349" y="6648"/>
                </a:lnTo>
                <a:close/>
                <a:moveTo>
                  <a:pt x="1733" y="9137"/>
                </a:moveTo>
                <a:lnTo>
                  <a:pt x="1733" y="11909"/>
                </a:lnTo>
                <a:lnTo>
                  <a:pt x="819" y="11909"/>
                </a:lnTo>
                <a:lnTo>
                  <a:pt x="819" y="9137"/>
                </a:lnTo>
                <a:close/>
                <a:moveTo>
                  <a:pt x="5892" y="9137"/>
                </a:moveTo>
                <a:lnTo>
                  <a:pt x="5892" y="11909"/>
                </a:lnTo>
                <a:lnTo>
                  <a:pt x="4222" y="11909"/>
                </a:lnTo>
                <a:lnTo>
                  <a:pt x="4222" y="9137"/>
                </a:lnTo>
                <a:close/>
                <a:moveTo>
                  <a:pt x="8349" y="9137"/>
                </a:moveTo>
                <a:lnTo>
                  <a:pt x="8349" y="11909"/>
                </a:lnTo>
                <a:lnTo>
                  <a:pt x="6711" y="11909"/>
                </a:lnTo>
                <a:lnTo>
                  <a:pt x="6711" y="9137"/>
                </a:lnTo>
                <a:close/>
                <a:moveTo>
                  <a:pt x="11783" y="9137"/>
                </a:moveTo>
                <a:lnTo>
                  <a:pt x="11783" y="11909"/>
                </a:lnTo>
                <a:lnTo>
                  <a:pt x="10806" y="11909"/>
                </a:lnTo>
                <a:lnTo>
                  <a:pt x="10806" y="9137"/>
                </a:lnTo>
                <a:close/>
                <a:moveTo>
                  <a:pt x="2993" y="1"/>
                </a:moveTo>
                <a:cubicBezTo>
                  <a:pt x="2773" y="1"/>
                  <a:pt x="2615" y="190"/>
                  <a:pt x="2615" y="410"/>
                </a:cubicBezTo>
                <a:lnTo>
                  <a:pt x="2615" y="1670"/>
                </a:lnTo>
                <a:lnTo>
                  <a:pt x="2206" y="1670"/>
                </a:lnTo>
                <a:cubicBezTo>
                  <a:pt x="1985" y="1670"/>
                  <a:pt x="1796" y="1859"/>
                  <a:pt x="1796" y="2080"/>
                </a:cubicBezTo>
                <a:lnTo>
                  <a:pt x="1796" y="8318"/>
                </a:lnTo>
                <a:lnTo>
                  <a:pt x="410" y="8318"/>
                </a:lnTo>
                <a:cubicBezTo>
                  <a:pt x="158" y="8318"/>
                  <a:pt x="0" y="8507"/>
                  <a:pt x="0" y="8696"/>
                </a:cubicBezTo>
                <a:lnTo>
                  <a:pt x="0" y="12287"/>
                </a:lnTo>
                <a:cubicBezTo>
                  <a:pt x="0" y="12540"/>
                  <a:pt x="221" y="12697"/>
                  <a:pt x="410" y="12697"/>
                </a:cubicBezTo>
                <a:lnTo>
                  <a:pt x="12256" y="12697"/>
                </a:lnTo>
                <a:cubicBezTo>
                  <a:pt x="12508" y="12697"/>
                  <a:pt x="12665" y="12477"/>
                  <a:pt x="12665" y="12287"/>
                </a:cubicBezTo>
                <a:lnTo>
                  <a:pt x="12665" y="8696"/>
                </a:lnTo>
                <a:cubicBezTo>
                  <a:pt x="12602" y="8475"/>
                  <a:pt x="12445" y="8318"/>
                  <a:pt x="12224" y="8318"/>
                </a:cubicBezTo>
                <a:lnTo>
                  <a:pt x="10838" y="8318"/>
                </a:lnTo>
                <a:lnTo>
                  <a:pt x="10838" y="2080"/>
                </a:lnTo>
                <a:cubicBezTo>
                  <a:pt x="10838" y="1859"/>
                  <a:pt x="10649" y="1670"/>
                  <a:pt x="10460" y="1670"/>
                </a:cubicBezTo>
                <a:lnTo>
                  <a:pt x="10019" y="1670"/>
                </a:lnTo>
                <a:lnTo>
                  <a:pt x="10019" y="410"/>
                </a:lnTo>
                <a:cubicBezTo>
                  <a:pt x="10019" y="158"/>
                  <a:pt x="9830" y="1"/>
                  <a:pt x="9609" y="1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2D56506C-9FBF-4871-85DA-0567EE6F3B2E}"/>
              </a:ext>
            </a:extLst>
          </p:cNvPr>
          <p:cNvCxnSpPr/>
          <p:nvPr/>
        </p:nvCxnSpPr>
        <p:spPr>
          <a:xfrm>
            <a:off x="7348818" y="1277471"/>
            <a:ext cx="510988" cy="0"/>
          </a:xfrm>
          <a:prstGeom prst="line">
            <a:avLst/>
          </a:prstGeom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8" name="Google Shape;11360;p76">
            <a:extLst>
              <a:ext uri="{FF2B5EF4-FFF2-40B4-BE49-F238E27FC236}">
                <a16:creationId xmlns:a16="http://schemas.microsoft.com/office/drawing/2014/main" id="{AB96D8AA-18E6-45F5-8C11-9967679135BC}"/>
              </a:ext>
            </a:extLst>
          </p:cNvPr>
          <p:cNvGrpSpPr/>
          <p:nvPr/>
        </p:nvGrpSpPr>
        <p:grpSpPr>
          <a:xfrm>
            <a:off x="6863494" y="3799723"/>
            <a:ext cx="366379" cy="367291"/>
            <a:chOff x="-3771675" y="3971775"/>
            <a:chExt cx="291300" cy="292025"/>
          </a:xfrm>
        </p:grpSpPr>
        <p:sp>
          <p:nvSpPr>
            <p:cNvPr id="69" name="Google Shape;11361;p76">
              <a:extLst>
                <a:ext uri="{FF2B5EF4-FFF2-40B4-BE49-F238E27FC236}">
                  <a16:creationId xmlns:a16="http://schemas.microsoft.com/office/drawing/2014/main" id="{49B62BBF-957E-442D-9FF7-BE5D79007C07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1362;p76">
              <a:extLst>
                <a:ext uri="{FF2B5EF4-FFF2-40B4-BE49-F238E27FC236}">
                  <a16:creationId xmlns:a16="http://schemas.microsoft.com/office/drawing/2014/main" id="{84C4E073-3604-40BD-AB09-C06757AF0D5B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1363;p76">
              <a:extLst>
                <a:ext uri="{FF2B5EF4-FFF2-40B4-BE49-F238E27FC236}">
                  <a16:creationId xmlns:a16="http://schemas.microsoft.com/office/drawing/2014/main" id="{7268589E-5068-4ABF-901D-5D91456A6927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1364;p76">
              <a:extLst>
                <a:ext uri="{FF2B5EF4-FFF2-40B4-BE49-F238E27FC236}">
                  <a16:creationId xmlns:a16="http://schemas.microsoft.com/office/drawing/2014/main" id="{2A45C886-3BCC-4C7E-8625-4670247F3AB6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1365;p76">
              <a:extLst>
                <a:ext uri="{FF2B5EF4-FFF2-40B4-BE49-F238E27FC236}">
                  <a16:creationId xmlns:a16="http://schemas.microsoft.com/office/drawing/2014/main" id="{07660449-A060-4C5A-87DC-3A055052CD1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1360;p76">
            <a:extLst>
              <a:ext uri="{FF2B5EF4-FFF2-40B4-BE49-F238E27FC236}">
                <a16:creationId xmlns:a16="http://schemas.microsoft.com/office/drawing/2014/main" id="{AB960459-F344-41BA-A5B7-9E6AD00B3206}"/>
              </a:ext>
            </a:extLst>
          </p:cNvPr>
          <p:cNvGrpSpPr/>
          <p:nvPr/>
        </p:nvGrpSpPr>
        <p:grpSpPr>
          <a:xfrm>
            <a:off x="8249531" y="3774097"/>
            <a:ext cx="366379" cy="367291"/>
            <a:chOff x="-3771675" y="3971775"/>
            <a:chExt cx="291300" cy="292025"/>
          </a:xfrm>
        </p:grpSpPr>
        <p:sp>
          <p:nvSpPr>
            <p:cNvPr id="75" name="Google Shape;11361;p76">
              <a:extLst>
                <a:ext uri="{FF2B5EF4-FFF2-40B4-BE49-F238E27FC236}">
                  <a16:creationId xmlns:a16="http://schemas.microsoft.com/office/drawing/2014/main" id="{ADCD9D14-E5D9-4CDE-99EE-B80CFE7A0F6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1362;p76">
              <a:extLst>
                <a:ext uri="{FF2B5EF4-FFF2-40B4-BE49-F238E27FC236}">
                  <a16:creationId xmlns:a16="http://schemas.microsoft.com/office/drawing/2014/main" id="{17430FC1-C818-48C5-A012-0DB84FA67098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1363;p76">
              <a:extLst>
                <a:ext uri="{FF2B5EF4-FFF2-40B4-BE49-F238E27FC236}">
                  <a16:creationId xmlns:a16="http://schemas.microsoft.com/office/drawing/2014/main" id="{A20D84E9-F379-4335-835E-CFE7DC3CE7E4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1364;p76">
              <a:extLst>
                <a:ext uri="{FF2B5EF4-FFF2-40B4-BE49-F238E27FC236}">
                  <a16:creationId xmlns:a16="http://schemas.microsoft.com/office/drawing/2014/main" id="{C6FAE0D6-112C-4168-B548-7DD7BD849077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1365;p76">
              <a:extLst>
                <a:ext uri="{FF2B5EF4-FFF2-40B4-BE49-F238E27FC236}">
                  <a16:creationId xmlns:a16="http://schemas.microsoft.com/office/drawing/2014/main" id="{EBE5F664-D560-4756-9811-65628404B902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58" name="Egyenes összekötő 257">
            <a:extLst>
              <a:ext uri="{FF2B5EF4-FFF2-40B4-BE49-F238E27FC236}">
                <a16:creationId xmlns:a16="http://schemas.microsoft.com/office/drawing/2014/main" id="{A8E28CAB-228D-4E84-BC0A-F068759A8280}"/>
              </a:ext>
            </a:extLst>
          </p:cNvPr>
          <p:cNvCxnSpPr>
            <a:cxnSpLocks/>
          </p:cNvCxnSpPr>
          <p:nvPr/>
        </p:nvCxnSpPr>
        <p:spPr>
          <a:xfrm>
            <a:off x="5621522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37323151-6789-40D9-ABA5-1098EB6281DA}"/>
              </a:ext>
            </a:extLst>
          </p:cNvPr>
          <p:cNvCxnSpPr>
            <a:cxnSpLocks/>
          </p:cNvCxnSpPr>
          <p:nvPr/>
        </p:nvCxnSpPr>
        <p:spPr>
          <a:xfrm>
            <a:off x="8367053" y="3489511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4" name="Egyenes összekötő 83">
            <a:extLst>
              <a:ext uri="{FF2B5EF4-FFF2-40B4-BE49-F238E27FC236}">
                <a16:creationId xmlns:a16="http://schemas.microsoft.com/office/drawing/2014/main" id="{F8606962-2A9D-400C-8E1C-A0AB26125725}"/>
              </a:ext>
            </a:extLst>
          </p:cNvPr>
          <p:cNvCxnSpPr>
            <a:cxnSpLocks/>
          </p:cNvCxnSpPr>
          <p:nvPr/>
        </p:nvCxnSpPr>
        <p:spPr>
          <a:xfrm>
            <a:off x="6990860" y="3489512"/>
            <a:ext cx="0" cy="2353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0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677950" y="389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Bayesi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 - RBM</a:t>
            </a:r>
            <a:endParaRPr dirty="0"/>
          </a:p>
        </p:txBody>
      </p:sp>
      <p:sp>
        <p:nvSpPr>
          <p:cNvPr id="26" name="Google Shape;214;p36">
            <a:extLst>
              <a:ext uri="{FF2B5EF4-FFF2-40B4-BE49-F238E27FC236}">
                <a16:creationId xmlns:a16="http://schemas.microsoft.com/office/drawing/2014/main" id="{F5B516CC-03FA-4584-8FCC-A2626EA0129F}"/>
              </a:ext>
            </a:extLst>
          </p:cNvPr>
          <p:cNvSpPr txBox="1">
            <a:spLocks/>
          </p:cNvSpPr>
          <p:nvPr/>
        </p:nvSpPr>
        <p:spPr>
          <a:xfrm>
            <a:off x="677950" y="1443450"/>
            <a:ext cx="3837000" cy="28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sz="1800" dirty="0" err="1">
                <a:solidFill>
                  <a:schemeClr val="dk1"/>
                </a:solidFill>
              </a:rPr>
              <a:t>Két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réteg</a:t>
            </a:r>
            <a:r>
              <a:rPr lang="en-US" sz="1800" dirty="0">
                <a:solidFill>
                  <a:schemeClr val="dk1"/>
                </a:solidFill>
              </a:rPr>
              <a:t> -&gt; </a:t>
            </a:r>
            <a:r>
              <a:rPr lang="en-US" sz="1800" dirty="0" err="1">
                <a:solidFill>
                  <a:schemeClr val="dk1"/>
                </a:solidFill>
              </a:rPr>
              <a:t>páros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gráf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Energia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alapú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pt-BR" dirty="0"/>
              <a:t>E(v,h) =−b</a:t>
            </a:r>
            <a:r>
              <a:rPr lang="pt-BR" baseline="30000" dirty="0"/>
              <a:t>T</a:t>
            </a:r>
            <a:r>
              <a:rPr lang="pt-BR" dirty="0"/>
              <a:t>v−c</a:t>
            </a:r>
            <a:r>
              <a:rPr lang="pt-BR" baseline="30000" dirty="0"/>
              <a:t>T</a:t>
            </a:r>
            <a:r>
              <a:rPr lang="pt-BR" dirty="0"/>
              <a:t>h−v</a:t>
            </a:r>
            <a:r>
              <a:rPr lang="pt-BR" baseline="30000" dirty="0"/>
              <a:t>T</a:t>
            </a:r>
            <a:r>
              <a:rPr lang="pt-BR" dirty="0"/>
              <a:t>Wh</a:t>
            </a:r>
          </a:p>
          <a:p>
            <a:r>
              <a:rPr lang="pt-BR" dirty="0"/>
              <a:t>P(v,h) =e</a:t>
            </a:r>
            <a:r>
              <a:rPr lang="pt-BR" baseline="30000" dirty="0"/>
              <a:t>−E(v,h)</a:t>
            </a:r>
            <a:r>
              <a:rPr lang="pt-BR" dirty="0"/>
              <a:t> / Z</a:t>
            </a:r>
          </a:p>
          <a:p>
            <a:r>
              <a:rPr lang="en-US" dirty="0"/>
              <a:t>P(</a:t>
            </a:r>
            <a:r>
              <a:rPr lang="en-US" dirty="0" err="1"/>
              <a:t>h</a:t>
            </a:r>
            <a:r>
              <a:rPr lang="en-US" baseline="-25000" dirty="0" err="1"/>
              <a:t>j</a:t>
            </a:r>
            <a:r>
              <a:rPr lang="en-US" dirty="0"/>
              <a:t>= 1|v) =</a:t>
            </a:r>
            <a:r>
              <a:rPr lang="el-GR" dirty="0"/>
              <a:t>σ(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 err="1"/>
              <a:t>+v</a:t>
            </a:r>
            <a:r>
              <a:rPr lang="en-US" baseline="30000" dirty="0" err="1"/>
              <a:t>T</a:t>
            </a:r>
            <a:r>
              <a:rPr lang="en-US" dirty="0" err="1"/>
              <a:t>W</a:t>
            </a:r>
            <a:r>
              <a:rPr lang="en-US" dirty="0"/>
              <a:t>[:j])</a:t>
            </a:r>
          </a:p>
          <a:p>
            <a:r>
              <a:rPr lang="en-US" sz="1800" dirty="0">
                <a:solidFill>
                  <a:schemeClr val="dk1"/>
                </a:solidFill>
              </a:rPr>
              <a:t>Gibbs </a:t>
            </a:r>
            <a:r>
              <a:rPr lang="en-US" sz="1800" dirty="0" err="1">
                <a:solidFill>
                  <a:schemeClr val="dk1"/>
                </a:solidFill>
              </a:rPr>
              <a:t>mintavételezés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Kontrasztív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divergencia</a:t>
            </a:r>
            <a:endParaRPr lang="en-US" sz="1800" dirty="0">
              <a:solidFill>
                <a:schemeClr val="dk1"/>
              </a:solidFill>
            </a:endParaRPr>
          </a:p>
          <a:p>
            <a:endParaRPr lang="en-US" sz="1800" dirty="0">
              <a:solidFill>
                <a:schemeClr val="dk1"/>
              </a:solidFill>
            </a:endParaRPr>
          </a:p>
        </p:txBody>
      </p:sp>
      <p:pic>
        <p:nvPicPr>
          <p:cNvPr id="3" name="Kép 2" descr="A képen rajz látható&#10;&#10;Automatikusan generált leírás">
            <a:extLst>
              <a:ext uri="{FF2B5EF4-FFF2-40B4-BE49-F238E27FC236}">
                <a16:creationId xmlns:a16="http://schemas.microsoft.com/office/drawing/2014/main" id="{44F3618A-6393-44DE-9F4B-C49E6A2A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4382" y="1701062"/>
            <a:ext cx="2145900" cy="17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89B96F-1006-4EF1-BC77-C30B196D2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Bayesi</a:t>
            </a:r>
            <a:r>
              <a:rPr lang="en-US" dirty="0"/>
              <a:t> </a:t>
            </a:r>
            <a:r>
              <a:rPr lang="en-US" dirty="0" err="1"/>
              <a:t>tanulás</a:t>
            </a:r>
            <a:r>
              <a:rPr lang="en-US" dirty="0"/>
              <a:t> - </a:t>
            </a:r>
            <a:r>
              <a:rPr lang="en-US" dirty="0" err="1"/>
              <a:t>Hibrid</a:t>
            </a:r>
            <a:r>
              <a:rPr lang="en-US" dirty="0"/>
              <a:t> </a:t>
            </a:r>
            <a:r>
              <a:rPr lang="en-US" dirty="0" err="1"/>
              <a:t>architektúrák</a:t>
            </a:r>
            <a:endParaRPr lang="en-US" dirty="0"/>
          </a:p>
        </p:txBody>
      </p:sp>
      <p:sp>
        <p:nvSpPr>
          <p:cNvPr id="3" name="Google Shape;214;p36">
            <a:extLst>
              <a:ext uri="{FF2B5EF4-FFF2-40B4-BE49-F238E27FC236}">
                <a16:creationId xmlns:a16="http://schemas.microsoft.com/office/drawing/2014/main" id="{62DAB4F6-E187-4C41-B168-985960293AD4}"/>
              </a:ext>
            </a:extLst>
          </p:cNvPr>
          <p:cNvSpPr txBox="1">
            <a:spLocks/>
          </p:cNvSpPr>
          <p:nvPr/>
        </p:nvSpPr>
        <p:spPr>
          <a:xfrm>
            <a:off x="2653500" y="1908163"/>
            <a:ext cx="3837000" cy="284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</a:rPr>
              <a:t>RBM </a:t>
            </a:r>
            <a:r>
              <a:rPr lang="en-US" sz="1800" dirty="0" err="1">
                <a:solidFill>
                  <a:schemeClr val="dk1"/>
                </a:solidFill>
              </a:rPr>
              <a:t>ritkán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magában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Általában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neurális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hálózat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err="1">
                <a:solidFill>
                  <a:schemeClr val="dk1"/>
                </a:solidFill>
              </a:rPr>
              <a:t>előtaítására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 err="1">
                <a:solidFill>
                  <a:schemeClr val="dk1"/>
                </a:solidFill>
              </a:rPr>
              <a:t>Klasszifikációra</a:t>
            </a:r>
            <a:endParaRPr lang="en-US" sz="1800" dirty="0">
              <a:solidFill>
                <a:schemeClr val="dk1"/>
              </a:solidFill>
            </a:endParaRPr>
          </a:p>
          <a:p>
            <a:r>
              <a:rPr lang="en-US" sz="1800" dirty="0">
                <a:solidFill>
                  <a:schemeClr val="dk1"/>
                </a:solidFill>
              </a:rPr>
              <a:t>Feature extraction</a:t>
            </a:r>
          </a:p>
          <a:p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140649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Research Center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271</Words>
  <Application>Microsoft Office PowerPoint</Application>
  <PresentationFormat>Diavetítés a képernyőre (16:9 oldalarány)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Fira Sans Condensed</vt:lpstr>
      <vt:lpstr>Fira Sans Condensed ExtraBold</vt:lpstr>
      <vt:lpstr>Calibri</vt:lpstr>
      <vt:lpstr>Muli</vt:lpstr>
      <vt:lpstr>White Research Center by Slidesgo</vt:lpstr>
      <vt:lpstr>Federált bayesi tanulási módszerek</vt:lpstr>
      <vt:lpstr>Tartalom</vt:lpstr>
      <vt:lpstr>1. Federált tanulás</vt:lpstr>
      <vt:lpstr>Federált modellátlagolás</vt:lpstr>
      <vt:lpstr>Federált modellátlagolás</vt:lpstr>
      <vt:lpstr>Federált modellátlagolás</vt:lpstr>
      <vt:lpstr>Federált modellátlagolás</vt:lpstr>
      <vt:lpstr>Bayesi tanulás - RBM</vt:lpstr>
      <vt:lpstr>Bayesi tanulás - Hibrid architektúrák</vt:lpstr>
      <vt:lpstr>Használt modellek</vt:lpstr>
      <vt:lpstr>Használt modellek</vt:lpstr>
      <vt:lpstr>Használt modellek</vt:lpstr>
      <vt:lpstr>Tanítások</vt:lpstr>
      <vt:lpstr>Eredmények</vt:lpstr>
      <vt:lpstr>Kitekintés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Federált bayesi tanulási módszerek</dc:title>
  <dc:creator>Dani Sándor</dc:creator>
  <cp:lastModifiedBy>Dani Sándor</cp:lastModifiedBy>
  <cp:revision>28</cp:revision>
  <dcterms:modified xsi:type="dcterms:W3CDTF">2020-05-26T17:20:34Z</dcterms:modified>
</cp:coreProperties>
</file>