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5621D57E-6898-4907-A844-F6008B3F2C7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334"/>
    <a:srgbClr val="306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161" autoAdjust="0"/>
  </p:normalViewPr>
  <p:slideViewPr>
    <p:cSldViewPr snapToGrid="0">
      <p:cViewPr varScale="1">
        <p:scale>
          <a:sx n="93" d="100"/>
          <a:sy n="93" d="100"/>
        </p:scale>
        <p:origin x="1272" y="96"/>
      </p:cViewPr>
      <p:guideLst/>
    </p:cSldViewPr>
  </p:slideViewPr>
  <p:outlineViewPr>
    <p:cViewPr>
      <p:scale>
        <a:sx n="33" d="100"/>
        <a:sy n="33" d="100"/>
      </p:scale>
      <p:origin x="0" y="-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800EC-5CB0-4401-BA1C-3F7DC728EBA7}" type="datetimeFigureOut">
              <a:rPr lang="hu-HU" smtClean="0"/>
              <a:t>2022. 05. 18.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6965-57F1-4EA2-BF6F-19F0D7102CCE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6965-57F1-4EA2-BF6F-19F0D7102CCE}" type="slidenum">
              <a:rPr lang="hu-HU" smtClean="0"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6965-57F1-4EA2-BF6F-19F0D7102CCE}" type="slidenum">
              <a:rPr lang="hu-HU" smtClean="0"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6965-57F1-4EA2-BF6F-19F0D7102CCE}" type="slidenum">
              <a:rPr lang="hu-HU" smtClean="0"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6965-57F1-4EA2-BF6F-19F0D7102CCE}" type="slidenum">
              <a:rPr lang="hu-HU" smtClean="0"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6965-57F1-4EA2-BF6F-19F0D7102CCE}" type="slidenum">
              <a:rPr lang="hu-HU" smtClean="0"/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6965-57F1-4EA2-BF6F-19F0D7102CCE}" type="slidenum">
              <a:rPr lang="hu-HU" smtClean="0"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6965-57F1-4EA2-BF6F-19F0D7102CCE}" type="slidenum">
              <a:rPr lang="hu-HU" smtClean="0"/>
              <a:t>7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57CC-DF45-454F-B670-7C6D1BB30CAA}" type="datetime1">
              <a:rPr lang="hu-HU" smtClean="0"/>
              <a:t>2022. 05. 18.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Vezeték nélküli töltő tervezése LiPo akkumulátorhoz, Mészáros Sándor Máté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1EA5-21D7-4B0C-B08D-77FA05FB51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E1F8-012F-4C38-A93D-5537D394CC93}" type="datetime1">
              <a:rPr lang="hu-HU" smtClean="0"/>
              <a:t>2022. 05. 18.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Vezeték nélküli töltő tervezése LiPo akkumulátorhoz, Mészáros Sándor Máté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1EA5-21D7-4B0C-B08D-77FA05FB51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AEF1-55A0-4863-A046-89E6F0829994}" type="datetime1">
              <a:rPr lang="hu-HU" smtClean="0"/>
              <a:t>2022. 05. 18.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Vezeték nélküli töltő tervezése LiPo akkumulátorhoz, Mészáros Sándor Máté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1EA5-21D7-4B0C-B08D-77FA05FB51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1C0A-D0EE-49B7-A33D-400929B92A3F}" type="datetime1">
              <a:rPr lang="hu-HU" smtClean="0"/>
              <a:t>2022. 05. 18.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Vezeték nélküli töltő tervezése LiPo akkumulátorhoz, Mészáros Sándor Máté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1EA5-21D7-4B0C-B08D-77FA05FB51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9C57-1749-4C7F-A210-14A1926F5956}" type="datetime1">
              <a:rPr lang="hu-HU" smtClean="0"/>
              <a:t>2022. 05. 18.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Vezeték nélküli töltő tervezése LiPo akkumulátorhoz, Mészáros Sándor Máté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1EA5-21D7-4B0C-B08D-77FA05FB51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603B-5B6C-4B04-B4E2-4B7450B81A47}" type="datetime1">
              <a:rPr lang="hu-HU" smtClean="0"/>
              <a:t>2022. 05. 18.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Vezeték nélküli töltő tervezése LiPo akkumulátorhoz, Mészáros Sándor Máté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1EA5-21D7-4B0C-B08D-77FA05FB51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9C68-DDFF-46CC-BA25-AC071AB86B9C}" type="datetime1">
              <a:rPr lang="hu-HU" smtClean="0"/>
              <a:t>2022. 05. 18.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Vezeték nélküli töltő tervezése LiPo akkumulátorhoz, Mészáros Sándor Máté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1EA5-21D7-4B0C-B08D-77FA05FB51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5D4D-476F-4020-B606-FFFD10867F5B}" type="datetime1">
              <a:rPr lang="hu-HU" smtClean="0"/>
              <a:t>2022. 05. 18.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Vezeték nélküli töltő tervezése LiPo akkumulátorhoz, Mészáros Sándor Máté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1EA5-21D7-4B0C-B08D-77FA05FB51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9619-442E-478E-B92C-A92403E6D95C}" type="datetime1">
              <a:rPr lang="hu-HU" smtClean="0"/>
              <a:t>2022. 05. 18.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Vezeték nélküli töltő tervezése LiPo akkumulátorhoz, Mészáros Sándor Máté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1EA5-21D7-4B0C-B08D-77FA05FB51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D078-FBEA-463F-9CA6-81451AA57798}" type="datetime1">
              <a:rPr lang="hu-HU" smtClean="0"/>
              <a:t>2022. 05. 18.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Vezeték nélküli töltő tervezése LiPo akkumulátorhoz, Mészáros Sándor Máté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1EA5-21D7-4B0C-B08D-77FA05FB51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21AD-5FBD-4791-8050-13AE66C6DEA3}" type="datetime1">
              <a:rPr lang="hu-HU" smtClean="0"/>
              <a:t>2022. 05. 18.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Vezeték nélküli töltő tervezése LiPo akkumulátorhoz, Mészáros Sándor Máté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1EA5-21D7-4B0C-B08D-77FA05FB51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0D1-EA82-460D-A6D3-68C29F10CC0E}" type="datetime1">
              <a:rPr lang="hu-HU" smtClean="0"/>
              <a:t>2022. 05. 18.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Vezeték nélküli töltő tervezése LiPo akkumulátorhoz, Mészáros Sándor Máté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1EA5-21D7-4B0C-B08D-77FA05FB518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1741805"/>
            <a:ext cx="12192000" cy="1285875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2143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Okos utcai kuka projekt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35476" y="4129312"/>
            <a:ext cx="10521045" cy="229688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hu-HU" sz="2200" i="1" dirty="0">
                <a:solidFill>
                  <a:srgbClr val="3062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						 </a:t>
            </a:r>
          </a:p>
          <a:p>
            <a:pPr algn="l"/>
            <a:r>
              <a:rPr lang="hu-HU" dirty="0">
                <a:solidFill>
                  <a:srgbClr val="3062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Mészáros Sándor Máté</a:t>
            </a:r>
          </a:p>
          <a:p>
            <a:pPr algn="l"/>
            <a:r>
              <a:rPr lang="hu-HU" dirty="0">
                <a:solidFill>
                  <a:srgbClr val="3062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Nagy Roland						</a:t>
            </a:r>
          </a:p>
          <a:p>
            <a:pPr algn="l"/>
            <a:endParaRPr lang="hu-HU" dirty="0">
              <a:solidFill>
                <a:srgbClr val="3062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hu-HU" dirty="0">
              <a:solidFill>
                <a:srgbClr val="3062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solidFill>
                  <a:srgbClr val="3062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2022.05.19. </a:t>
            </a:r>
          </a:p>
        </p:txBody>
      </p:sp>
      <p:pic>
        <p:nvPicPr>
          <p:cNvPr id="9" name="Ábra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5727" y="98930"/>
            <a:ext cx="3820545" cy="10234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24543" y="298864"/>
            <a:ext cx="11767457" cy="1184988"/>
          </a:xfrm>
          <a:prstGeom prst="rect">
            <a:avLst/>
          </a:prstGeom>
          <a:solidFill>
            <a:srgbClr val="30624B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feladat ismertetése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hu-HU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ESP32, távolságérzékelő, OLED kijelző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Azure dashboard: kuka telítettsége</a:t>
            </a:r>
          </a:p>
          <a:p>
            <a:r>
              <a:rPr lang="hu-HU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Cloud-to-device: ürítési dátum</a:t>
            </a:r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B721EA5-21D7-4B0C-B08D-77FA05FB5184}" type="slidenum">
              <a:rPr lang="en-US" sz="1400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400" dirty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Okos utcai kuka</a:t>
            </a:r>
          </a:p>
        </p:txBody>
      </p:sp>
      <p:pic>
        <p:nvPicPr>
          <p:cNvPr id="100" name="Content Placeholder 99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4145" y="2168525"/>
            <a:ext cx="4276725" cy="3375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Szövegdoboz 8"/>
          <p:cNvSpPr txBox="1"/>
          <p:nvPr/>
        </p:nvSpPr>
        <p:spPr>
          <a:xfrm>
            <a:off x="7899078" y="5566402"/>
            <a:ext cx="21113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1. ábra.  (forrás: sstpl.in)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/>
          <p:cNvSpPr/>
          <p:nvPr/>
        </p:nvSpPr>
        <p:spPr>
          <a:xfrm>
            <a:off x="212271" y="410920"/>
            <a:ext cx="11767457" cy="1184988"/>
          </a:xfrm>
          <a:prstGeom prst="rect">
            <a:avLst/>
          </a:prstGeom>
          <a:solidFill>
            <a:srgbClr val="30624B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rendszerterv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721EA5-21D7-4B0C-B08D-77FA05FB5184}" type="slidenum">
              <a:rPr lang="hu-HU"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hu-HU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Élőláb hely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Okos utcai kuka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7343907" y="5720290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2. ábra. Blokk diagram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209B70B7-F7C4-4A8D-BCB4-FE7B0120D7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75" y="1895681"/>
            <a:ext cx="7994743" cy="382460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212270" y="318224"/>
            <a:ext cx="11767457" cy="1184988"/>
          </a:xfrm>
          <a:prstGeom prst="rect">
            <a:avLst/>
          </a:prstGeom>
          <a:solidFill>
            <a:srgbClr val="30624B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6943" y="318224"/>
            <a:ext cx="7491415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Hardver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1682703" y="6358553"/>
            <a:ext cx="297024" cy="365125"/>
          </a:xfrm>
        </p:spPr>
        <p:txBody>
          <a:bodyPr/>
          <a:lstStyle/>
          <a:p>
            <a:fld id="{4B721EA5-21D7-4B0C-B08D-77FA05FB5184}" type="slidenum">
              <a:rPr lang="hu-HU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hu-HU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4572440" y="5670886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3. ábra. Szenzor és OLED bekötése</a:t>
            </a:r>
            <a:r>
              <a:rPr lang="hu-HU" dirty="0"/>
              <a:t>.</a:t>
            </a:r>
          </a:p>
        </p:txBody>
      </p:sp>
      <p:sp>
        <p:nvSpPr>
          <p:cNvPr id="8" name="Élőláb helye 8"/>
          <p:cNvSpPr>
            <a:spLocks noGrp="1"/>
          </p:cNvSpPr>
          <p:nvPr>
            <p:ph type="ftr" sz="quarter" idx="11"/>
          </p:nvPr>
        </p:nvSpPr>
        <p:spPr>
          <a:xfrm>
            <a:off x="207573" y="6432328"/>
            <a:ext cx="5417975" cy="365125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Okos utcai kuka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6EF48C3-6D77-4268-97B5-8B4E054ED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09" y="1643787"/>
            <a:ext cx="7123478" cy="40043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/>
          <p:cNvSpPr/>
          <p:nvPr/>
        </p:nvSpPr>
        <p:spPr>
          <a:xfrm>
            <a:off x="212270" y="281457"/>
            <a:ext cx="11767457" cy="1184988"/>
          </a:xfrm>
          <a:prstGeom prst="rect">
            <a:avLst/>
          </a:prstGeom>
          <a:solidFill>
            <a:srgbClr val="30624B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7829" y="211169"/>
            <a:ext cx="8097939" cy="132556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Szoftver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52803" y="2016517"/>
            <a:ext cx="4483803" cy="3660185"/>
          </a:xfrm>
        </p:spPr>
        <p:txBody>
          <a:bodyPr anchor="ctr">
            <a:normAutofit/>
          </a:bodyPr>
          <a:lstStyle/>
          <a:p>
            <a:r>
              <a:rPr lang="hu-HU" sz="22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hu-H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2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hu-H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200" dirty="0" err="1"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r>
              <a:rPr lang="hu-H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200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hu-H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HC-SR04 szenzor</a:t>
            </a:r>
            <a:endParaRPr lang="hu-HU" sz="2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OLED </a:t>
            </a:r>
            <a:r>
              <a:rPr lang="hu-HU" sz="2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hu-HU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9236527" y="639398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721EA5-21D7-4B0C-B08D-77FA05FB5184}" type="slidenum">
              <a:rPr lang="hu-HU" sz="140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hu-HU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207573" y="6432328"/>
            <a:ext cx="5417975" cy="365125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Okos utcai kuka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/>
          <p:cNvSpPr/>
          <p:nvPr/>
        </p:nvSpPr>
        <p:spPr>
          <a:xfrm>
            <a:off x="212271" y="250465"/>
            <a:ext cx="11767457" cy="1184988"/>
          </a:xfrm>
          <a:prstGeom prst="rect">
            <a:avLst/>
          </a:prstGeom>
          <a:solidFill>
            <a:srgbClr val="30624B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6942" y="163159"/>
            <a:ext cx="8322695" cy="1325563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beállítása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9236528" y="6339891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721EA5-21D7-4B0C-B08D-77FA05FB5184}" type="slidenum">
              <a:rPr lang="hu-HU" sz="140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hu-HU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207573" y="6432328"/>
            <a:ext cx="5417975" cy="365125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Okos utcai kuka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DD27402-02C8-4F1D-B28D-BA10364D8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58"/>
          <a:stretch/>
        </p:blipFill>
        <p:spPr>
          <a:xfrm>
            <a:off x="1195612" y="2308231"/>
            <a:ext cx="9800775" cy="3003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églalap 44"/>
          <p:cNvSpPr/>
          <p:nvPr/>
        </p:nvSpPr>
        <p:spPr>
          <a:xfrm>
            <a:off x="212271" y="321943"/>
            <a:ext cx="11767457" cy="1184988"/>
          </a:xfrm>
          <a:prstGeom prst="rect">
            <a:avLst/>
          </a:prstGeom>
          <a:solidFill>
            <a:srgbClr val="30624B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35428" y="154206"/>
            <a:ext cx="6509658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Megjelenítés weboldalon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9236528" y="63256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B721EA5-21D7-4B0C-B08D-77FA05FB5184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Élőláb helye 8"/>
          <p:cNvSpPr>
            <a:spLocks noGrp="1"/>
          </p:cNvSpPr>
          <p:nvPr>
            <p:ph type="ftr" sz="quarter" idx="11"/>
          </p:nvPr>
        </p:nvSpPr>
        <p:spPr>
          <a:xfrm>
            <a:off x="207573" y="6432328"/>
            <a:ext cx="5417975" cy="365125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Okos utcai kuka</a:t>
            </a:r>
          </a:p>
        </p:txBody>
      </p:sp>
      <p:sp>
        <p:nvSpPr>
          <p:cNvPr id="13" name="Tartalom helye 2">
            <a:extLst>
              <a:ext uri="{FF2B5EF4-FFF2-40B4-BE49-F238E27FC236}">
                <a16:creationId xmlns:a16="http://schemas.microsoft.com/office/drawing/2014/main" id="{6F53ABF9-8B1A-4D53-A6D7-E22D6FAC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803" y="2016517"/>
            <a:ext cx="5043197" cy="3660185"/>
          </a:xfrm>
        </p:spPr>
        <p:txBody>
          <a:bodyPr anchor="ctr">
            <a:normAutofit/>
          </a:bodyPr>
          <a:lstStyle/>
          <a:p>
            <a:r>
              <a:rPr lang="hu-HU" sz="2200" dirty="0">
                <a:latin typeface="Arial" panose="020B0604020202020204" pitchFamily="34" charset="0"/>
                <a:cs typeface="Arial" panose="020B0604020202020204" pitchFamily="34" charset="0"/>
              </a:rPr>
              <a:t>Távolság adat</a:t>
            </a:r>
          </a:p>
          <a:p>
            <a:r>
              <a:rPr lang="hu-H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Százalék grafikonon és </a:t>
            </a:r>
            <a:r>
              <a:rPr lang="hu-HU" sz="2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hu-H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bar</a:t>
            </a:r>
          </a:p>
          <a:p>
            <a:r>
              <a:rPr lang="hu-H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Következő ürítés időpontja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524000" y="1589502"/>
            <a:ext cx="9144000" cy="2387600"/>
          </a:xfrm>
          <a:noFill/>
        </p:spPr>
        <p:txBody>
          <a:bodyPr/>
          <a:lstStyle/>
          <a:p>
            <a:r>
              <a:rPr lang="hu-HU" dirty="0">
                <a:solidFill>
                  <a:srgbClr val="2143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Köszönöm a megtisztelő figyelmüket!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132</Words>
  <Application>Microsoft Office PowerPoint</Application>
  <PresentationFormat>Szélesvásznú</PresentationFormat>
  <Paragraphs>45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Okos utcai kuka projekt</vt:lpstr>
      <vt:lpstr>A feladat ismertetése</vt:lpstr>
      <vt:lpstr>A rendszerterv</vt:lpstr>
      <vt:lpstr>Hardver</vt:lpstr>
      <vt:lpstr>Szoftver</vt:lpstr>
      <vt:lpstr>Azure beállítása</vt:lpstr>
      <vt:lpstr>Megjelenítés weboldalon</vt:lpstr>
      <vt:lpstr>Köszönöm a megtisztelő figyelmüket!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Vezeték nélküli töltő tervezése LiPo akkumulátorhoz</dc:title>
  <dc:creator>Mészáros Sándor Máté</dc:creator>
  <cp:lastModifiedBy>Mészáros Sándor Máté</cp:lastModifiedBy>
  <cp:revision>71</cp:revision>
  <dcterms:created xsi:type="dcterms:W3CDTF">2020-12-31T18:09:00Z</dcterms:created>
  <dcterms:modified xsi:type="dcterms:W3CDTF">2022-05-18T20:22:53Z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F45398B3DD8A4F45B7003E13A8FC2C5B</vt:lpwstr>
  </property>
  <property fmtid="{D5CDD505-2E9C-101B-9397-08002B2CF9AE}" pid="3" name="KSOProductBuildVer">
    <vt:lpwstr>1033-11.2.0.10452</vt:lpwstr>
  </property>
</Properties>
</file>