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1609" autoAdjust="0"/>
  </p:normalViewPr>
  <p:slideViewPr>
    <p:cSldViewPr snapToGrid="0">
      <p:cViewPr varScale="1">
        <p:scale>
          <a:sx n="77" d="100"/>
          <a:sy n="77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1E9A-76BB-4D8E-948C-979573AB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B85AC-341C-4705-8396-FA6B04B9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03EC-4141-4A1C-BC73-857B0AD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2C32-90AE-4C7E-9A48-AECC7545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0A7A-933C-4501-BDDA-C0BBB155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1160-0320-4546-A178-C4DE87A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839C0-4574-44C6-B5F7-20EEBBFA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9A94-55F8-41DF-B24E-FEDD62D4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6AB-4AF9-4DE8-A477-72BE179E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3321-2B21-44DB-829F-E7B036C4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CFEFA-130A-4FC6-8D32-38281F78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5BF7-297D-496F-AC06-E8C514C7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DCFF-BDF1-4D43-AC87-79A70EBA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8518-96AB-47AD-A44D-A42C326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CD9A-9AA5-435C-A061-C43DED9A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6650-0D63-41E8-9AAC-8C5B1BFE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7DCD-7BD9-4864-BBA0-EF9841EC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128E-73F8-4A25-A55A-CF2627C7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DA05-2A5B-4672-BBCA-C1EEBBDC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3EA4-4253-4128-BAD6-66F9B631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E6A-5031-4D50-9DB9-EBAF8326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88D1-3A05-443B-97C8-AFD83907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512E-A9E7-4593-946E-21871E7C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0424-D225-4F64-88BF-50606030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B59A-B0EE-4D99-B979-0551A5E5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FCBD-8E47-4CBD-AF9D-A124F65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A0DE-B421-4D3C-8767-194196E1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4804E-7B79-4B3A-84BF-5B13A1EB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3831E-29EC-488D-A09C-62C3BD9C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BB73-DD2D-4566-9E83-428EEC97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CBCA-86C3-447E-882A-00141B6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C951-65E4-4F5A-A937-62370972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081B-AB2B-422C-BF00-B3B7072D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3F3B7-A8E9-42E0-9F50-1F2C99F1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4FDD3-48D8-4E5C-AA97-74E4CAA1C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97A3D-F206-4AB1-8CAA-17B0C043C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38B4-D58F-43BC-9DFE-B8EDD18E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89C66-94DE-40F0-B2B0-148C5D98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C5E66-404A-4549-8CCE-33D4BE8B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E422-D3A4-4344-9CF9-0C5EE78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26E1-2251-4D23-A9D3-269DADA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B8D40-89EC-44AE-AD48-9ED1701F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8BC7-3EBA-41CB-A1CE-80B98ECE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82A64-6460-49A0-AE1B-AFE409F6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2E21-CD22-426F-9C79-64393D4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E457-5C54-48A1-8E2E-F205B4E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4987-A71E-4912-8287-655DF5BE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D2E8-A8B8-44B0-8331-0FDB3A69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D50D-35FC-4728-8380-E4947B61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601E-32FC-4A35-88CD-CD1BD09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66CE-6C32-4598-ABB1-DBAED806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CAE80-26EA-4ADA-B00B-50FC306C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6566-FF1F-4E0B-A01F-EB281E38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D62F1-5B3A-44EA-A838-4BB72361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ED9EF-595E-40A8-B788-20468A86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2AEC-31F6-4BEF-8E4F-FF9C46DE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4D87-4F68-4D86-B5CC-EF26DE4F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996D-C883-4121-9C35-778AD1A1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77C4D-8B3F-4B67-8394-ABAA0D1F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CDA3-CBD3-47F0-807E-CF4C3A136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229D-8E0B-491B-862E-91505C87E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E958-5942-4367-860D-637D37917E1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E8FB-945F-4E49-9CD4-02CD0D2EF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DC64-5F12-4C01-8E56-FC84C6A83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495F-DF0A-4DA1-8EDA-E076F8A7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özlekedés, játék, piros, gokart látható&#10;&#10;Automatikusan generált leírás">
            <a:extLst>
              <a:ext uri="{FF2B5EF4-FFF2-40B4-BE49-F238E27FC236}">
                <a16:creationId xmlns:a16="http://schemas.microsoft.com/office/drawing/2014/main" id="{8B8A66A6-AF69-8C7C-8FFE-C3152C27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55" y="4792649"/>
            <a:ext cx="1702523" cy="1702523"/>
          </a:xfrm>
          <a:prstGeom prst="rect">
            <a:avLst/>
          </a:prstGeom>
        </p:spPr>
      </p:pic>
      <p:pic>
        <p:nvPicPr>
          <p:cNvPr id="4" name="Kép 3" descr="A képen ló, rajzfilm, karácsony látható&#10;&#10;Automatikusan generált leírás">
            <a:extLst>
              <a:ext uri="{FF2B5EF4-FFF2-40B4-BE49-F238E27FC236}">
                <a16:creationId xmlns:a16="http://schemas.microsoft.com/office/drawing/2014/main" id="{211E726B-A7C4-CD83-9749-8F950652B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" y="5090466"/>
            <a:ext cx="1935480" cy="967740"/>
          </a:xfrm>
          <a:prstGeom prst="rect">
            <a:avLst/>
          </a:prstGeom>
        </p:spPr>
      </p:pic>
      <p:pic>
        <p:nvPicPr>
          <p:cNvPr id="7" name="Kép 6" descr="A képen Univerzum, tér, sötétség, csillagászat látható&#10;&#10;Automatikusan generált leírás">
            <a:extLst>
              <a:ext uri="{FF2B5EF4-FFF2-40B4-BE49-F238E27FC236}">
                <a16:creationId xmlns:a16="http://schemas.microsoft.com/office/drawing/2014/main" id="{F187E2C0-7104-090E-023E-C2522D7E2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4" y="-16065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19 -0.02593 L -0.11119 -0.02593 C -0.1302 -0.01574 -0.10651 -0.02755 -0.13164 -0.01875 C -0.13437 -0.0176 -0.13711 -0.01574 -0.13984 -0.01436 C -0.14388 -0.00949 -0.14739 -0.00255 -0.15208 0.00023 C -0.15364 0.00115 -0.15533 0.00162 -0.1569 0.00301 C -0.17916 0.02291 -0.14453 -0.0044 -0.17161 0.0206 C -0.17552 0.02407 -0.17994 0.02569 -0.18385 0.02916 C -0.18971 0.03449 -0.19518 0.04097 -0.20091 0.04652 C -0.21341 0.05902 -0.20651 0.05185 -0.21966 0.06389 C -0.22382 0.06782 -0.22747 0.07361 -0.2319 0.07569 L -0.24583 0.08148 C -0.25208 0.08426 -0.25807 0.08889 -0.26458 0.09004 C -0.28112 0.09328 -0.26093 0.08912 -0.28737 0.09583 L -0.31184 0.10162 C -0.31536 0.10254 -0.31888 0.10347 -0.32239 0.10463 C -0.32708 0.10602 -0.33164 0.10787 -0.33632 0.10902 C -0.3401 0.10972 -0.34388 0.10995 -0.34765 0.11041 C -0.40195 0.12963 -0.36718 0.11828 -0.49934 0.10902 C -0.50573 0.10856 -0.51171 0.1037 -0.51809 0.10162 C -0.52174 0.10069 -0.54349 0.09583 -0.55143 0.09305 C -0.55481 0.09166 -0.55807 0.09074 -0.56132 0.08865 C -0.59596 0.06574 -0.56718 0.08264 -0.58984 0.06551 C -0.59218 0.06365 -0.59479 0.06296 -0.59713 0.06111 C -0.59948 0.05926 -0.60143 0.05602 -0.60364 0.05393 C -0.60794 0.04953 -0.61015 0.04884 -0.61432 0.04375 C -0.62421 0.03102 -0.61588 0.03796 -0.62408 0.03217 C -0.62513 0.03009 -0.62643 0.02847 -0.62734 0.02639 C -0.63177 0.01435 -0.63789 -0.00648 -0.63958 -0.02014 L -0.64114 -0.03311 C -0.64218 -0.05047 -0.64192 -0.04283 -0.64192 -0.05625 " pathEditMode="relative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47 0.07269 L -0.03347 0.07269 C -0.03477 0.08866 -0.03672 0.09259 -0.03269 0.10602 C -0.03216 0.10764 -0.03099 0.10787 -0.03021 0.10903 C -0.02852 0.11134 -0.02709 0.11412 -0.02526 0.11621 C -0.0224 0.11991 -0.01394 0.12963 -0.00977 0.13218 C -0.00586 0.13449 -0.0017 0.13681 0.00247 0.13796 C 0.00703 0.13912 0.01172 0.13889 0.01627 0.13935 C 0.04401 0.1419 0.07174 0.14537 0.09948 0.14653 C 0.13229 0.14815 0.16523 0.14769 0.19804 0.14815 L 0.31458 0.14514 C 0.31601 0.14514 0.31731 0.14398 0.31875 0.14375 C 0.32226 0.14306 0.32578 0.14283 0.32929 0.14236 L 0.42148 0.14375 C 0.42773 0.14398 0.43398 0.14398 0.44023 0.14514 C 0.44401 0.14583 0.44778 0.14861 0.45156 0.14954 C 0.46276 0.15208 0.47383 0.15417 0.48502 0.15533 C 0.50156 0.15695 0.51823 0.15718 0.53476 0.1581 C 0.54557 0.16019 0.56588 0.16412 0.57552 0.16389 L 0.772 0.15972 C 0.77526 0.15695 0.78294 0.15301 0.78502 0.14514 C 0.78724 0.13634 0.78997 0.11759 0.78997 0.11759 C 0.78932 0.11273 0.78971 0.10741 0.78828 0.10324 C 0.78737 0.1007 0.77877 0.09583 0.77773 0.09583 L 0.27721 0.09005 L 0.24778 0.08287 L 0.22422 0.07708 C 0.21927 0.07408 0.21445 0.07083 0.2095 0.06829 C 0.19323 0.06019 0.17643 0.05556 0.16054 0.04514 C 0.15247 0.03982 0.14323 0.0382 0.13606 0.02917 C 0.13346 0.02593 0.13086 0.02199 0.12799 0.01921 C 0.11771 0.00903 0.10794 0.00278 0.097 -0.00393 C 0.08724 -0.00995 0.08997 -0.00972 0.08554 -0.00972 " pathEditMode="relative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Horváth Sándor</cp:lastModifiedBy>
  <cp:revision>26</cp:revision>
  <dcterms:created xsi:type="dcterms:W3CDTF">2020-09-10T07:25:19Z</dcterms:created>
  <dcterms:modified xsi:type="dcterms:W3CDTF">2023-12-18T10:14:14Z</dcterms:modified>
</cp:coreProperties>
</file>