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7" r:id="rId10"/>
    <p:sldId id="265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gy Dániel" initials="ND" lastIdx="1" clrIdx="0">
    <p:extLst>
      <p:ext uri="{19B8F6BF-5375-455C-9EA6-DF929625EA0E}">
        <p15:presenceInfo xmlns:p15="http://schemas.microsoft.com/office/powerpoint/2012/main" userId="d5d0ab8dcba267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hu-HU" dirty="0" err="1" smtClean="0"/>
              <a:t>Team_CS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hu-HU" dirty="0" smtClean="0"/>
              <a:t>Játék kölcsönző Project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0643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err="1" smtClean="0"/>
              <a:t>technologies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JAVAFX/SCENEBUILDER</a:t>
            </a:r>
          </a:p>
          <a:p>
            <a:r>
              <a:rPr lang="hu-HU" dirty="0" smtClean="0"/>
              <a:t>MYSQL/XAMPP</a:t>
            </a:r>
          </a:p>
          <a:p>
            <a:r>
              <a:rPr lang="hu-HU" smtClean="0"/>
              <a:t>JAVA</a:t>
            </a:r>
            <a:r>
              <a:rPr lang="hu-HU" smtClean="0"/>
              <a:t>/INTELLIJ</a:t>
            </a:r>
          </a:p>
          <a:p>
            <a:r>
              <a:rPr lang="hu-HU" dirty="0" smtClean="0"/>
              <a:t>GITHUB</a:t>
            </a:r>
          </a:p>
          <a:p>
            <a:r>
              <a:rPr lang="hu-HU" dirty="0" smtClean="0"/>
              <a:t>TRELLO</a:t>
            </a:r>
            <a:endParaRPr lang="hu-HU" dirty="0" smtClean="0"/>
          </a:p>
          <a:p>
            <a:r>
              <a:rPr lang="hu-HU" dirty="0" smtClean="0"/>
              <a:t>DISCORD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08920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hu-HU" dirty="0" smtClean="0"/>
              <a:t>Köszönjük a figyelmet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err="1" smtClean="0"/>
              <a:t>Sources</a:t>
            </a:r>
            <a:endParaRPr lang="hu-HU" dirty="0" smtClean="0"/>
          </a:p>
          <a:p>
            <a:r>
              <a:rPr lang="hu-HU" dirty="0"/>
              <a:t>-https://</a:t>
            </a:r>
            <a:r>
              <a:rPr lang="hu-HU" dirty="0" smtClean="0"/>
              <a:t>trello.com/b/nV2823zs/team-</a:t>
            </a:r>
            <a:r>
              <a:rPr lang="hu-HU" dirty="0" err="1" smtClean="0"/>
              <a:t>csicska</a:t>
            </a:r>
            <a:endParaRPr lang="hu-HU" dirty="0" smtClean="0"/>
          </a:p>
          <a:p>
            <a:r>
              <a:rPr lang="hu-HU" dirty="0"/>
              <a:t>-https://github.com/</a:t>
            </a:r>
            <a:r>
              <a:rPr lang="hu-HU" dirty="0" err="1"/>
              <a:t>sandorrobert</a:t>
            </a:r>
            <a:r>
              <a:rPr lang="hu-HU" dirty="0"/>
              <a:t>/TEAM_CS</a:t>
            </a:r>
          </a:p>
        </p:txBody>
      </p:sp>
    </p:spTree>
    <p:extLst>
      <p:ext uri="{BB962C8B-B14F-4D97-AF65-F5344CB8AC3E}">
        <p14:creationId xmlns:p14="http://schemas.microsoft.com/office/powerpoint/2010/main" val="3556614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design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hu-HU" dirty="0" err="1" smtClean="0"/>
              <a:t>All</a:t>
            </a:r>
            <a:r>
              <a:rPr lang="hu-HU" dirty="0" smtClean="0"/>
              <a:t> in </a:t>
            </a:r>
            <a:r>
              <a:rPr lang="hu-HU" dirty="0" err="1" smtClean="0"/>
              <a:t>one</a:t>
            </a:r>
            <a:r>
              <a:rPr lang="hu-HU" dirty="0" smtClean="0"/>
              <a:t>: Minden egy ablakon van rajta.</a:t>
            </a:r>
          </a:p>
          <a:p>
            <a:pPr>
              <a:buFontTx/>
              <a:buChar char="-"/>
            </a:pPr>
            <a:r>
              <a:rPr lang="hu-HU" dirty="0" smtClean="0"/>
              <a:t>Egyszerű, lényeg a használhatóság.</a:t>
            </a:r>
          </a:p>
          <a:p>
            <a:pPr marL="0" indent="0">
              <a:buNone/>
            </a:pPr>
            <a:endParaRPr lang="hu-HU" dirty="0" smtClean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243" y="3311497"/>
            <a:ext cx="3455373" cy="3384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665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List of </a:t>
            </a:r>
            <a:r>
              <a:rPr lang="hu-HU" dirty="0" err="1" smtClean="0"/>
              <a:t>games</a:t>
            </a:r>
            <a:endParaRPr lang="hu-HU" dirty="0"/>
          </a:p>
        </p:txBody>
      </p:sp>
      <p:pic>
        <p:nvPicPr>
          <p:cNvPr id="5" name="Tartalom helye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8726" b="47581"/>
          <a:stretch/>
        </p:blipFill>
        <p:spPr>
          <a:xfrm>
            <a:off x="2285690" y="1892699"/>
            <a:ext cx="7617444" cy="3259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815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List of </a:t>
            </a:r>
            <a:r>
              <a:rPr lang="hu-HU" dirty="0" err="1" smtClean="0"/>
              <a:t>rentals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 rotWithShape="1">
          <a:blip r:embed="rId2"/>
          <a:srcRect t="53913"/>
          <a:stretch/>
        </p:blipFill>
        <p:spPr>
          <a:xfrm>
            <a:off x="2171070" y="2249487"/>
            <a:ext cx="7846681" cy="354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239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err="1" smtClean="0"/>
              <a:t>features</a:t>
            </a:r>
            <a:endParaRPr lang="hu-HU" dirty="0"/>
          </a:p>
        </p:txBody>
      </p:sp>
      <p:sp>
        <p:nvSpPr>
          <p:cNvPr id="5" name="Szövegdoboz 4"/>
          <p:cNvSpPr txBox="1"/>
          <p:nvPr/>
        </p:nvSpPr>
        <p:spPr>
          <a:xfrm>
            <a:off x="756138" y="2613574"/>
            <a:ext cx="57589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Új kölcsönzés felvétele :</a:t>
            </a:r>
          </a:p>
          <a:p>
            <a:r>
              <a:rPr lang="hu-HU" sz="2400" dirty="0"/>
              <a:t>-kiválasztjuk a </a:t>
            </a:r>
            <a:r>
              <a:rPr lang="hu-HU" sz="2400" dirty="0" smtClean="0"/>
              <a:t>regisztrált </a:t>
            </a:r>
            <a:r>
              <a:rPr lang="hu-HU" sz="2400" dirty="0"/>
              <a:t>felhasználót</a:t>
            </a:r>
          </a:p>
          <a:p>
            <a:r>
              <a:rPr lang="hu-HU" sz="2400" dirty="0"/>
              <a:t>-majd a játékot és </a:t>
            </a:r>
            <a:r>
              <a:rPr lang="hu-HU" sz="2400" dirty="0" smtClean="0"/>
              <a:t>megadjuk,</a:t>
            </a:r>
            <a:br>
              <a:rPr lang="hu-HU" sz="2400" dirty="0" smtClean="0"/>
            </a:br>
            <a:r>
              <a:rPr lang="hu-HU" sz="2400" dirty="0" smtClean="0"/>
              <a:t> </a:t>
            </a:r>
            <a:r>
              <a:rPr lang="hu-HU" sz="2400" dirty="0"/>
              <a:t>hogy hány napra veszi ki</a:t>
            </a:r>
          </a:p>
        </p:txBody>
      </p:sp>
      <p:pic>
        <p:nvPicPr>
          <p:cNvPr id="7" name="Tartalom helye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09005" y="2424731"/>
            <a:ext cx="3734124" cy="2347163"/>
          </a:xfrm>
          <a:prstGeom prst="rect">
            <a:avLst/>
          </a:prstGeom>
        </p:spPr>
      </p:pic>
      <p:pic>
        <p:nvPicPr>
          <p:cNvPr id="8" name="Kép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3339" y="4231769"/>
            <a:ext cx="2918713" cy="1828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804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err="1" smtClean="0"/>
              <a:t>features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Új játékok felvétele az adatbázisba</a:t>
            </a:r>
          </a:p>
          <a:p>
            <a:r>
              <a:rPr lang="hu-HU" dirty="0" smtClean="0"/>
              <a:t>Új kölcsönzők felvétele az </a:t>
            </a:r>
            <a:r>
              <a:rPr lang="hu-HU" dirty="0" smtClean="0"/>
              <a:t>adatbázisba</a:t>
            </a:r>
          </a:p>
          <a:p>
            <a:r>
              <a:rPr lang="hu-HU" dirty="0" smtClean="0"/>
              <a:t>Játékok elérhetőségének módosítása</a:t>
            </a:r>
          </a:p>
          <a:p>
            <a:r>
              <a:rPr lang="hu-HU" dirty="0" smtClean="0"/>
              <a:t>Kölcsönzők aktiválása/deaktiválása</a:t>
            </a:r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0036" y="2249487"/>
            <a:ext cx="2639233" cy="231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969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err="1" smtClean="0"/>
              <a:t>features</a:t>
            </a:r>
            <a:endParaRPr lang="hu-HU" dirty="0"/>
          </a:p>
        </p:txBody>
      </p:sp>
      <p:sp>
        <p:nvSpPr>
          <p:cNvPr id="5" name="Szövegdoboz 4"/>
          <p:cNvSpPr txBox="1"/>
          <p:nvPr/>
        </p:nvSpPr>
        <p:spPr>
          <a:xfrm>
            <a:off x="375809" y="2097088"/>
            <a:ext cx="63128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Játékok visszavételezése:</a:t>
            </a:r>
          </a:p>
          <a:p>
            <a:r>
              <a:rPr lang="hu-HU" sz="2400" dirty="0"/>
              <a:t>-kiválasztjuk a listából az adott játékot</a:t>
            </a:r>
          </a:p>
          <a:p>
            <a:r>
              <a:rPr lang="hu-HU" sz="2400" dirty="0"/>
              <a:t>-visszavisz gombra kattintva töröljük a </a:t>
            </a:r>
            <a:r>
              <a:rPr lang="hu-HU" sz="2400" dirty="0" smtClean="0"/>
              <a:t>kölcsönzést</a:t>
            </a:r>
          </a:p>
          <a:p>
            <a:endParaRPr lang="hu-HU" sz="2400" dirty="0"/>
          </a:p>
          <a:p>
            <a:endParaRPr lang="hu-HU" sz="2400" dirty="0"/>
          </a:p>
        </p:txBody>
      </p:sp>
      <p:pic>
        <p:nvPicPr>
          <p:cNvPr id="6" name="Tartalom helye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88685" y="1816250"/>
            <a:ext cx="4358726" cy="4263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119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err="1" smtClean="0"/>
              <a:t>Features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Keresések játékok és kölcsönzések között</a:t>
            </a:r>
          </a:p>
          <a:p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2797495"/>
            <a:ext cx="4004306" cy="3908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159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err="1" smtClean="0"/>
              <a:t>Features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Korhatár ellenőrzése</a:t>
            </a:r>
          </a:p>
          <a:p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2813539"/>
            <a:ext cx="4024460" cy="3946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420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ramkör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TM04033919[[fn=Áramkör]]</Template>
  <TotalTime>109</TotalTime>
  <Words>106</Words>
  <Application>Microsoft Office PowerPoint</Application>
  <PresentationFormat>Szélesvásznú</PresentationFormat>
  <Paragraphs>35</Paragraphs>
  <Slides>11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Tw Cen MT</vt:lpstr>
      <vt:lpstr>Áramkör</vt:lpstr>
      <vt:lpstr>Team_CS</vt:lpstr>
      <vt:lpstr>design</vt:lpstr>
      <vt:lpstr>List of games</vt:lpstr>
      <vt:lpstr>List of rentals</vt:lpstr>
      <vt:lpstr>features</vt:lpstr>
      <vt:lpstr>features</vt:lpstr>
      <vt:lpstr>features</vt:lpstr>
      <vt:lpstr>Features</vt:lpstr>
      <vt:lpstr>Features</vt:lpstr>
      <vt:lpstr>technologies</vt:lpstr>
      <vt:lpstr>Köszönjük a figyelmet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Team_CS</dc:title>
  <dc:creator>Nagy Dániel</dc:creator>
  <cp:lastModifiedBy>Nagy Dániel</cp:lastModifiedBy>
  <cp:revision>17</cp:revision>
  <dcterms:created xsi:type="dcterms:W3CDTF">2023-11-15T16:47:08Z</dcterms:created>
  <dcterms:modified xsi:type="dcterms:W3CDTF">2023-11-29T17:18:21Z</dcterms:modified>
</cp:coreProperties>
</file>